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690" r:id="rId1"/>
  </p:sldMasterIdLst>
  <p:notesMasterIdLst>
    <p:notesMasterId r:id="rId10"/>
  </p:notesMasterIdLst>
  <p:handoutMasterIdLst>
    <p:handoutMasterId r:id="rId11"/>
  </p:handoutMasterIdLst>
  <p:sldIdLst>
    <p:sldId id="520" r:id="rId2"/>
    <p:sldId id="1040" r:id="rId3"/>
    <p:sldId id="1034" r:id="rId4"/>
    <p:sldId id="1033" r:id="rId5"/>
    <p:sldId id="641" r:id="rId6"/>
    <p:sldId id="1037" r:id="rId7"/>
    <p:sldId id="1039" r:id="rId8"/>
    <p:sldId id="935" r:id="rId9"/>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1366" userDrawn="1">
          <p15:clr>
            <a:srgbClr val="A4A3A4"/>
          </p15:clr>
        </p15:guide>
        <p15:guide id="4" pos="453" userDrawn="1">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ECF9"/>
    <a:srgbClr val="47CCFC"/>
    <a:srgbClr val="FF6600"/>
    <a:srgbClr val="5DBED9"/>
    <a:srgbClr val="5EBED9"/>
    <a:srgbClr val="C5D8FF"/>
    <a:srgbClr val="003399"/>
    <a:srgbClr val="DEF5FA"/>
    <a:srgbClr val="ACE6F2"/>
    <a:srgbClr val="2EC0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7C5B3B-C248-4DEC-9CFB-6BDD32EEC771}" v="11" dt="2023-12-20T06:59:59.84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テーマ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テーマ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E3FDE45-AF77-4B5C-9715-49D594BDF05E}" styleName="淡色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1E4AEA4-8DFA-4A89-87EB-49C32662AFE0}" styleName="中間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淡色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間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660B408-B3CF-4A94-85FC-2B1E0A45F4A2}" styleName="濃色 2 - アクセント 1/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FD0F851-EC5A-4D38-B0AD-8093EC10F338}" styleName="淡色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間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17" autoAdjust="0"/>
    <p:restoredTop sz="95266" autoAdjust="0"/>
  </p:normalViewPr>
  <p:slideViewPr>
    <p:cSldViewPr snapToGrid="0" showGuides="1">
      <p:cViewPr varScale="1">
        <p:scale>
          <a:sx n="89" d="100"/>
          <a:sy n="89" d="100"/>
        </p:scale>
        <p:origin x="72" y="120"/>
      </p:cViewPr>
      <p:guideLst>
        <p:guide orient="horz" pos="2160"/>
        <p:guide pos="3840"/>
        <p:guide orient="horz" pos="1366"/>
        <p:guide pos="453"/>
      </p:guideLst>
    </p:cSldViewPr>
  </p:slideViewPr>
  <p:outlineViewPr>
    <p:cViewPr>
      <p:scale>
        <a:sx n="33" d="100"/>
        <a:sy n="33" d="100"/>
      </p:scale>
      <p:origin x="0" y="0"/>
    </p:cViewPr>
  </p:outlineViewPr>
  <p:notesTextViewPr>
    <p:cViewPr>
      <p:scale>
        <a:sx n="1" d="1"/>
        <a:sy n="1" d="1"/>
      </p:scale>
      <p:origin x="0" y="0"/>
    </p:cViewPr>
  </p:notesTextViewPr>
  <p:sorterViewPr>
    <p:cViewPr>
      <p:scale>
        <a:sx n="162" d="100"/>
        <a:sy n="162" d="100"/>
      </p:scale>
      <p:origin x="0" y="-58332"/>
    </p:cViewPr>
  </p:sorterViewPr>
  <p:notesViewPr>
    <p:cSldViewPr snapToGrid="0" showGuides="1">
      <p:cViewPr varScale="1">
        <p:scale>
          <a:sx n="71" d="100"/>
          <a:sy n="71" d="100"/>
        </p:scale>
        <p:origin x="-4240" y="-104"/>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F1CB378-800E-4187-B9C0-764C279E39A9}"/>
              </a:ext>
            </a:extLst>
          </p:cNvPr>
          <p:cNvSpPr>
            <a:spLocks noGrp="1" noChangeArrowheads="1"/>
          </p:cNvSpPr>
          <p:nvPr>
            <p:ph type="hdr" sz="quarter"/>
          </p:nvPr>
        </p:nvSpPr>
        <p:spPr bwMode="auto">
          <a:xfrm>
            <a:off x="0" y="0"/>
            <a:ext cx="2951163" cy="496888"/>
          </a:xfrm>
          <a:prstGeom prst="rect">
            <a:avLst/>
          </a:prstGeom>
          <a:noFill/>
          <a:ln>
            <a:noFill/>
          </a:ln>
          <a:effectLst/>
        </p:spPr>
        <p:txBody>
          <a:bodyPr vert="horz" wrap="square" lIns="92236" tIns="46118" rIns="92236" bIns="46118" numCol="1" anchor="t" anchorCtr="0" compatLnSpc="1">
            <a:prstTxWarp prst="textNoShape">
              <a:avLst/>
            </a:prstTxWarp>
          </a:bodyPr>
          <a:lstStyle>
            <a:lvl1pPr algn="l" eaLnBrk="1" hangingPunct="1">
              <a:defRPr sz="1200" i="0">
                <a:latin typeface="Arial" pitchFamily="34" charset="0"/>
                <a:ea typeface="メイリオ" pitchFamily="50" charset="-128"/>
                <a:cs typeface="+mn-cs"/>
              </a:defRPr>
            </a:lvl1pPr>
          </a:lstStyle>
          <a:p>
            <a:pPr>
              <a:defRPr/>
            </a:pPr>
            <a:endParaRPr lang="en-US" altLang="ja-JP"/>
          </a:p>
        </p:txBody>
      </p:sp>
      <p:sp>
        <p:nvSpPr>
          <p:cNvPr id="6147" name="Rectangle 3">
            <a:extLst>
              <a:ext uri="{FF2B5EF4-FFF2-40B4-BE49-F238E27FC236}">
                <a16:creationId xmlns:a16="http://schemas.microsoft.com/office/drawing/2014/main" id="{5AC1739F-E992-4CE5-BF50-AE1938A60F0D}"/>
              </a:ext>
            </a:extLst>
          </p:cNvPr>
          <p:cNvSpPr>
            <a:spLocks noGrp="1" noChangeArrowheads="1"/>
          </p:cNvSpPr>
          <p:nvPr>
            <p:ph type="dt" sz="quarter" idx="1"/>
          </p:nvPr>
        </p:nvSpPr>
        <p:spPr bwMode="auto">
          <a:xfrm>
            <a:off x="3854450" y="0"/>
            <a:ext cx="2951163" cy="496888"/>
          </a:xfrm>
          <a:prstGeom prst="rect">
            <a:avLst/>
          </a:prstGeom>
          <a:noFill/>
          <a:ln>
            <a:noFill/>
          </a:ln>
          <a:effectLst/>
        </p:spPr>
        <p:txBody>
          <a:bodyPr vert="horz" wrap="square" lIns="92236" tIns="46118" rIns="92236" bIns="46118" numCol="1" anchor="t" anchorCtr="0" compatLnSpc="1">
            <a:prstTxWarp prst="textNoShape">
              <a:avLst/>
            </a:prstTxWarp>
          </a:bodyPr>
          <a:lstStyle>
            <a:lvl1pPr algn="r" eaLnBrk="1" hangingPunct="1">
              <a:defRPr sz="1200" i="0">
                <a:latin typeface="Arial" pitchFamily="34" charset="0"/>
                <a:ea typeface="メイリオ" pitchFamily="50" charset="-128"/>
                <a:cs typeface="+mn-cs"/>
              </a:defRPr>
            </a:lvl1pPr>
          </a:lstStyle>
          <a:p>
            <a:pPr>
              <a:defRPr/>
            </a:pPr>
            <a:endParaRPr lang="en-US" altLang="ja-JP"/>
          </a:p>
        </p:txBody>
      </p:sp>
      <p:sp>
        <p:nvSpPr>
          <p:cNvPr id="6148" name="Rectangle 4">
            <a:extLst>
              <a:ext uri="{FF2B5EF4-FFF2-40B4-BE49-F238E27FC236}">
                <a16:creationId xmlns:a16="http://schemas.microsoft.com/office/drawing/2014/main" id="{17B60061-7151-49BB-BD2E-0F5016AFEEBC}"/>
              </a:ext>
            </a:extLst>
          </p:cNvPr>
          <p:cNvSpPr>
            <a:spLocks noGrp="1" noChangeArrowheads="1"/>
          </p:cNvSpPr>
          <p:nvPr>
            <p:ph type="ftr" sz="quarter" idx="2"/>
          </p:nvPr>
        </p:nvSpPr>
        <p:spPr bwMode="auto">
          <a:xfrm>
            <a:off x="0" y="9440863"/>
            <a:ext cx="2951163" cy="496887"/>
          </a:xfrm>
          <a:prstGeom prst="rect">
            <a:avLst/>
          </a:prstGeom>
          <a:noFill/>
          <a:ln>
            <a:noFill/>
          </a:ln>
          <a:effectLst/>
        </p:spPr>
        <p:txBody>
          <a:bodyPr vert="horz" wrap="square" lIns="92236" tIns="46118" rIns="92236" bIns="46118" numCol="1" anchor="b" anchorCtr="0" compatLnSpc="1">
            <a:prstTxWarp prst="textNoShape">
              <a:avLst/>
            </a:prstTxWarp>
          </a:bodyPr>
          <a:lstStyle>
            <a:lvl1pPr algn="l" eaLnBrk="1" hangingPunct="1">
              <a:defRPr sz="1200" i="0">
                <a:latin typeface="Arial" pitchFamily="34" charset="0"/>
                <a:ea typeface="メイリオ" pitchFamily="50" charset="-128"/>
                <a:cs typeface="+mn-cs"/>
              </a:defRPr>
            </a:lvl1pPr>
          </a:lstStyle>
          <a:p>
            <a:pPr>
              <a:defRPr/>
            </a:pPr>
            <a:endParaRPr lang="en-US" altLang="ja-JP"/>
          </a:p>
        </p:txBody>
      </p:sp>
      <p:sp>
        <p:nvSpPr>
          <p:cNvPr id="6149" name="Rectangle 5">
            <a:extLst>
              <a:ext uri="{FF2B5EF4-FFF2-40B4-BE49-F238E27FC236}">
                <a16:creationId xmlns:a16="http://schemas.microsoft.com/office/drawing/2014/main" id="{B50D964E-4186-43D3-96C2-E2F79D12F38D}"/>
              </a:ext>
            </a:extLst>
          </p:cNvPr>
          <p:cNvSpPr>
            <a:spLocks noGrp="1" noChangeArrowheads="1"/>
          </p:cNvSpPr>
          <p:nvPr>
            <p:ph type="sldNum" sz="quarter" idx="3"/>
          </p:nvPr>
        </p:nvSpPr>
        <p:spPr bwMode="auto">
          <a:xfrm>
            <a:off x="3854450" y="9440863"/>
            <a:ext cx="2951163" cy="496887"/>
          </a:xfrm>
          <a:prstGeom prst="rect">
            <a:avLst/>
          </a:prstGeom>
          <a:noFill/>
          <a:ln>
            <a:noFill/>
          </a:ln>
          <a:effectLst/>
        </p:spPr>
        <p:txBody>
          <a:bodyPr vert="horz" wrap="square" lIns="92236" tIns="46118" rIns="92236" bIns="46118" numCol="1" anchor="b" anchorCtr="0" compatLnSpc="1">
            <a:prstTxWarp prst="textNoShape">
              <a:avLst/>
            </a:prstTxWarp>
          </a:bodyPr>
          <a:lstStyle>
            <a:lvl1pPr algn="r" eaLnBrk="1" hangingPunct="1">
              <a:defRPr sz="1200" i="0">
                <a:ea typeface="メイリオ" panose="020B0604030504040204" pitchFamily="50" charset="-128"/>
                <a:cs typeface="メイリオ" panose="020B0604030504040204" pitchFamily="50" charset="-128"/>
              </a:defRPr>
            </a:lvl1pPr>
          </a:lstStyle>
          <a:p>
            <a:pPr>
              <a:defRPr/>
            </a:pPr>
            <a:fld id="{BB95B6AA-2F88-4192-8A6D-F9367055E471}"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65EFC52-3F5A-409E-B444-93359B2F8288}"/>
              </a:ext>
            </a:extLst>
          </p:cNvPr>
          <p:cNvSpPr>
            <a:spLocks noGrp="1" noChangeArrowheads="1"/>
          </p:cNvSpPr>
          <p:nvPr>
            <p:ph type="hdr" sz="quarter"/>
          </p:nvPr>
        </p:nvSpPr>
        <p:spPr bwMode="auto">
          <a:xfrm>
            <a:off x="0" y="0"/>
            <a:ext cx="2951163" cy="496888"/>
          </a:xfrm>
          <a:prstGeom prst="rect">
            <a:avLst/>
          </a:prstGeom>
          <a:noFill/>
          <a:ln>
            <a:noFill/>
          </a:ln>
          <a:effectLst/>
        </p:spPr>
        <p:txBody>
          <a:bodyPr vert="horz" wrap="square" lIns="92236" tIns="46118" rIns="92236" bIns="46118" numCol="1" anchor="t" anchorCtr="0" compatLnSpc="1">
            <a:prstTxWarp prst="textNoShape">
              <a:avLst/>
            </a:prstTxWarp>
          </a:bodyPr>
          <a:lstStyle>
            <a:lvl1pPr algn="l" eaLnBrk="1" hangingPunct="1">
              <a:defRPr sz="1200" i="0">
                <a:latin typeface="Arial" pitchFamily="34" charset="0"/>
                <a:ea typeface="メイリオ" pitchFamily="50" charset="-128"/>
                <a:cs typeface="+mn-cs"/>
              </a:defRPr>
            </a:lvl1pPr>
          </a:lstStyle>
          <a:p>
            <a:pPr>
              <a:defRPr/>
            </a:pPr>
            <a:endParaRPr lang="en-US" altLang="ja-JP"/>
          </a:p>
        </p:txBody>
      </p:sp>
      <p:sp>
        <p:nvSpPr>
          <p:cNvPr id="5123" name="Rectangle 3">
            <a:extLst>
              <a:ext uri="{FF2B5EF4-FFF2-40B4-BE49-F238E27FC236}">
                <a16:creationId xmlns:a16="http://schemas.microsoft.com/office/drawing/2014/main" id="{9B8ED9EE-2770-4F03-9553-7D1749CAB9BD}"/>
              </a:ext>
            </a:extLst>
          </p:cNvPr>
          <p:cNvSpPr>
            <a:spLocks noGrp="1" noChangeArrowheads="1"/>
          </p:cNvSpPr>
          <p:nvPr>
            <p:ph type="dt" idx="1"/>
          </p:nvPr>
        </p:nvSpPr>
        <p:spPr bwMode="auto">
          <a:xfrm>
            <a:off x="3854450" y="0"/>
            <a:ext cx="2951163" cy="496888"/>
          </a:xfrm>
          <a:prstGeom prst="rect">
            <a:avLst/>
          </a:prstGeom>
          <a:noFill/>
          <a:ln>
            <a:noFill/>
          </a:ln>
          <a:effectLst/>
        </p:spPr>
        <p:txBody>
          <a:bodyPr vert="horz" wrap="square" lIns="92236" tIns="46118" rIns="92236" bIns="46118" numCol="1" anchor="t" anchorCtr="0" compatLnSpc="1">
            <a:prstTxWarp prst="textNoShape">
              <a:avLst/>
            </a:prstTxWarp>
          </a:bodyPr>
          <a:lstStyle>
            <a:lvl1pPr algn="r" eaLnBrk="1" hangingPunct="1">
              <a:defRPr sz="1200" i="0">
                <a:latin typeface="Arial" pitchFamily="34" charset="0"/>
                <a:ea typeface="メイリオ" pitchFamily="50" charset="-128"/>
                <a:cs typeface="+mn-cs"/>
              </a:defRPr>
            </a:lvl1pPr>
          </a:lstStyle>
          <a:p>
            <a:pPr>
              <a:defRPr/>
            </a:pPr>
            <a:endParaRPr lang="en-US" altLang="ja-JP"/>
          </a:p>
        </p:txBody>
      </p:sp>
      <p:sp>
        <p:nvSpPr>
          <p:cNvPr id="11268" name="Rectangle 4">
            <a:extLst>
              <a:ext uri="{FF2B5EF4-FFF2-40B4-BE49-F238E27FC236}">
                <a16:creationId xmlns:a16="http://schemas.microsoft.com/office/drawing/2014/main" id="{770E286D-A5FE-4961-9791-D99AB7B3B257}"/>
              </a:ext>
            </a:extLst>
          </p:cNvPr>
          <p:cNvSpPr>
            <a:spLocks noGrp="1" noRot="1" noChangeAspect="1" noChangeArrowheads="1" noTextEdit="1"/>
          </p:cNvSpPr>
          <p:nvPr>
            <p:ph type="sldImg" idx="2"/>
          </p:nvPr>
        </p:nvSpPr>
        <p:spPr bwMode="auto">
          <a:xfrm>
            <a:off x="88900" y="744538"/>
            <a:ext cx="6629400" cy="3729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2FD35D38-D6C9-4E6C-8563-CB7BBA2913FF}"/>
              </a:ext>
            </a:extLst>
          </p:cNvPr>
          <p:cNvSpPr>
            <a:spLocks noGrp="1" noChangeArrowheads="1"/>
          </p:cNvSpPr>
          <p:nvPr>
            <p:ph type="body" sz="quarter" idx="3"/>
          </p:nvPr>
        </p:nvSpPr>
        <p:spPr bwMode="auto">
          <a:xfrm>
            <a:off x="679450" y="4721225"/>
            <a:ext cx="5448300" cy="4473575"/>
          </a:xfrm>
          <a:prstGeom prst="rect">
            <a:avLst/>
          </a:prstGeom>
          <a:noFill/>
          <a:ln>
            <a:noFill/>
          </a:ln>
          <a:effectLst/>
        </p:spPr>
        <p:txBody>
          <a:bodyPr vert="horz" wrap="square" lIns="92236" tIns="46118" rIns="92236" bIns="46118"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a:extLst>
              <a:ext uri="{FF2B5EF4-FFF2-40B4-BE49-F238E27FC236}">
                <a16:creationId xmlns:a16="http://schemas.microsoft.com/office/drawing/2014/main" id="{51B05102-718F-4B1F-A98C-835B2C5BBCB2}"/>
              </a:ext>
            </a:extLst>
          </p:cNvPr>
          <p:cNvSpPr>
            <a:spLocks noGrp="1" noChangeArrowheads="1"/>
          </p:cNvSpPr>
          <p:nvPr>
            <p:ph type="ftr" sz="quarter" idx="4"/>
          </p:nvPr>
        </p:nvSpPr>
        <p:spPr bwMode="auto">
          <a:xfrm>
            <a:off x="0" y="9440863"/>
            <a:ext cx="2951163" cy="496887"/>
          </a:xfrm>
          <a:prstGeom prst="rect">
            <a:avLst/>
          </a:prstGeom>
          <a:noFill/>
          <a:ln>
            <a:noFill/>
          </a:ln>
          <a:effectLst/>
        </p:spPr>
        <p:txBody>
          <a:bodyPr vert="horz" wrap="square" lIns="92236" tIns="46118" rIns="92236" bIns="46118" numCol="1" anchor="b" anchorCtr="0" compatLnSpc="1">
            <a:prstTxWarp prst="textNoShape">
              <a:avLst/>
            </a:prstTxWarp>
          </a:bodyPr>
          <a:lstStyle>
            <a:lvl1pPr algn="l" eaLnBrk="1" hangingPunct="1">
              <a:defRPr sz="1200" i="0">
                <a:latin typeface="Arial" pitchFamily="34" charset="0"/>
                <a:ea typeface="メイリオ" pitchFamily="50" charset="-128"/>
                <a:cs typeface="+mn-cs"/>
              </a:defRPr>
            </a:lvl1pPr>
          </a:lstStyle>
          <a:p>
            <a:pPr>
              <a:defRPr/>
            </a:pPr>
            <a:endParaRPr lang="en-US" altLang="ja-JP"/>
          </a:p>
        </p:txBody>
      </p:sp>
      <p:sp>
        <p:nvSpPr>
          <p:cNvPr id="5127" name="Rectangle 7">
            <a:extLst>
              <a:ext uri="{FF2B5EF4-FFF2-40B4-BE49-F238E27FC236}">
                <a16:creationId xmlns:a16="http://schemas.microsoft.com/office/drawing/2014/main" id="{7A0199D3-C952-43C8-86F8-FEDF8DD9E2B0}"/>
              </a:ext>
            </a:extLst>
          </p:cNvPr>
          <p:cNvSpPr>
            <a:spLocks noGrp="1" noChangeArrowheads="1"/>
          </p:cNvSpPr>
          <p:nvPr>
            <p:ph type="sldNum" sz="quarter" idx="5"/>
          </p:nvPr>
        </p:nvSpPr>
        <p:spPr bwMode="auto">
          <a:xfrm>
            <a:off x="3854450" y="9440863"/>
            <a:ext cx="2951163" cy="496887"/>
          </a:xfrm>
          <a:prstGeom prst="rect">
            <a:avLst/>
          </a:prstGeom>
          <a:noFill/>
          <a:ln>
            <a:noFill/>
          </a:ln>
          <a:effectLst/>
        </p:spPr>
        <p:txBody>
          <a:bodyPr vert="horz" wrap="square" lIns="92236" tIns="46118" rIns="92236" bIns="46118" numCol="1" anchor="b" anchorCtr="0" compatLnSpc="1">
            <a:prstTxWarp prst="textNoShape">
              <a:avLst/>
            </a:prstTxWarp>
          </a:bodyPr>
          <a:lstStyle>
            <a:lvl1pPr algn="r" eaLnBrk="1" hangingPunct="1">
              <a:defRPr sz="1200" i="0">
                <a:ea typeface="メイリオ" panose="020B0604030504040204" pitchFamily="50" charset="-128"/>
                <a:cs typeface="メイリオ" panose="020B0604030504040204" pitchFamily="50" charset="-128"/>
              </a:defRPr>
            </a:lvl1pPr>
          </a:lstStyle>
          <a:p>
            <a:pPr>
              <a:defRPr/>
            </a:pPr>
            <a:fld id="{76364BDE-36C6-4C65-8A3C-585E6311C408}"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ＭＳ Ｐ明朝" charset="0"/>
      </a:defRPr>
    </a:lvl1pPr>
    <a:lvl2pPr marL="4572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ＭＳ Ｐ明朝" charset="0"/>
      </a:defRPr>
    </a:lvl2pPr>
    <a:lvl3pPr marL="9144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ＭＳ Ｐ明朝" charset="0"/>
      </a:defRPr>
    </a:lvl3pPr>
    <a:lvl4pPr marL="13716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ＭＳ Ｐ明朝" charset="0"/>
      </a:defRPr>
    </a:lvl4pPr>
    <a:lvl5pPr marL="18288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ＭＳ Ｐ明朝" charset="0"/>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ー 1">
            <a:extLst>
              <a:ext uri="{FF2B5EF4-FFF2-40B4-BE49-F238E27FC236}">
                <a16:creationId xmlns:a16="http://schemas.microsoft.com/office/drawing/2014/main" id="{3FCA73F6-D057-471D-BF37-402CA2FB04F4}"/>
              </a:ext>
            </a:extLst>
          </p:cNvPr>
          <p:cNvSpPr>
            <a:spLocks noGrp="1" noRot="1" noChangeAspect="1" noChangeArrowheads="1" noTextEdit="1"/>
          </p:cNvSpPr>
          <p:nvPr>
            <p:ph type="sldImg"/>
          </p:nvPr>
        </p:nvSpPr>
        <p:spPr>
          <a:xfrm>
            <a:off x="88900" y="744538"/>
            <a:ext cx="6629400" cy="3729037"/>
          </a:xfrm>
          <a:ln/>
        </p:spPr>
      </p:sp>
      <p:sp>
        <p:nvSpPr>
          <p:cNvPr id="14339" name="ノート プレースホルダー 2">
            <a:extLst>
              <a:ext uri="{FF2B5EF4-FFF2-40B4-BE49-F238E27FC236}">
                <a16:creationId xmlns:a16="http://schemas.microsoft.com/office/drawing/2014/main" id="{F74E71D5-77FA-4886-8B47-021219DFF194}"/>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4340" name="スライド番号プレースホルダー 3">
            <a:extLst>
              <a:ext uri="{FF2B5EF4-FFF2-40B4-BE49-F238E27FC236}">
                <a16:creationId xmlns:a16="http://schemas.microsoft.com/office/drawing/2014/main" id="{D7A8D6D2-6B6F-452E-8E3B-73D6B219F04C}"/>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i="1">
                <a:solidFill>
                  <a:schemeClr val="tx1"/>
                </a:solidFill>
                <a:latin typeface="Arial" panose="020B0604020202020204" pitchFamily="34" charset="0"/>
                <a:ea typeface="ＭＳ Ｐゴシック" panose="020B0600070205080204" pitchFamily="50" charset="-128"/>
              </a:defRPr>
            </a:lvl1pPr>
            <a:lvl2pPr marL="749300" indent="-287338">
              <a:defRPr kumimoji="1" i="1">
                <a:solidFill>
                  <a:schemeClr val="tx1"/>
                </a:solidFill>
                <a:latin typeface="Arial" panose="020B0604020202020204" pitchFamily="34" charset="0"/>
                <a:ea typeface="ＭＳ Ｐゴシック" panose="020B0600070205080204" pitchFamily="50" charset="-128"/>
              </a:defRPr>
            </a:lvl2pPr>
            <a:lvl3pPr marL="1152525" indent="-230188">
              <a:defRPr kumimoji="1" i="1">
                <a:solidFill>
                  <a:schemeClr val="tx1"/>
                </a:solidFill>
                <a:latin typeface="Arial" panose="020B0604020202020204" pitchFamily="34" charset="0"/>
                <a:ea typeface="ＭＳ Ｐゴシック" panose="020B0600070205080204" pitchFamily="50" charset="-128"/>
              </a:defRPr>
            </a:lvl3pPr>
            <a:lvl4pPr marL="1612900" indent="-230188">
              <a:defRPr kumimoji="1" i="1">
                <a:solidFill>
                  <a:schemeClr val="tx1"/>
                </a:solidFill>
                <a:latin typeface="Arial" panose="020B0604020202020204" pitchFamily="34" charset="0"/>
                <a:ea typeface="ＭＳ Ｐゴシック" panose="020B0600070205080204" pitchFamily="50" charset="-128"/>
              </a:defRPr>
            </a:lvl4pPr>
            <a:lvl5pPr marL="2074863" indent="-230188">
              <a:defRPr kumimoji="1" i="1">
                <a:solidFill>
                  <a:schemeClr val="tx1"/>
                </a:solidFill>
                <a:latin typeface="Arial" panose="020B0604020202020204" pitchFamily="34" charset="0"/>
                <a:ea typeface="ＭＳ Ｐゴシック" panose="020B0600070205080204" pitchFamily="50" charset="-128"/>
              </a:defRPr>
            </a:lvl5pPr>
            <a:lvl6pPr marL="2532063" indent="-230188" eaLnBrk="0" fontAlgn="base" hangingPunct="0">
              <a:spcBef>
                <a:spcPct val="0"/>
              </a:spcBef>
              <a:spcAft>
                <a:spcPct val="0"/>
              </a:spcAft>
              <a:defRPr kumimoji="1" i="1">
                <a:solidFill>
                  <a:schemeClr val="tx1"/>
                </a:solidFill>
                <a:latin typeface="Arial" panose="020B0604020202020204" pitchFamily="34" charset="0"/>
                <a:ea typeface="ＭＳ Ｐゴシック" panose="020B0600070205080204" pitchFamily="50" charset="-128"/>
              </a:defRPr>
            </a:lvl6pPr>
            <a:lvl7pPr marL="2989263" indent="-230188" eaLnBrk="0" fontAlgn="base" hangingPunct="0">
              <a:spcBef>
                <a:spcPct val="0"/>
              </a:spcBef>
              <a:spcAft>
                <a:spcPct val="0"/>
              </a:spcAft>
              <a:defRPr kumimoji="1" i="1">
                <a:solidFill>
                  <a:schemeClr val="tx1"/>
                </a:solidFill>
                <a:latin typeface="Arial" panose="020B0604020202020204" pitchFamily="34" charset="0"/>
                <a:ea typeface="ＭＳ Ｐゴシック" panose="020B0600070205080204" pitchFamily="50" charset="-128"/>
              </a:defRPr>
            </a:lvl7pPr>
            <a:lvl8pPr marL="3446463" indent="-230188" eaLnBrk="0" fontAlgn="base" hangingPunct="0">
              <a:spcBef>
                <a:spcPct val="0"/>
              </a:spcBef>
              <a:spcAft>
                <a:spcPct val="0"/>
              </a:spcAft>
              <a:defRPr kumimoji="1" i="1">
                <a:solidFill>
                  <a:schemeClr val="tx1"/>
                </a:solidFill>
                <a:latin typeface="Arial" panose="020B0604020202020204" pitchFamily="34" charset="0"/>
                <a:ea typeface="ＭＳ Ｐゴシック" panose="020B0600070205080204" pitchFamily="50" charset="-128"/>
              </a:defRPr>
            </a:lvl8pPr>
            <a:lvl9pPr marL="3903663" indent="-230188" eaLnBrk="0" fontAlgn="base" hangingPunct="0">
              <a:spcBef>
                <a:spcPct val="0"/>
              </a:spcBef>
              <a:spcAft>
                <a:spcPct val="0"/>
              </a:spcAft>
              <a:defRPr kumimoji="1" i="1">
                <a:solidFill>
                  <a:schemeClr val="tx1"/>
                </a:solidFill>
                <a:latin typeface="Arial" panose="020B0604020202020204" pitchFamily="34" charset="0"/>
                <a:ea typeface="ＭＳ Ｐゴシック" panose="020B0600070205080204" pitchFamily="50" charset="-128"/>
              </a:defRPr>
            </a:lvl9pPr>
          </a:lstStyle>
          <a:p>
            <a:fld id="{9A1C2E61-0DFC-4435-82AE-C3FD0ED096E5}" type="slidenum">
              <a:rPr lang="en-US" altLang="ja-JP" i="0" smtClean="0">
                <a:ea typeface="メイリオ" panose="020B0604030504040204" pitchFamily="50" charset="-128"/>
              </a:rPr>
              <a:pPr/>
              <a:t>1</a:t>
            </a:fld>
            <a:endParaRPr lang="en-US" altLang="ja-JP" i="0">
              <a:ea typeface="メイリオ" panose="020B0604030504040204"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a:extLst>
              <a:ext uri="{FF2B5EF4-FFF2-40B4-BE49-F238E27FC236}">
                <a16:creationId xmlns:a16="http://schemas.microsoft.com/office/drawing/2014/main" id="{87875D39-141F-48BD-B9CC-0D71887C3A03}"/>
              </a:ext>
            </a:extLst>
          </p:cNvPr>
          <p:cNvSpPr>
            <a:spLocks noGrp="1" noRot="1" noChangeAspect="1" noChangeArrowheads="1" noTextEdit="1"/>
          </p:cNvSpPr>
          <p:nvPr>
            <p:ph type="sldImg"/>
          </p:nvPr>
        </p:nvSpPr>
        <p:spPr>
          <a:xfrm>
            <a:off x="88900" y="744538"/>
            <a:ext cx="6629400" cy="3729037"/>
          </a:xfrm>
          <a:ln/>
        </p:spPr>
      </p:sp>
      <p:sp>
        <p:nvSpPr>
          <p:cNvPr id="16387" name="ノート プレースホルダー 2">
            <a:extLst>
              <a:ext uri="{FF2B5EF4-FFF2-40B4-BE49-F238E27FC236}">
                <a16:creationId xmlns:a16="http://schemas.microsoft.com/office/drawing/2014/main" id="{DFA71935-D04A-48A8-A431-A10F636CBD2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6388" name="スライド番号プレースホルダー 3">
            <a:extLst>
              <a:ext uri="{FF2B5EF4-FFF2-40B4-BE49-F238E27FC236}">
                <a16:creationId xmlns:a16="http://schemas.microsoft.com/office/drawing/2014/main" id="{D2B38AFC-E6A8-4EA7-B6E3-3113C16BC211}"/>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i="1">
                <a:solidFill>
                  <a:schemeClr val="tx1"/>
                </a:solidFill>
                <a:latin typeface="Arial" panose="020B0604020202020204" pitchFamily="34" charset="0"/>
                <a:ea typeface="ＭＳ Ｐゴシック" panose="020B0600070205080204" pitchFamily="50" charset="-128"/>
              </a:defRPr>
            </a:lvl1pPr>
            <a:lvl2pPr marL="754063" indent="-287338">
              <a:defRPr kumimoji="1" i="1">
                <a:solidFill>
                  <a:schemeClr val="tx1"/>
                </a:solidFill>
                <a:latin typeface="Arial" panose="020B0604020202020204" pitchFamily="34" charset="0"/>
                <a:ea typeface="ＭＳ Ｐゴシック" panose="020B0600070205080204" pitchFamily="50" charset="-128"/>
              </a:defRPr>
            </a:lvl2pPr>
            <a:lvl3pPr marL="1160463" indent="-230188">
              <a:defRPr kumimoji="1" i="1">
                <a:solidFill>
                  <a:schemeClr val="tx1"/>
                </a:solidFill>
                <a:latin typeface="Arial" panose="020B0604020202020204" pitchFamily="34" charset="0"/>
                <a:ea typeface="ＭＳ Ｐゴシック" panose="020B0600070205080204" pitchFamily="50" charset="-128"/>
              </a:defRPr>
            </a:lvl3pPr>
            <a:lvl4pPr marL="1624013" indent="-230188">
              <a:defRPr kumimoji="1" i="1">
                <a:solidFill>
                  <a:schemeClr val="tx1"/>
                </a:solidFill>
                <a:latin typeface="Arial" panose="020B0604020202020204" pitchFamily="34" charset="0"/>
                <a:ea typeface="ＭＳ Ｐゴシック" panose="020B0600070205080204" pitchFamily="50" charset="-128"/>
              </a:defRPr>
            </a:lvl4pPr>
            <a:lvl5pPr marL="2090738" indent="-230188">
              <a:defRPr kumimoji="1" i="1">
                <a:solidFill>
                  <a:schemeClr val="tx1"/>
                </a:solidFill>
                <a:latin typeface="Arial" panose="020B0604020202020204" pitchFamily="34" charset="0"/>
                <a:ea typeface="ＭＳ Ｐゴシック" panose="020B0600070205080204" pitchFamily="50" charset="-128"/>
              </a:defRPr>
            </a:lvl5pPr>
            <a:lvl6pPr marL="2547938" indent="-230188" eaLnBrk="0" fontAlgn="base" hangingPunct="0">
              <a:spcBef>
                <a:spcPct val="0"/>
              </a:spcBef>
              <a:spcAft>
                <a:spcPct val="0"/>
              </a:spcAft>
              <a:defRPr kumimoji="1" i="1">
                <a:solidFill>
                  <a:schemeClr val="tx1"/>
                </a:solidFill>
                <a:latin typeface="Arial" panose="020B0604020202020204" pitchFamily="34" charset="0"/>
                <a:ea typeface="ＭＳ Ｐゴシック" panose="020B0600070205080204" pitchFamily="50" charset="-128"/>
              </a:defRPr>
            </a:lvl6pPr>
            <a:lvl7pPr marL="3005138" indent="-230188" eaLnBrk="0" fontAlgn="base" hangingPunct="0">
              <a:spcBef>
                <a:spcPct val="0"/>
              </a:spcBef>
              <a:spcAft>
                <a:spcPct val="0"/>
              </a:spcAft>
              <a:defRPr kumimoji="1" i="1">
                <a:solidFill>
                  <a:schemeClr val="tx1"/>
                </a:solidFill>
                <a:latin typeface="Arial" panose="020B0604020202020204" pitchFamily="34" charset="0"/>
                <a:ea typeface="ＭＳ Ｐゴシック" panose="020B0600070205080204" pitchFamily="50" charset="-128"/>
              </a:defRPr>
            </a:lvl7pPr>
            <a:lvl8pPr marL="3462338" indent="-230188" eaLnBrk="0" fontAlgn="base" hangingPunct="0">
              <a:spcBef>
                <a:spcPct val="0"/>
              </a:spcBef>
              <a:spcAft>
                <a:spcPct val="0"/>
              </a:spcAft>
              <a:defRPr kumimoji="1" i="1">
                <a:solidFill>
                  <a:schemeClr val="tx1"/>
                </a:solidFill>
                <a:latin typeface="Arial" panose="020B0604020202020204" pitchFamily="34" charset="0"/>
                <a:ea typeface="ＭＳ Ｐゴシック" panose="020B0600070205080204" pitchFamily="50" charset="-128"/>
              </a:defRPr>
            </a:lvl8pPr>
            <a:lvl9pPr marL="3919538" indent="-230188" eaLnBrk="0" fontAlgn="base" hangingPunct="0">
              <a:spcBef>
                <a:spcPct val="0"/>
              </a:spcBef>
              <a:spcAft>
                <a:spcPct val="0"/>
              </a:spcAft>
              <a:defRPr kumimoji="1" i="1">
                <a:solidFill>
                  <a:schemeClr val="tx1"/>
                </a:solidFill>
                <a:latin typeface="Arial" panose="020B0604020202020204" pitchFamily="34" charset="0"/>
                <a:ea typeface="ＭＳ Ｐゴシック" panose="020B0600070205080204" pitchFamily="50" charset="-128"/>
              </a:defRPr>
            </a:lvl9pPr>
          </a:lstStyle>
          <a:p>
            <a:fld id="{87E02004-9ED9-4FF6-A585-61D1B1ACAEFE}" type="slidenum">
              <a:rPr lang="en-US" altLang="ja-JP" i="0" smtClean="0">
                <a:ea typeface="メイリオ" panose="020B0604030504040204" pitchFamily="50" charset="-128"/>
              </a:rPr>
              <a:pPr/>
              <a:t>5</a:t>
            </a:fld>
            <a:endParaRPr lang="en-US" altLang="ja-JP" i="0">
              <a:ea typeface="メイリオ" panose="020B0604030504040204" pitchFamily="50" charset="-128"/>
            </a:endParaRPr>
          </a:p>
        </p:txBody>
      </p:sp>
      <p:sp>
        <p:nvSpPr>
          <p:cNvPr id="16389" name="フッター プレースホルダー 1">
            <a:extLst>
              <a:ext uri="{FF2B5EF4-FFF2-40B4-BE49-F238E27FC236}">
                <a16:creationId xmlns:a16="http://schemas.microsoft.com/office/drawing/2014/main" id="{93EC5BCC-CDC9-4AF4-9621-B14650288959}"/>
              </a:ext>
            </a:extLst>
          </p:cNvPr>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i="1">
                <a:solidFill>
                  <a:schemeClr val="tx1"/>
                </a:solidFill>
                <a:latin typeface="Arial" panose="020B0604020202020204" pitchFamily="34" charset="0"/>
                <a:ea typeface="ＭＳ Ｐゴシック" panose="020B0600070205080204" pitchFamily="50" charset="-128"/>
              </a:defRPr>
            </a:lvl1pPr>
            <a:lvl2pPr marL="747713" indent="-285750">
              <a:defRPr kumimoji="1" i="1">
                <a:solidFill>
                  <a:schemeClr val="tx1"/>
                </a:solidFill>
                <a:latin typeface="Arial" panose="020B0604020202020204" pitchFamily="34" charset="0"/>
                <a:ea typeface="ＭＳ Ｐゴシック" panose="020B0600070205080204" pitchFamily="50" charset="-128"/>
              </a:defRPr>
            </a:lvl2pPr>
            <a:lvl3pPr marL="1150938" indent="-228600">
              <a:defRPr kumimoji="1" i="1">
                <a:solidFill>
                  <a:schemeClr val="tx1"/>
                </a:solidFill>
                <a:latin typeface="Arial" panose="020B0604020202020204" pitchFamily="34" charset="0"/>
                <a:ea typeface="ＭＳ Ｐゴシック" panose="020B0600070205080204" pitchFamily="50" charset="-128"/>
              </a:defRPr>
            </a:lvl3pPr>
            <a:lvl4pPr marL="1611313" indent="-228600">
              <a:defRPr kumimoji="1" i="1">
                <a:solidFill>
                  <a:schemeClr val="tx1"/>
                </a:solidFill>
                <a:latin typeface="Arial" panose="020B0604020202020204" pitchFamily="34" charset="0"/>
                <a:ea typeface="ＭＳ Ｐゴシック" panose="020B0600070205080204" pitchFamily="50" charset="-128"/>
              </a:defRPr>
            </a:lvl4pPr>
            <a:lvl5pPr marL="2073275" indent="-228600">
              <a:defRPr kumimoji="1" i="1">
                <a:solidFill>
                  <a:schemeClr val="tx1"/>
                </a:solidFill>
                <a:latin typeface="Arial" panose="020B0604020202020204" pitchFamily="34" charset="0"/>
                <a:ea typeface="ＭＳ Ｐゴシック" panose="020B0600070205080204" pitchFamily="50" charset="-128"/>
              </a:defRPr>
            </a:lvl5pPr>
            <a:lvl6pPr marL="2530475" indent="-228600" eaLnBrk="0" fontAlgn="base" hangingPunct="0">
              <a:spcBef>
                <a:spcPct val="0"/>
              </a:spcBef>
              <a:spcAft>
                <a:spcPct val="0"/>
              </a:spcAft>
              <a:defRPr kumimoji="1" i="1">
                <a:solidFill>
                  <a:schemeClr val="tx1"/>
                </a:solidFill>
                <a:latin typeface="Arial" panose="020B0604020202020204" pitchFamily="34" charset="0"/>
                <a:ea typeface="ＭＳ Ｐゴシック" panose="020B0600070205080204" pitchFamily="50" charset="-128"/>
              </a:defRPr>
            </a:lvl6pPr>
            <a:lvl7pPr marL="2987675" indent="-228600" eaLnBrk="0" fontAlgn="base" hangingPunct="0">
              <a:spcBef>
                <a:spcPct val="0"/>
              </a:spcBef>
              <a:spcAft>
                <a:spcPct val="0"/>
              </a:spcAft>
              <a:defRPr kumimoji="1" i="1">
                <a:solidFill>
                  <a:schemeClr val="tx1"/>
                </a:solidFill>
                <a:latin typeface="Arial" panose="020B0604020202020204" pitchFamily="34" charset="0"/>
                <a:ea typeface="ＭＳ Ｐゴシック" panose="020B0600070205080204" pitchFamily="50" charset="-128"/>
              </a:defRPr>
            </a:lvl7pPr>
            <a:lvl8pPr marL="3444875" indent="-228600" eaLnBrk="0" fontAlgn="base" hangingPunct="0">
              <a:spcBef>
                <a:spcPct val="0"/>
              </a:spcBef>
              <a:spcAft>
                <a:spcPct val="0"/>
              </a:spcAft>
              <a:defRPr kumimoji="1" i="1">
                <a:solidFill>
                  <a:schemeClr val="tx1"/>
                </a:solidFill>
                <a:latin typeface="Arial" panose="020B0604020202020204" pitchFamily="34" charset="0"/>
                <a:ea typeface="ＭＳ Ｐゴシック" panose="020B0600070205080204" pitchFamily="50" charset="-128"/>
              </a:defRPr>
            </a:lvl8pPr>
            <a:lvl9pPr marL="3902075" indent="-228600" eaLnBrk="0" fontAlgn="base" hangingPunct="0">
              <a:spcBef>
                <a:spcPct val="0"/>
              </a:spcBef>
              <a:spcAft>
                <a:spcPct val="0"/>
              </a:spcAft>
              <a:defRPr kumimoji="1" i="1">
                <a:solidFill>
                  <a:schemeClr val="tx1"/>
                </a:solidFill>
                <a:latin typeface="Arial" panose="020B0604020202020204" pitchFamily="34" charset="0"/>
                <a:ea typeface="ＭＳ Ｐゴシック" panose="020B0600070205080204" pitchFamily="50" charset="-128"/>
              </a:defRPr>
            </a:lvl9pPr>
          </a:lstStyle>
          <a:p>
            <a:endParaRPr lang="en-US" altLang="ja-JP" i="0">
              <a:ea typeface="メイリオ" panose="020B0604030504040204"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青タイトル_G">
    <p:spTree>
      <p:nvGrpSpPr>
        <p:cNvPr id="1" name=""/>
        <p:cNvGrpSpPr/>
        <p:nvPr/>
      </p:nvGrpSpPr>
      <p:grpSpPr>
        <a:xfrm>
          <a:off x="0" y="0"/>
          <a:ext cx="0" cy="0"/>
          <a:chOff x="0" y="0"/>
          <a:chExt cx="0" cy="0"/>
        </a:xfrm>
      </p:grpSpPr>
      <p:sp>
        <p:nvSpPr>
          <p:cNvPr id="8" name="角丸四角形 7">
            <a:extLst>
              <a:ext uri="{FF2B5EF4-FFF2-40B4-BE49-F238E27FC236}">
                <a16:creationId xmlns:a16="http://schemas.microsoft.com/office/drawing/2014/main" id="{4866BE28-0DAF-6E4D-AAB1-B10BC9F4B0D1}"/>
              </a:ext>
            </a:extLst>
          </p:cNvPr>
          <p:cNvSpPr/>
          <p:nvPr/>
        </p:nvSpPr>
        <p:spPr>
          <a:xfrm>
            <a:off x="-1" y="-6000"/>
            <a:ext cx="12191999" cy="5140800"/>
          </a:xfrm>
          <a:prstGeom prst="roundRect">
            <a:avLst>
              <a:gd name="adj" fmla="val 0"/>
            </a:avLst>
          </a:prstGeom>
          <a:gradFill>
            <a:gsLst>
              <a:gs pos="0">
                <a:schemeClr val="accent3"/>
              </a:gs>
              <a:gs pos="99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pic>
        <p:nvPicPr>
          <p:cNvPr id="14" name="図 13">
            <a:extLst>
              <a:ext uri="{FF2B5EF4-FFF2-40B4-BE49-F238E27FC236}">
                <a16:creationId xmlns:a16="http://schemas.microsoft.com/office/drawing/2014/main" id="{888C004E-A85D-3845-AEC9-2A8012E464EB}"/>
              </a:ext>
            </a:extLst>
          </p:cNvPr>
          <p:cNvPicPr>
            <a:picLocks noChangeAspect="1"/>
          </p:cNvPicPr>
          <p:nvPr/>
        </p:nvPicPr>
        <p:blipFill rotWithShape="1">
          <a:blip r:embed="rId2" cstate="screen">
            <a:lum bright="70000" contrast="-70000"/>
            <a:extLst>
              <a:ext uri="{28A0092B-C50C-407E-A947-70E740481C1C}">
                <a14:useLocalDpi xmlns:a14="http://schemas.microsoft.com/office/drawing/2010/main"/>
              </a:ext>
            </a:extLst>
          </a:blip>
          <a:srcRect/>
          <a:stretch/>
        </p:blipFill>
        <p:spPr>
          <a:xfrm>
            <a:off x="8458075" y="1406781"/>
            <a:ext cx="3733925" cy="3728019"/>
          </a:xfrm>
          <a:prstGeom prst="rect">
            <a:avLst/>
          </a:prstGeom>
        </p:spPr>
      </p:pic>
      <p:sp>
        <p:nvSpPr>
          <p:cNvPr id="2" name="タイトル 1">
            <a:extLst>
              <a:ext uri="{FF2B5EF4-FFF2-40B4-BE49-F238E27FC236}">
                <a16:creationId xmlns:a16="http://schemas.microsoft.com/office/drawing/2014/main" id="{58768970-D513-C44B-A4F4-E95970673F1E}"/>
              </a:ext>
            </a:extLst>
          </p:cNvPr>
          <p:cNvSpPr>
            <a:spLocks noGrp="1"/>
          </p:cNvSpPr>
          <p:nvPr>
            <p:ph type="title"/>
          </p:nvPr>
        </p:nvSpPr>
        <p:spPr>
          <a:xfrm>
            <a:off x="719410" y="1570530"/>
            <a:ext cx="9695344" cy="1700260"/>
          </a:xfrm>
        </p:spPr>
        <p:txBody>
          <a:bodyPr anchor="b"/>
          <a:lstStyle>
            <a:lvl1pPr>
              <a:lnSpc>
                <a:spcPct val="120000"/>
              </a:lnSpc>
              <a:defRPr b="1" i="0">
                <a:solidFill>
                  <a:schemeClr val="bg1"/>
                </a:solidFill>
                <a:latin typeface="Meiryo" panose="020B0604030504040204" pitchFamily="34" charset="-128"/>
                <a:ea typeface="Meiryo" panose="020B0604030504040204" pitchFamily="34" charset="-128"/>
              </a:defRPr>
            </a:lvl1pPr>
          </a:lstStyle>
          <a:p>
            <a:r>
              <a:rPr kumimoji="1" lang="ja-JP" altLang="en-US"/>
              <a:t>マスター タイトルの書式設定</a:t>
            </a:r>
          </a:p>
        </p:txBody>
      </p:sp>
      <p:sp>
        <p:nvSpPr>
          <p:cNvPr id="10" name="テキスト プレースホルダー 9">
            <a:extLst>
              <a:ext uri="{FF2B5EF4-FFF2-40B4-BE49-F238E27FC236}">
                <a16:creationId xmlns:a16="http://schemas.microsoft.com/office/drawing/2014/main" id="{C2BA4473-B741-3343-827E-CB7BECA278C4}"/>
              </a:ext>
            </a:extLst>
          </p:cNvPr>
          <p:cNvSpPr>
            <a:spLocks noGrp="1"/>
          </p:cNvSpPr>
          <p:nvPr>
            <p:ph type="body" sz="quarter" idx="10"/>
          </p:nvPr>
        </p:nvSpPr>
        <p:spPr>
          <a:xfrm>
            <a:off x="719410" y="3380181"/>
            <a:ext cx="7225225" cy="1215575"/>
          </a:xfrm>
        </p:spPr>
        <p:txBody>
          <a:bodyPr anchor="ctr">
            <a:normAutofit/>
          </a:bodyPr>
          <a:lstStyle>
            <a:lvl1pPr marL="0" indent="0">
              <a:lnSpc>
                <a:spcPct val="90000"/>
              </a:lnSpc>
              <a:buNone/>
              <a:defRPr sz="2000" b="1" i="0">
                <a:solidFill>
                  <a:schemeClr val="bg1"/>
                </a:solidFill>
                <a:latin typeface="Yu Gothic" panose="020B0400000000000000" pitchFamily="34" charset="-128"/>
                <a:ea typeface="Yu Gothic" panose="020B0400000000000000" pitchFamily="34" charset="-128"/>
              </a:defRPr>
            </a:lvl1pPr>
          </a:lstStyle>
          <a:p>
            <a:pPr lvl="0"/>
            <a:r>
              <a:rPr kumimoji="1" lang="ja-JP" altLang="en-US"/>
              <a:t>マスター テキストの書式設定</a:t>
            </a:r>
          </a:p>
        </p:txBody>
      </p:sp>
      <p:cxnSp>
        <p:nvCxnSpPr>
          <p:cNvPr id="12" name="直線コネクタ 11">
            <a:extLst>
              <a:ext uri="{FF2B5EF4-FFF2-40B4-BE49-F238E27FC236}">
                <a16:creationId xmlns:a16="http://schemas.microsoft.com/office/drawing/2014/main" id="{14C117DC-F0A3-C74B-97D8-652CFA8B8C08}"/>
              </a:ext>
            </a:extLst>
          </p:cNvPr>
          <p:cNvCxnSpPr>
            <a:cxnSpLocks/>
          </p:cNvCxnSpPr>
          <p:nvPr/>
        </p:nvCxnSpPr>
        <p:spPr>
          <a:xfrm>
            <a:off x="815413" y="3348000"/>
            <a:ext cx="576064"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図 15">
            <a:extLst>
              <a:ext uri="{FF2B5EF4-FFF2-40B4-BE49-F238E27FC236}">
                <a16:creationId xmlns:a16="http://schemas.microsoft.com/office/drawing/2014/main" id="{779C881A-BF86-E14A-8140-1F1DC9242D0B}"/>
              </a:ext>
            </a:extLst>
          </p:cNvPr>
          <p:cNvPicPr>
            <a:picLocks noChangeAspect="1"/>
          </p:cNvPicPr>
          <p:nvPr/>
        </p:nvPicPr>
        <p:blipFill>
          <a:blip r:embed="rId3"/>
          <a:stretch>
            <a:fillRect/>
          </a:stretch>
        </p:blipFill>
        <p:spPr>
          <a:xfrm>
            <a:off x="8976320" y="6039938"/>
            <a:ext cx="3233349" cy="895389"/>
          </a:xfrm>
          <a:prstGeom prst="rect">
            <a:avLst/>
          </a:prstGeom>
        </p:spPr>
      </p:pic>
    </p:spTree>
    <p:extLst>
      <p:ext uri="{BB962C8B-B14F-4D97-AF65-F5344CB8AC3E}">
        <p14:creationId xmlns:p14="http://schemas.microsoft.com/office/powerpoint/2010/main" val="286165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扉_G">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DA7558D9-6DCE-424D-BE7D-B06FBA6F1928}"/>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8458075" y="2770634"/>
            <a:ext cx="3733924" cy="3728017"/>
          </a:xfrm>
          <a:prstGeom prst="rect">
            <a:avLst/>
          </a:prstGeom>
        </p:spPr>
      </p:pic>
      <p:sp>
        <p:nvSpPr>
          <p:cNvPr id="2" name="タイトル 1">
            <a:extLst>
              <a:ext uri="{FF2B5EF4-FFF2-40B4-BE49-F238E27FC236}">
                <a16:creationId xmlns:a16="http://schemas.microsoft.com/office/drawing/2014/main" id="{A5D64F65-2511-8844-90B7-EDB71818D34A}"/>
              </a:ext>
            </a:extLst>
          </p:cNvPr>
          <p:cNvSpPr>
            <a:spLocks noGrp="1"/>
          </p:cNvSpPr>
          <p:nvPr>
            <p:ph type="title"/>
          </p:nvPr>
        </p:nvSpPr>
        <p:spPr>
          <a:xfrm>
            <a:off x="636487" y="2658062"/>
            <a:ext cx="8716235" cy="1543263"/>
          </a:xfrm>
        </p:spPr>
        <p:txBody>
          <a:bodyPr anchor="ctr">
            <a:normAutofit/>
          </a:bodyPr>
          <a:lstStyle>
            <a:lvl1pPr>
              <a:lnSpc>
                <a:spcPct val="120000"/>
              </a:lnSpc>
              <a:defRPr sz="4000" b="1" i="0">
                <a:solidFill>
                  <a:schemeClr val="accent2"/>
                </a:solidFill>
                <a:latin typeface="Yu Gothic" panose="020B0400000000000000" pitchFamily="34" charset="-128"/>
                <a:ea typeface="Yu Gothic" panose="020B0400000000000000" pitchFamily="34" charset="-128"/>
              </a:defRPr>
            </a:lvl1pPr>
          </a:lstStyle>
          <a:p>
            <a:r>
              <a:rPr kumimoji="1" lang="ja-JP" altLang="en-US"/>
              <a:t>マスター タイトルの書式設定</a:t>
            </a:r>
          </a:p>
        </p:txBody>
      </p:sp>
      <p:sp>
        <p:nvSpPr>
          <p:cNvPr id="14" name="角丸四角形 13">
            <a:extLst>
              <a:ext uri="{FF2B5EF4-FFF2-40B4-BE49-F238E27FC236}">
                <a16:creationId xmlns:a16="http://schemas.microsoft.com/office/drawing/2014/main" id="{DC3EE781-F9B2-4541-9426-91A2EA88BD13}"/>
              </a:ext>
            </a:extLst>
          </p:cNvPr>
          <p:cNvSpPr/>
          <p:nvPr/>
        </p:nvSpPr>
        <p:spPr>
          <a:xfrm>
            <a:off x="0" y="6498658"/>
            <a:ext cx="12192000" cy="359345"/>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5" name="正方形/長方形 14">
            <a:extLst>
              <a:ext uri="{FF2B5EF4-FFF2-40B4-BE49-F238E27FC236}">
                <a16:creationId xmlns:a16="http://schemas.microsoft.com/office/drawing/2014/main" id="{B25ADB95-9F6C-D643-987D-6ED43CF4F450}"/>
              </a:ext>
            </a:extLst>
          </p:cNvPr>
          <p:cNvSpPr/>
          <p:nvPr/>
        </p:nvSpPr>
        <p:spPr>
          <a:xfrm>
            <a:off x="11716800" y="6498653"/>
            <a:ext cx="475200" cy="35934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27000" rIns="162000" bIns="27000" rtlCol="0" anchor="ctr"/>
          <a:lstStyle/>
          <a:p>
            <a:pPr algn="l">
              <a:lnSpc>
                <a:spcPct val="130000"/>
              </a:lnSpc>
            </a:pPr>
            <a:endParaRPr kumimoji="1" lang="ja-JP" altLang="en-US" sz="1200" b="1" spc="151">
              <a:latin typeface="Yu Gothic" panose="020B0400000000000000" pitchFamily="34" charset="-128"/>
              <a:ea typeface="Yu Gothic" panose="020B0400000000000000" pitchFamily="34" charset="-128"/>
            </a:endParaRPr>
          </a:p>
        </p:txBody>
      </p:sp>
      <p:sp>
        <p:nvSpPr>
          <p:cNvPr id="16" name="フッター プレースホルダー 1">
            <a:extLst>
              <a:ext uri="{FF2B5EF4-FFF2-40B4-BE49-F238E27FC236}">
                <a16:creationId xmlns:a16="http://schemas.microsoft.com/office/drawing/2014/main" id="{BA27AD68-708D-B740-8AEF-D277D128F2D7}"/>
              </a:ext>
            </a:extLst>
          </p:cNvPr>
          <p:cNvSpPr txBox="1">
            <a:spLocks/>
          </p:cNvSpPr>
          <p:nvPr/>
        </p:nvSpPr>
        <p:spPr>
          <a:xfrm>
            <a:off x="4038600" y="6554391"/>
            <a:ext cx="4114800" cy="247872"/>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 altLang="ja-JP" sz="1200" dirty="0">
                <a:solidFill>
                  <a:schemeClr val="bg1"/>
                </a:solidFill>
              </a:rPr>
              <a:t>Copyright © </a:t>
            </a:r>
            <a:r>
              <a:rPr kumimoji="1" lang="en" altLang="ja-JP" sz="1200" dirty="0" err="1">
                <a:solidFill>
                  <a:schemeClr val="bg1"/>
                </a:solidFill>
              </a:rPr>
              <a:t>Cybozu</a:t>
            </a:r>
            <a:endParaRPr kumimoji="1" lang="ja-JP" altLang="en-US" sz="1200">
              <a:solidFill>
                <a:schemeClr val="bg1"/>
              </a:solidFill>
            </a:endParaRPr>
          </a:p>
        </p:txBody>
      </p:sp>
      <p:sp>
        <p:nvSpPr>
          <p:cNvPr id="18" name="スライド番号プレースホルダー 4">
            <a:extLst>
              <a:ext uri="{FF2B5EF4-FFF2-40B4-BE49-F238E27FC236}">
                <a16:creationId xmlns:a16="http://schemas.microsoft.com/office/drawing/2014/main" id="{61EE58E2-9C4D-AF49-BE56-475F16A4AE64}"/>
              </a:ext>
            </a:extLst>
          </p:cNvPr>
          <p:cNvSpPr txBox="1">
            <a:spLocks/>
          </p:cNvSpPr>
          <p:nvPr/>
        </p:nvSpPr>
        <p:spPr>
          <a:xfrm>
            <a:off x="11691237" y="6530605"/>
            <a:ext cx="537600" cy="295443"/>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508F75D-BBB8-D24F-985B-F754C17A360B}" type="slidenum">
              <a:rPr kumimoji="1" lang="ja-JP" altLang="en-US" sz="1200" smtClean="0">
                <a:solidFill>
                  <a:schemeClr val="bg1"/>
                </a:solidFill>
              </a:rPr>
              <a:pPr algn="ctr"/>
              <a:t>‹#›</a:t>
            </a:fld>
            <a:endParaRPr kumimoji="1" lang="ja-JP" altLang="en-US" sz="1200">
              <a:solidFill>
                <a:schemeClr val="bg1"/>
              </a:solidFill>
            </a:endParaRPr>
          </a:p>
        </p:txBody>
      </p:sp>
      <p:pic>
        <p:nvPicPr>
          <p:cNvPr id="11" name="図 10">
            <a:extLst>
              <a:ext uri="{FF2B5EF4-FFF2-40B4-BE49-F238E27FC236}">
                <a16:creationId xmlns:a16="http://schemas.microsoft.com/office/drawing/2014/main" id="{2AC944D6-F3AD-E84D-BBE8-59A02914CD2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7330" y="6537601"/>
            <a:ext cx="1056117" cy="292463"/>
          </a:xfrm>
          <a:prstGeom prst="rect">
            <a:avLst/>
          </a:prstGeom>
        </p:spPr>
      </p:pic>
    </p:spTree>
    <p:extLst>
      <p:ext uri="{BB962C8B-B14F-4D97-AF65-F5344CB8AC3E}">
        <p14:creationId xmlns:p14="http://schemas.microsoft.com/office/powerpoint/2010/main" val="3158086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目次_G">
    <p:spTree>
      <p:nvGrpSpPr>
        <p:cNvPr id="1" name=""/>
        <p:cNvGrpSpPr/>
        <p:nvPr/>
      </p:nvGrpSpPr>
      <p:grpSpPr>
        <a:xfrm>
          <a:off x="0" y="0"/>
          <a:ext cx="0" cy="0"/>
          <a:chOff x="0" y="0"/>
          <a:chExt cx="0" cy="0"/>
        </a:xfrm>
      </p:grpSpPr>
      <p:pic>
        <p:nvPicPr>
          <p:cNvPr id="16" name="図 15">
            <a:extLst>
              <a:ext uri="{FF2B5EF4-FFF2-40B4-BE49-F238E27FC236}">
                <a16:creationId xmlns:a16="http://schemas.microsoft.com/office/drawing/2014/main" id="{E320EB99-782D-5248-9682-A5F3BE3B3BDC}"/>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8458075" y="2770634"/>
            <a:ext cx="3733924" cy="3728017"/>
          </a:xfrm>
          <a:prstGeom prst="rect">
            <a:avLst/>
          </a:prstGeom>
        </p:spPr>
      </p:pic>
      <p:sp>
        <p:nvSpPr>
          <p:cNvPr id="12" name="テキスト プレースホルダー 11">
            <a:extLst>
              <a:ext uri="{FF2B5EF4-FFF2-40B4-BE49-F238E27FC236}">
                <a16:creationId xmlns:a16="http://schemas.microsoft.com/office/drawing/2014/main" id="{BD49099B-E1C6-5949-8F50-9325BBCF4607}"/>
              </a:ext>
            </a:extLst>
          </p:cNvPr>
          <p:cNvSpPr>
            <a:spLocks noGrp="1"/>
          </p:cNvSpPr>
          <p:nvPr>
            <p:ph type="body" sz="quarter" idx="10"/>
          </p:nvPr>
        </p:nvSpPr>
        <p:spPr>
          <a:xfrm>
            <a:off x="478291" y="1190130"/>
            <a:ext cx="10972799" cy="4956761"/>
          </a:xfrm>
          <a:prstGeom prst="rect">
            <a:avLst/>
          </a:prstGeom>
        </p:spPr>
        <p:txBody>
          <a:bodyPr numCol="2" spcCol="0">
            <a:normAutofit/>
          </a:bodyPr>
          <a:lstStyle>
            <a:lvl1pPr marL="342882" indent="-342882">
              <a:lnSpc>
                <a:spcPct val="120000"/>
              </a:lnSpc>
              <a:spcBef>
                <a:spcPts val="1000"/>
              </a:spcBef>
              <a:buClr>
                <a:schemeClr val="accent2"/>
              </a:buClr>
              <a:buFont typeface="+mj-lt"/>
              <a:buAutoNum type="arabicPeriod"/>
              <a:tabLst/>
              <a:defRPr sz="1867" b="1" i="0">
                <a:solidFill>
                  <a:schemeClr val="tx1"/>
                </a:solidFill>
                <a:latin typeface="Yu Gothic" panose="020B0400000000000000" pitchFamily="34" charset="-128"/>
                <a:ea typeface="Yu Gothic" panose="020B0400000000000000" pitchFamily="34" charset="-128"/>
              </a:defRPr>
            </a:lvl1pPr>
            <a:lvl2pPr marL="594769" indent="-137581">
              <a:lnSpc>
                <a:spcPct val="120000"/>
              </a:lnSpc>
              <a:spcBef>
                <a:spcPts val="300"/>
              </a:spcBef>
              <a:buClr>
                <a:schemeClr val="accent3"/>
              </a:buClr>
              <a:buFont typeface="Arial" panose="020B0604020202020204" pitchFamily="34" charset="0"/>
              <a:buChar char="•"/>
              <a:tabLst/>
              <a:defRPr sz="1600" b="1" i="0">
                <a:solidFill>
                  <a:schemeClr val="tx1"/>
                </a:solidFill>
                <a:latin typeface="Yu Gothic" panose="020B0400000000000000" pitchFamily="34" charset="-128"/>
                <a:ea typeface="Yu Gothic" panose="020B0400000000000000" pitchFamily="34" charset="-128"/>
              </a:defRPr>
            </a:lvl2pPr>
            <a:lvl3pPr marL="1142971" indent="-228594">
              <a:buFont typeface="Arial" panose="020B0604020202020204" pitchFamily="34" charset="0"/>
              <a:buChar char="•"/>
              <a:defRPr sz="1600" b="0" i="0">
                <a:solidFill>
                  <a:schemeClr val="tx1"/>
                </a:solidFill>
                <a:latin typeface="Yu Gothic" panose="020B0400000000000000" pitchFamily="34" charset="-128"/>
                <a:ea typeface="Yu Gothic" panose="020B0400000000000000" pitchFamily="34" charset="-128"/>
              </a:defRPr>
            </a:lvl3pPr>
            <a:lvl4pPr marL="1600160" indent="-228594">
              <a:buFont typeface="Arial" panose="020B0604020202020204" pitchFamily="34" charset="0"/>
              <a:buChar char="•"/>
              <a:defRPr sz="1467" b="0" i="0">
                <a:solidFill>
                  <a:schemeClr val="tx1"/>
                </a:solidFill>
                <a:latin typeface="Yu Gothic" panose="020B0400000000000000" pitchFamily="34" charset="-128"/>
                <a:ea typeface="Yu Gothic" panose="020B0400000000000000" pitchFamily="34" charset="-128"/>
              </a:defRPr>
            </a:lvl4pPr>
            <a:lvl5pPr>
              <a:defRPr b="0" i="0">
                <a:solidFill>
                  <a:schemeClr val="tx1"/>
                </a:solidFill>
                <a:latin typeface="Yu Gothic" panose="020B0400000000000000" pitchFamily="34" charset="-128"/>
                <a:ea typeface="Yu Gothic" panose="020B0400000000000000" pitchFamily="34" charset="-128"/>
              </a:defRPr>
            </a:lvl5pPr>
          </a:lstStyle>
          <a:p>
            <a:pPr marL="342882" marR="0" lvl="0" indent="-342882" algn="l" defTabSz="914377" rtl="0" eaLnBrk="1" fontAlgn="auto" latinLnBrk="0" hangingPunct="1">
              <a:lnSpc>
                <a:spcPct val="120000"/>
              </a:lnSpc>
              <a:spcBef>
                <a:spcPts val="1000"/>
              </a:spcBef>
              <a:spcAft>
                <a:spcPts val="0"/>
              </a:spcAft>
              <a:buClr>
                <a:schemeClr val="accent2"/>
              </a:buClr>
              <a:buSzTx/>
              <a:buFont typeface="+mj-lt"/>
              <a:buAutoNum type="arabicPeriod"/>
              <a:tabLst/>
              <a:defRPr/>
            </a:pPr>
            <a:r>
              <a:rPr kumimoji="1" lang="ja-JP" altLang="en-US"/>
              <a:t>マスター テキストの書式設定</a:t>
            </a:r>
          </a:p>
          <a:p>
            <a:pPr marL="342882" marR="0" lvl="1" indent="-342882" algn="l" defTabSz="914377" rtl="0" eaLnBrk="1" fontAlgn="auto" latinLnBrk="0" hangingPunct="1">
              <a:lnSpc>
                <a:spcPct val="120000"/>
              </a:lnSpc>
              <a:spcBef>
                <a:spcPts val="1000"/>
              </a:spcBef>
              <a:spcAft>
                <a:spcPts val="0"/>
              </a:spcAft>
              <a:buClr>
                <a:schemeClr val="accent2"/>
              </a:buClr>
              <a:buSzTx/>
              <a:buFont typeface="+mj-lt"/>
              <a:buAutoNum type="arabicPeriod"/>
              <a:tabLst/>
              <a:defRPr/>
            </a:pPr>
            <a:r>
              <a:rPr kumimoji="1" lang="ja-JP" altLang="en-US"/>
              <a:t>第 </a:t>
            </a:r>
            <a:r>
              <a:rPr kumimoji="1" lang="en-US" altLang="ja-JP"/>
              <a:t>2 </a:t>
            </a:r>
            <a:r>
              <a:rPr kumimoji="1" lang="ja-JP" altLang="en-US"/>
              <a:t>レベル</a:t>
            </a:r>
          </a:p>
          <a:p>
            <a:pPr marL="342882" marR="0" lvl="2" indent="-342882" algn="l" defTabSz="914377" rtl="0" eaLnBrk="1" fontAlgn="auto" latinLnBrk="0" hangingPunct="1">
              <a:lnSpc>
                <a:spcPct val="120000"/>
              </a:lnSpc>
              <a:spcBef>
                <a:spcPts val="1000"/>
              </a:spcBef>
              <a:spcAft>
                <a:spcPts val="0"/>
              </a:spcAft>
              <a:buClr>
                <a:schemeClr val="accent2"/>
              </a:buClr>
              <a:buSzTx/>
              <a:buFont typeface="+mj-lt"/>
              <a:buAutoNum type="arabicPeriod"/>
              <a:tabLst/>
              <a:defRPr/>
            </a:pPr>
            <a:r>
              <a:rPr kumimoji="1" lang="ja-JP" altLang="en-US"/>
              <a:t>第 </a:t>
            </a:r>
            <a:r>
              <a:rPr kumimoji="1" lang="en-US" altLang="ja-JP"/>
              <a:t>3 </a:t>
            </a:r>
            <a:r>
              <a:rPr kumimoji="1" lang="ja-JP" altLang="en-US"/>
              <a:t>レベル</a:t>
            </a:r>
          </a:p>
          <a:p>
            <a:pPr marL="342882" marR="0" lvl="3" indent="-342882" algn="l" defTabSz="914377" rtl="0" eaLnBrk="1" fontAlgn="auto" latinLnBrk="0" hangingPunct="1">
              <a:lnSpc>
                <a:spcPct val="120000"/>
              </a:lnSpc>
              <a:spcBef>
                <a:spcPts val="1000"/>
              </a:spcBef>
              <a:spcAft>
                <a:spcPts val="0"/>
              </a:spcAft>
              <a:buClr>
                <a:schemeClr val="accent2"/>
              </a:buClr>
              <a:buSzTx/>
              <a:buFont typeface="+mj-lt"/>
              <a:buAutoNum type="arabicPeriod"/>
              <a:tabLst/>
              <a:defRPr/>
            </a:pPr>
            <a:r>
              <a:rPr kumimoji="1" lang="ja-JP" altLang="en-US"/>
              <a:t>第 </a:t>
            </a:r>
            <a:r>
              <a:rPr kumimoji="1" lang="en-US" altLang="ja-JP"/>
              <a:t>4 </a:t>
            </a:r>
            <a:r>
              <a:rPr kumimoji="1" lang="ja-JP" altLang="en-US"/>
              <a:t>レベル</a:t>
            </a:r>
          </a:p>
        </p:txBody>
      </p:sp>
      <p:sp>
        <p:nvSpPr>
          <p:cNvPr id="4" name="タイトル 3">
            <a:extLst>
              <a:ext uri="{FF2B5EF4-FFF2-40B4-BE49-F238E27FC236}">
                <a16:creationId xmlns:a16="http://schemas.microsoft.com/office/drawing/2014/main" id="{D6AEF8E2-0030-D949-AC98-A377862B2D65}"/>
              </a:ext>
            </a:extLst>
          </p:cNvPr>
          <p:cNvSpPr>
            <a:spLocks noGrp="1"/>
          </p:cNvSpPr>
          <p:nvPr>
            <p:ph type="title"/>
          </p:nvPr>
        </p:nvSpPr>
        <p:spPr>
          <a:xfrm>
            <a:off x="335360" y="260649"/>
            <a:ext cx="10972800" cy="577715"/>
          </a:xfrm>
        </p:spPr>
        <p:txBody>
          <a:bodyPr>
            <a:normAutofit/>
          </a:bodyPr>
          <a:lstStyle>
            <a:lvl1pPr>
              <a:defRPr sz="2400" b="1" i="0">
                <a:solidFill>
                  <a:schemeClr val="tx1"/>
                </a:solidFill>
                <a:latin typeface="Yu Gothic" panose="020B0400000000000000" pitchFamily="34" charset="-128"/>
                <a:ea typeface="Yu Gothic" panose="020B0400000000000000" pitchFamily="34" charset="-128"/>
              </a:defRPr>
            </a:lvl1pPr>
          </a:lstStyle>
          <a:p>
            <a:r>
              <a:rPr kumimoji="1" lang="ja-JP" altLang="en-US"/>
              <a:t>マスター タイトルの書式設定</a:t>
            </a:r>
          </a:p>
        </p:txBody>
      </p:sp>
      <p:sp>
        <p:nvSpPr>
          <p:cNvPr id="9" name="角丸四角形 8">
            <a:extLst>
              <a:ext uri="{FF2B5EF4-FFF2-40B4-BE49-F238E27FC236}">
                <a16:creationId xmlns:a16="http://schemas.microsoft.com/office/drawing/2014/main" id="{70722E7F-9427-7544-A0A1-8A603E6A4E1A}"/>
              </a:ext>
            </a:extLst>
          </p:cNvPr>
          <p:cNvSpPr/>
          <p:nvPr/>
        </p:nvSpPr>
        <p:spPr>
          <a:xfrm>
            <a:off x="0" y="6498658"/>
            <a:ext cx="12192000" cy="359345"/>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0" name="正方形/長方形 9">
            <a:extLst>
              <a:ext uri="{FF2B5EF4-FFF2-40B4-BE49-F238E27FC236}">
                <a16:creationId xmlns:a16="http://schemas.microsoft.com/office/drawing/2014/main" id="{40D98121-97BD-5A41-99D8-F2FE5327E96D}"/>
              </a:ext>
            </a:extLst>
          </p:cNvPr>
          <p:cNvSpPr/>
          <p:nvPr/>
        </p:nvSpPr>
        <p:spPr>
          <a:xfrm>
            <a:off x="11716800" y="6498653"/>
            <a:ext cx="475200" cy="35934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27000" rIns="162000" bIns="27000" rtlCol="0" anchor="ctr"/>
          <a:lstStyle/>
          <a:p>
            <a:pPr algn="l">
              <a:lnSpc>
                <a:spcPct val="130000"/>
              </a:lnSpc>
            </a:pPr>
            <a:endParaRPr kumimoji="1" lang="ja-JP" altLang="en-US" sz="1200" b="1" spc="151">
              <a:latin typeface="Yu Gothic" panose="020B0400000000000000" pitchFamily="34" charset="-128"/>
              <a:ea typeface="Yu Gothic" panose="020B0400000000000000" pitchFamily="34" charset="-128"/>
            </a:endParaRPr>
          </a:p>
        </p:txBody>
      </p:sp>
      <p:sp>
        <p:nvSpPr>
          <p:cNvPr id="11" name="フッター プレースホルダー 1">
            <a:extLst>
              <a:ext uri="{FF2B5EF4-FFF2-40B4-BE49-F238E27FC236}">
                <a16:creationId xmlns:a16="http://schemas.microsoft.com/office/drawing/2014/main" id="{8E0A8E9B-3A0F-6B46-BD6C-99932CD470CD}"/>
              </a:ext>
            </a:extLst>
          </p:cNvPr>
          <p:cNvSpPr txBox="1">
            <a:spLocks/>
          </p:cNvSpPr>
          <p:nvPr/>
        </p:nvSpPr>
        <p:spPr>
          <a:xfrm>
            <a:off x="4038600" y="6554391"/>
            <a:ext cx="4114800" cy="247872"/>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 altLang="ja-JP" sz="1200" dirty="0">
                <a:solidFill>
                  <a:schemeClr val="bg1"/>
                </a:solidFill>
              </a:rPr>
              <a:t>Copyright © </a:t>
            </a:r>
            <a:r>
              <a:rPr kumimoji="1" lang="en" altLang="ja-JP" sz="1200" dirty="0" err="1">
                <a:solidFill>
                  <a:schemeClr val="bg1"/>
                </a:solidFill>
              </a:rPr>
              <a:t>Cybozu</a:t>
            </a:r>
            <a:endParaRPr kumimoji="1" lang="ja-JP" altLang="en-US" sz="1200">
              <a:solidFill>
                <a:schemeClr val="bg1"/>
              </a:solidFill>
            </a:endParaRPr>
          </a:p>
        </p:txBody>
      </p:sp>
      <p:sp>
        <p:nvSpPr>
          <p:cNvPr id="14" name="スライド番号プレースホルダー 4">
            <a:extLst>
              <a:ext uri="{FF2B5EF4-FFF2-40B4-BE49-F238E27FC236}">
                <a16:creationId xmlns:a16="http://schemas.microsoft.com/office/drawing/2014/main" id="{CCA26BAD-465D-1942-A5EC-DFD8996E79B9}"/>
              </a:ext>
            </a:extLst>
          </p:cNvPr>
          <p:cNvSpPr txBox="1">
            <a:spLocks/>
          </p:cNvSpPr>
          <p:nvPr/>
        </p:nvSpPr>
        <p:spPr>
          <a:xfrm>
            <a:off x="11691237" y="6530605"/>
            <a:ext cx="537600" cy="295443"/>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508F75D-BBB8-D24F-985B-F754C17A360B}" type="slidenum">
              <a:rPr kumimoji="1" lang="ja-JP" altLang="en-US" sz="1200" smtClean="0">
                <a:solidFill>
                  <a:schemeClr val="bg1"/>
                </a:solidFill>
              </a:rPr>
              <a:pPr algn="ctr"/>
              <a:t>‹#›</a:t>
            </a:fld>
            <a:endParaRPr kumimoji="1" lang="ja-JP" altLang="en-US" sz="1200">
              <a:solidFill>
                <a:schemeClr val="bg1"/>
              </a:solidFill>
            </a:endParaRPr>
          </a:p>
        </p:txBody>
      </p:sp>
      <p:pic>
        <p:nvPicPr>
          <p:cNvPr id="17" name="図 16">
            <a:extLst>
              <a:ext uri="{FF2B5EF4-FFF2-40B4-BE49-F238E27FC236}">
                <a16:creationId xmlns:a16="http://schemas.microsoft.com/office/drawing/2014/main" id="{BBE481B1-5D3E-2247-B2A8-C0E210DC457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7330" y="6537601"/>
            <a:ext cx="1056117" cy="292463"/>
          </a:xfrm>
          <a:prstGeom prst="rect">
            <a:avLst/>
          </a:prstGeom>
        </p:spPr>
      </p:pic>
    </p:spTree>
    <p:extLst>
      <p:ext uri="{BB962C8B-B14F-4D97-AF65-F5344CB8AC3E}">
        <p14:creationId xmlns:p14="http://schemas.microsoft.com/office/powerpoint/2010/main" val="2474681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本文_G">
    <p:spTree>
      <p:nvGrpSpPr>
        <p:cNvPr id="1" name=""/>
        <p:cNvGrpSpPr/>
        <p:nvPr/>
      </p:nvGrpSpPr>
      <p:grpSpPr>
        <a:xfrm>
          <a:off x="0" y="0"/>
          <a:ext cx="0" cy="0"/>
          <a:chOff x="0" y="0"/>
          <a:chExt cx="0" cy="0"/>
        </a:xfrm>
      </p:grpSpPr>
      <p:pic>
        <p:nvPicPr>
          <p:cNvPr id="16" name="図 15">
            <a:extLst>
              <a:ext uri="{FF2B5EF4-FFF2-40B4-BE49-F238E27FC236}">
                <a16:creationId xmlns:a16="http://schemas.microsoft.com/office/drawing/2014/main" id="{F58129D3-977D-3E46-8602-05E7B63BA299}"/>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8458075" y="2770634"/>
            <a:ext cx="3733924" cy="3728017"/>
          </a:xfrm>
          <a:prstGeom prst="rect">
            <a:avLst/>
          </a:prstGeom>
        </p:spPr>
      </p:pic>
      <p:sp>
        <p:nvSpPr>
          <p:cNvPr id="12" name="テキスト プレースホルダー 11">
            <a:extLst>
              <a:ext uri="{FF2B5EF4-FFF2-40B4-BE49-F238E27FC236}">
                <a16:creationId xmlns:a16="http://schemas.microsoft.com/office/drawing/2014/main" id="{BD49099B-E1C6-5949-8F50-9325BBCF4607}"/>
              </a:ext>
            </a:extLst>
          </p:cNvPr>
          <p:cNvSpPr>
            <a:spLocks noGrp="1"/>
          </p:cNvSpPr>
          <p:nvPr>
            <p:ph type="body" sz="quarter" idx="10"/>
          </p:nvPr>
        </p:nvSpPr>
        <p:spPr>
          <a:xfrm>
            <a:off x="499806" y="1139037"/>
            <a:ext cx="10972799" cy="4956761"/>
          </a:xfrm>
          <a:prstGeom prst="rect">
            <a:avLst/>
          </a:prstGeom>
        </p:spPr>
        <p:txBody>
          <a:bodyPr>
            <a:normAutofit/>
          </a:bodyPr>
          <a:lstStyle>
            <a:lvl1pPr marL="269861" indent="-269861">
              <a:lnSpc>
                <a:spcPct val="130000"/>
              </a:lnSpc>
              <a:buClr>
                <a:schemeClr val="accent2"/>
              </a:buClr>
              <a:buFont typeface="Wingdings" pitchFamily="2" charset="2"/>
              <a:buChar char="l"/>
              <a:tabLst/>
              <a:defRPr sz="1867" b="0" i="0">
                <a:solidFill>
                  <a:schemeClr val="tx1"/>
                </a:solidFill>
                <a:latin typeface="Yu Gothic Medium" panose="020B0400000000000000" pitchFamily="34" charset="-128"/>
                <a:ea typeface="Yu Gothic Medium" panose="020B0400000000000000" pitchFamily="34" charset="-128"/>
              </a:defRPr>
            </a:lvl1pPr>
            <a:lvl2pPr marL="676242" indent="-219064">
              <a:lnSpc>
                <a:spcPct val="130000"/>
              </a:lnSpc>
              <a:buClr>
                <a:schemeClr val="accent3"/>
              </a:buClr>
              <a:buFont typeface="Arial" panose="020B0604020202020204" pitchFamily="34" charset="0"/>
              <a:buChar char="•"/>
              <a:tabLst/>
              <a:defRPr sz="1600" b="0" i="0">
                <a:solidFill>
                  <a:schemeClr val="tx1"/>
                </a:solidFill>
                <a:latin typeface="Yu Gothic" panose="020B0400000000000000" pitchFamily="34" charset="-128"/>
                <a:ea typeface="Yu Gothic" panose="020B0400000000000000" pitchFamily="34" charset="-128"/>
              </a:defRPr>
            </a:lvl2pPr>
            <a:lvl3pPr>
              <a:defRPr sz="1600" b="0" i="0">
                <a:solidFill>
                  <a:schemeClr val="tx1">
                    <a:lumMod val="60000"/>
                    <a:lumOff val="40000"/>
                  </a:schemeClr>
                </a:solidFill>
                <a:latin typeface="Yu Gothic" panose="020B0400000000000000" pitchFamily="34" charset="-128"/>
                <a:ea typeface="Yu Gothic" panose="020B0400000000000000" pitchFamily="34" charset="-128"/>
              </a:defRPr>
            </a:lvl3pPr>
            <a:lvl4pPr>
              <a:defRPr sz="1467" b="0" i="0">
                <a:solidFill>
                  <a:schemeClr val="tx1">
                    <a:lumMod val="60000"/>
                    <a:lumOff val="40000"/>
                  </a:schemeClr>
                </a:solidFill>
                <a:latin typeface="Yu Gothic" panose="020B0400000000000000" pitchFamily="34" charset="-128"/>
                <a:ea typeface="Yu Gothic" panose="020B0400000000000000" pitchFamily="34" charset="-128"/>
              </a:defRPr>
            </a:lvl4pPr>
            <a:lvl5pPr>
              <a:defRPr b="0" i="0">
                <a:solidFill>
                  <a:schemeClr val="tx1"/>
                </a:solidFill>
                <a:latin typeface="Yu Gothic" panose="020B0400000000000000" pitchFamily="34" charset="-128"/>
                <a:ea typeface="Yu Gothic" panose="020B0400000000000000" pitchFamily="34" charset="-128"/>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p:txBody>
      </p:sp>
      <p:sp>
        <p:nvSpPr>
          <p:cNvPr id="4" name="タイトル 3">
            <a:extLst>
              <a:ext uri="{FF2B5EF4-FFF2-40B4-BE49-F238E27FC236}">
                <a16:creationId xmlns:a16="http://schemas.microsoft.com/office/drawing/2014/main" id="{D6AEF8E2-0030-D949-AC98-A377862B2D65}"/>
              </a:ext>
            </a:extLst>
          </p:cNvPr>
          <p:cNvSpPr>
            <a:spLocks noGrp="1"/>
          </p:cNvSpPr>
          <p:nvPr>
            <p:ph type="title"/>
          </p:nvPr>
        </p:nvSpPr>
        <p:spPr>
          <a:xfrm>
            <a:off x="335360" y="260649"/>
            <a:ext cx="10972800" cy="577715"/>
          </a:xfrm>
        </p:spPr>
        <p:txBody>
          <a:bodyPr>
            <a:normAutofit/>
          </a:bodyPr>
          <a:lstStyle>
            <a:lvl1pPr>
              <a:defRPr sz="2400" b="1" i="0">
                <a:solidFill>
                  <a:schemeClr val="tx1"/>
                </a:solidFill>
                <a:latin typeface="Yu Gothic" panose="020B0400000000000000" pitchFamily="34" charset="-128"/>
                <a:ea typeface="Yu Gothic" panose="020B0400000000000000" pitchFamily="34" charset="-128"/>
              </a:defRPr>
            </a:lvl1pPr>
          </a:lstStyle>
          <a:p>
            <a:r>
              <a:rPr kumimoji="1" lang="ja-JP" altLang="en-US"/>
              <a:t>マスター タイトルの書式設定</a:t>
            </a:r>
          </a:p>
        </p:txBody>
      </p:sp>
      <p:sp>
        <p:nvSpPr>
          <p:cNvPr id="9" name="角丸四角形 8">
            <a:extLst>
              <a:ext uri="{FF2B5EF4-FFF2-40B4-BE49-F238E27FC236}">
                <a16:creationId xmlns:a16="http://schemas.microsoft.com/office/drawing/2014/main" id="{940C7BFB-4FEE-834F-8126-B5345595D25F}"/>
              </a:ext>
            </a:extLst>
          </p:cNvPr>
          <p:cNvSpPr/>
          <p:nvPr/>
        </p:nvSpPr>
        <p:spPr>
          <a:xfrm>
            <a:off x="0" y="6498658"/>
            <a:ext cx="12192000" cy="359345"/>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0" name="正方形/長方形 9">
            <a:extLst>
              <a:ext uri="{FF2B5EF4-FFF2-40B4-BE49-F238E27FC236}">
                <a16:creationId xmlns:a16="http://schemas.microsoft.com/office/drawing/2014/main" id="{F99C624D-B397-8F43-987A-62B6965D9ADF}"/>
              </a:ext>
            </a:extLst>
          </p:cNvPr>
          <p:cNvSpPr/>
          <p:nvPr/>
        </p:nvSpPr>
        <p:spPr>
          <a:xfrm>
            <a:off x="11716800" y="6498653"/>
            <a:ext cx="475200" cy="35934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27000" rIns="162000" bIns="27000" rtlCol="0" anchor="ctr"/>
          <a:lstStyle/>
          <a:p>
            <a:pPr algn="l">
              <a:lnSpc>
                <a:spcPct val="130000"/>
              </a:lnSpc>
            </a:pPr>
            <a:endParaRPr kumimoji="1" lang="ja-JP" altLang="en-US" sz="1200" b="1" spc="151">
              <a:latin typeface="Yu Gothic" panose="020B0400000000000000" pitchFamily="34" charset="-128"/>
              <a:ea typeface="Yu Gothic" panose="020B0400000000000000" pitchFamily="34" charset="-128"/>
            </a:endParaRPr>
          </a:p>
        </p:txBody>
      </p:sp>
      <p:sp>
        <p:nvSpPr>
          <p:cNvPr id="11" name="フッター プレースホルダー 1">
            <a:extLst>
              <a:ext uri="{FF2B5EF4-FFF2-40B4-BE49-F238E27FC236}">
                <a16:creationId xmlns:a16="http://schemas.microsoft.com/office/drawing/2014/main" id="{BB6C2752-0201-6341-AB08-D316FD4132F9}"/>
              </a:ext>
            </a:extLst>
          </p:cNvPr>
          <p:cNvSpPr txBox="1">
            <a:spLocks/>
          </p:cNvSpPr>
          <p:nvPr/>
        </p:nvSpPr>
        <p:spPr>
          <a:xfrm>
            <a:off x="4038600" y="6554391"/>
            <a:ext cx="4114800" cy="247872"/>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 altLang="ja-JP" sz="1200" dirty="0">
                <a:solidFill>
                  <a:schemeClr val="bg1"/>
                </a:solidFill>
              </a:rPr>
              <a:t>Copyright © </a:t>
            </a:r>
            <a:r>
              <a:rPr kumimoji="1" lang="en" altLang="ja-JP" sz="1200" dirty="0" err="1">
                <a:solidFill>
                  <a:schemeClr val="bg1"/>
                </a:solidFill>
              </a:rPr>
              <a:t>Cybozu</a:t>
            </a:r>
            <a:endParaRPr kumimoji="1" lang="ja-JP" altLang="en-US" sz="1200">
              <a:solidFill>
                <a:schemeClr val="bg1"/>
              </a:solidFill>
            </a:endParaRPr>
          </a:p>
        </p:txBody>
      </p:sp>
      <p:sp>
        <p:nvSpPr>
          <p:cNvPr id="14" name="スライド番号プレースホルダー 4">
            <a:extLst>
              <a:ext uri="{FF2B5EF4-FFF2-40B4-BE49-F238E27FC236}">
                <a16:creationId xmlns:a16="http://schemas.microsoft.com/office/drawing/2014/main" id="{9E76BB42-2271-FB4B-BC14-9046EF6A9624}"/>
              </a:ext>
            </a:extLst>
          </p:cNvPr>
          <p:cNvSpPr txBox="1">
            <a:spLocks/>
          </p:cNvSpPr>
          <p:nvPr/>
        </p:nvSpPr>
        <p:spPr>
          <a:xfrm>
            <a:off x="11691237" y="6530605"/>
            <a:ext cx="537600" cy="295443"/>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508F75D-BBB8-D24F-985B-F754C17A360B}" type="slidenum">
              <a:rPr kumimoji="1" lang="ja-JP" altLang="en-US" sz="1200" smtClean="0">
                <a:solidFill>
                  <a:schemeClr val="bg1"/>
                </a:solidFill>
              </a:rPr>
              <a:pPr algn="ctr"/>
              <a:t>‹#›</a:t>
            </a:fld>
            <a:endParaRPr kumimoji="1" lang="ja-JP" altLang="en-US" sz="1200">
              <a:solidFill>
                <a:schemeClr val="bg1"/>
              </a:solidFill>
            </a:endParaRPr>
          </a:p>
        </p:txBody>
      </p:sp>
      <p:pic>
        <p:nvPicPr>
          <p:cNvPr id="17" name="図 16">
            <a:extLst>
              <a:ext uri="{FF2B5EF4-FFF2-40B4-BE49-F238E27FC236}">
                <a16:creationId xmlns:a16="http://schemas.microsoft.com/office/drawing/2014/main" id="{B72EDF2B-96D5-1E41-9E4F-3046D6414BE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7330" y="6537601"/>
            <a:ext cx="1056117" cy="292463"/>
          </a:xfrm>
          <a:prstGeom prst="rect">
            <a:avLst/>
          </a:prstGeom>
        </p:spPr>
      </p:pic>
    </p:spTree>
    <p:extLst>
      <p:ext uri="{BB962C8B-B14F-4D97-AF65-F5344CB8AC3E}">
        <p14:creationId xmlns:p14="http://schemas.microsoft.com/office/powerpoint/2010/main" val="2097402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本文">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D6AEF8E2-0030-D949-AC98-A377862B2D65}"/>
              </a:ext>
            </a:extLst>
          </p:cNvPr>
          <p:cNvSpPr>
            <a:spLocks noGrp="1"/>
          </p:cNvSpPr>
          <p:nvPr>
            <p:ph type="title"/>
          </p:nvPr>
        </p:nvSpPr>
        <p:spPr>
          <a:xfrm>
            <a:off x="335360" y="260649"/>
            <a:ext cx="10972800" cy="577715"/>
          </a:xfrm>
        </p:spPr>
        <p:txBody>
          <a:bodyPr>
            <a:normAutofit/>
          </a:bodyPr>
          <a:lstStyle>
            <a:lvl1pPr>
              <a:defRPr sz="2400" b="1" i="0">
                <a:solidFill>
                  <a:schemeClr val="tx1"/>
                </a:solidFill>
                <a:latin typeface="Yu Gothic" panose="020B0400000000000000" pitchFamily="34" charset="-128"/>
                <a:ea typeface="Yu Gothic" panose="020B0400000000000000" pitchFamily="34" charset="-128"/>
              </a:defRPr>
            </a:lvl1pPr>
          </a:lstStyle>
          <a:p>
            <a:r>
              <a:rPr kumimoji="1" lang="ja-JP" altLang="en-US"/>
              <a:t>マスター タイトルの書式設定</a:t>
            </a:r>
          </a:p>
        </p:txBody>
      </p:sp>
      <p:sp>
        <p:nvSpPr>
          <p:cNvPr id="9" name="角丸四角形 8">
            <a:extLst>
              <a:ext uri="{FF2B5EF4-FFF2-40B4-BE49-F238E27FC236}">
                <a16:creationId xmlns:a16="http://schemas.microsoft.com/office/drawing/2014/main" id="{940C7BFB-4FEE-834F-8126-B5345595D25F}"/>
              </a:ext>
            </a:extLst>
          </p:cNvPr>
          <p:cNvSpPr/>
          <p:nvPr/>
        </p:nvSpPr>
        <p:spPr>
          <a:xfrm>
            <a:off x="0" y="6498658"/>
            <a:ext cx="12192000" cy="359345"/>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0" name="正方形/長方形 9">
            <a:extLst>
              <a:ext uri="{FF2B5EF4-FFF2-40B4-BE49-F238E27FC236}">
                <a16:creationId xmlns:a16="http://schemas.microsoft.com/office/drawing/2014/main" id="{F99C624D-B397-8F43-987A-62B6965D9ADF}"/>
              </a:ext>
            </a:extLst>
          </p:cNvPr>
          <p:cNvSpPr/>
          <p:nvPr/>
        </p:nvSpPr>
        <p:spPr>
          <a:xfrm>
            <a:off x="11716800" y="6498653"/>
            <a:ext cx="475200" cy="35934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27000" rIns="162000" bIns="27000" rtlCol="0" anchor="ctr"/>
          <a:lstStyle/>
          <a:p>
            <a:pPr algn="l">
              <a:lnSpc>
                <a:spcPct val="130000"/>
              </a:lnSpc>
            </a:pPr>
            <a:endParaRPr kumimoji="1" lang="ja-JP" altLang="en-US" sz="1200" b="1" spc="151">
              <a:latin typeface="Yu Gothic" panose="020B0400000000000000" pitchFamily="34" charset="-128"/>
              <a:ea typeface="Yu Gothic" panose="020B0400000000000000" pitchFamily="34" charset="-128"/>
            </a:endParaRPr>
          </a:p>
        </p:txBody>
      </p:sp>
      <p:sp>
        <p:nvSpPr>
          <p:cNvPr id="11" name="フッター プレースホルダー 1">
            <a:extLst>
              <a:ext uri="{FF2B5EF4-FFF2-40B4-BE49-F238E27FC236}">
                <a16:creationId xmlns:a16="http://schemas.microsoft.com/office/drawing/2014/main" id="{BB6C2752-0201-6341-AB08-D316FD4132F9}"/>
              </a:ext>
            </a:extLst>
          </p:cNvPr>
          <p:cNvSpPr txBox="1">
            <a:spLocks/>
          </p:cNvSpPr>
          <p:nvPr/>
        </p:nvSpPr>
        <p:spPr>
          <a:xfrm>
            <a:off x="4038600" y="6554391"/>
            <a:ext cx="4114800" cy="247872"/>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 altLang="ja-JP" sz="1200" dirty="0">
                <a:solidFill>
                  <a:schemeClr val="bg1"/>
                </a:solidFill>
              </a:rPr>
              <a:t>Copyright © </a:t>
            </a:r>
            <a:r>
              <a:rPr kumimoji="1" lang="en" altLang="ja-JP" sz="1200" dirty="0" err="1">
                <a:solidFill>
                  <a:schemeClr val="bg1"/>
                </a:solidFill>
              </a:rPr>
              <a:t>Cybozu</a:t>
            </a:r>
            <a:endParaRPr kumimoji="1" lang="ja-JP" altLang="en-US" sz="1200">
              <a:solidFill>
                <a:schemeClr val="bg1"/>
              </a:solidFill>
            </a:endParaRPr>
          </a:p>
        </p:txBody>
      </p:sp>
      <p:sp>
        <p:nvSpPr>
          <p:cNvPr id="14" name="スライド番号プレースホルダー 4">
            <a:extLst>
              <a:ext uri="{FF2B5EF4-FFF2-40B4-BE49-F238E27FC236}">
                <a16:creationId xmlns:a16="http://schemas.microsoft.com/office/drawing/2014/main" id="{9E76BB42-2271-FB4B-BC14-9046EF6A9624}"/>
              </a:ext>
            </a:extLst>
          </p:cNvPr>
          <p:cNvSpPr txBox="1">
            <a:spLocks/>
          </p:cNvSpPr>
          <p:nvPr/>
        </p:nvSpPr>
        <p:spPr>
          <a:xfrm>
            <a:off x="11691237" y="6530605"/>
            <a:ext cx="537600" cy="295443"/>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508F75D-BBB8-D24F-985B-F754C17A360B}" type="slidenum">
              <a:rPr kumimoji="1" lang="ja-JP" altLang="en-US" sz="1200" smtClean="0">
                <a:solidFill>
                  <a:schemeClr val="bg1"/>
                </a:solidFill>
              </a:rPr>
              <a:pPr algn="ctr"/>
              <a:t>‹#›</a:t>
            </a:fld>
            <a:endParaRPr kumimoji="1" lang="ja-JP" altLang="en-US" sz="1200">
              <a:solidFill>
                <a:schemeClr val="bg1"/>
              </a:solidFill>
            </a:endParaRPr>
          </a:p>
        </p:txBody>
      </p:sp>
      <p:pic>
        <p:nvPicPr>
          <p:cNvPr id="15" name="図 14">
            <a:extLst>
              <a:ext uri="{FF2B5EF4-FFF2-40B4-BE49-F238E27FC236}">
                <a16:creationId xmlns:a16="http://schemas.microsoft.com/office/drawing/2014/main" id="{E52D2A4C-C4A5-BC4B-BDCB-F17794F2433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7330" y="6537601"/>
            <a:ext cx="1056117" cy="292463"/>
          </a:xfrm>
          <a:prstGeom prst="rect">
            <a:avLst/>
          </a:prstGeom>
        </p:spPr>
      </p:pic>
      <p:sp>
        <p:nvSpPr>
          <p:cNvPr id="13" name="テキスト プレースホルダー 11">
            <a:extLst>
              <a:ext uri="{FF2B5EF4-FFF2-40B4-BE49-F238E27FC236}">
                <a16:creationId xmlns:a16="http://schemas.microsoft.com/office/drawing/2014/main" id="{48470C76-805C-2D43-91C2-48FF80CC67D1}"/>
              </a:ext>
            </a:extLst>
          </p:cNvPr>
          <p:cNvSpPr>
            <a:spLocks noGrp="1"/>
          </p:cNvSpPr>
          <p:nvPr>
            <p:ph type="body" sz="quarter" idx="10"/>
          </p:nvPr>
        </p:nvSpPr>
        <p:spPr>
          <a:xfrm>
            <a:off x="499806" y="1139037"/>
            <a:ext cx="10972799" cy="4956761"/>
          </a:xfrm>
          <a:prstGeom prst="rect">
            <a:avLst/>
          </a:prstGeom>
        </p:spPr>
        <p:txBody>
          <a:bodyPr>
            <a:normAutofit/>
          </a:bodyPr>
          <a:lstStyle>
            <a:lvl1pPr marL="269861" indent="-269861">
              <a:lnSpc>
                <a:spcPct val="130000"/>
              </a:lnSpc>
              <a:buClr>
                <a:schemeClr val="accent2"/>
              </a:buClr>
              <a:buFont typeface="Wingdings" pitchFamily="2" charset="2"/>
              <a:buChar char="l"/>
              <a:tabLst/>
              <a:defRPr sz="1867" b="0" i="0">
                <a:solidFill>
                  <a:schemeClr val="tx1"/>
                </a:solidFill>
                <a:latin typeface="Yu Gothic Medium" panose="020B0400000000000000" pitchFamily="34" charset="-128"/>
                <a:ea typeface="Yu Gothic Medium" panose="020B0400000000000000" pitchFamily="34" charset="-128"/>
              </a:defRPr>
            </a:lvl1pPr>
            <a:lvl2pPr marL="676242" indent="-219064">
              <a:lnSpc>
                <a:spcPct val="130000"/>
              </a:lnSpc>
              <a:buClr>
                <a:schemeClr val="accent3"/>
              </a:buClr>
              <a:buFont typeface="Arial" panose="020B0604020202020204" pitchFamily="34" charset="0"/>
              <a:buChar char="•"/>
              <a:tabLst/>
              <a:defRPr sz="1600" b="0" i="0">
                <a:solidFill>
                  <a:schemeClr val="tx1"/>
                </a:solidFill>
                <a:latin typeface="Yu Gothic" panose="020B0400000000000000" pitchFamily="34" charset="-128"/>
                <a:ea typeface="Yu Gothic" panose="020B0400000000000000" pitchFamily="34" charset="-128"/>
              </a:defRPr>
            </a:lvl2pPr>
            <a:lvl3pPr>
              <a:defRPr sz="1600" b="0" i="0">
                <a:solidFill>
                  <a:schemeClr val="tx1">
                    <a:lumMod val="60000"/>
                    <a:lumOff val="40000"/>
                  </a:schemeClr>
                </a:solidFill>
                <a:latin typeface="Yu Gothic" panose="020B0400000000000000" pitchFamily="34" charset="-128"/>
                <a:ea typeface="Yu Gothic" panose="020B0400000000000000" pitchFamily="34" charset="-128"/>
              </a:defRPr>
            </a:lvl3pPr>
            <a:lvl4pPr>
              <a:defRPr sz="1467" b="0" i="0">
                <a:solidFill>
                  <a:schemeClr val="tx1">
                    <a:lumMod val="60000"/>
                    <a:lumOff val="40000"/>
                  </a:schemeClr>
                </a:solidFill>
                <a:latin typeface="Yu Gothic" panose="020B0400000000000000" pitchFamily="34" charset="-128"/>
                <a:ea typeface="Yu Gothic" panose="020B0400000000000000" pitchFamily="34" charset="-128"/>
              </a:defRPr>
            </a:lvl4pPr>
            <a:lvl5pPr>
              <a:defRPr b="0" i="0">
                <a:solidFill>
                  <a:schemeClr val="tx1"/>
                </a:solidFill>
                <a:latin typeface="Yu Gothic" panose="020B0400000000000000" pitchFamily="34" charset="-128"/>
                <a:ea typeface="Yu Gothic" panose="020B0400000000000000" pitchFamily="34" charset="-128"/>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p:txBody>
      </p:sp>
    </p:spTree>
    <p:extLst>
      <p:ext uri="{BB962C8B-B14F-4D97-AF65-F5344CB8AC3E}">
        <p14:creationId xmlns:p14="http://schemas.microsoft.com/office/powerpoint/2010/main" val="9089355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フッター プレースホルダー 1">
            <a:extLst>
              <a:ext uri="{FF2B5EF4-FFF2-40B4-BE49-F238E27FC236}">
                <a16:creationId xmlns:a16="http://schemas.microsoft.com/office/drawing/2014/main" id="{9E6C9AC4-19F5-204D-8E31-86D5ED8C4A6F}"/>
              </a:ext>
            </a:extLst>
          </p:cNvPr>
          <p:cNvSpPr txBox="1">
            <a:spLocks/>
          </p:cNvSpPr>
          <p:nvPr/>
        </p:nvSpPr>
        <p:spPr>
          <a:xfrm>
            <a:off x="4038600" y="6573079"/>
            <a:ext cx="4114800" cy="247872"/>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 altLang="ja-JP" sz="1200" dirty="0"/>
              <a:t>Copyright © </a:t>
            </a:r>
            <a:r>
              <a:rPr kumimoji="1" lang="en" altLang="ja-JP" sz="1200" dirty="0" err="1"/>
              <a:t>Cybozu</a:t>
            </a:r>
            <a:endParaRPr kumimoji="1" lang="ja-JP" altLang="en-US" sz="1200"/>
          </a:p>
        </p:txBody>
      </p:sp>
      <p:sp>
        <p:nvSpPr>
          <p:cNvPr id="8" name="スライド番号プレースホルダー 4">
            <a:extLst>
              <a:ext uri="{FF2B5EF4-FFF2-40B4-BE49-F238E27FC236}">
                <a16:creationId xmlns:a16="http://schemas.microsoft.com/office/drawing/2014/main" id="{39086C0C-E5D2-DF48-AD56-B96D577CB899}"/>
              </a:ext>
            </a:extLst>
          </p:cNvPr>
          <p:cNvSpPr txBox="1">
            <a:spLocks/>
          </p:cNvSpPr>
          <p:nvPr/>
        </p:nvSpPr>
        <p:spPr>
          <a:xfrm>
            <a:off x="9352721" y="6578800"/>
            <a:ext cx="2743200" cy="24787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508F75D-BBB8-D24F-985B-F754C17A360B}" type="slidenum">
              <a:rPr kumimoji="1" lang="ja-JP" altLang="en-US" sz="1200" smtClean="0">
                <a:solidFill>
                  <a:schemeClr val="bg1"/>
                </a:solidFill>
              </a:rPr>
              <a:pPr/>
              <a:t>‹#›</a:t>
            </a:fld>
            <a:endParaRPr kumimoji="1" lang="ja-JP" altLang="en-US" sz="1200">
              <a:solidFill>
                <a:schemeClr val="bg1"/>
              </a:solidFill>
            </a:endParaRPr>
          </a:p>
        </p:txBody>
      </p:sp>
    </p:spTree>
    <p:extLst>
      <p:ext uri="{BB962C8B-B14F-4D97-AF65-F5344CB8AC3E}">
        <p14:creationId xmlns:p14="http://schemas.microsoft.com/office/powerpoint/2010/main" val="381676946"/>
      </p:ext>
    </p:extLst>
  </p:cSld>
  <p:clrMap bg1="lt1" tx1="dk1" bg2="lt2" tx2="dk2" accent1="accent1" accent2="accent2" accent3="accent3" accent4="accent4" accent5="accent5" accent6="accent6" hlink="hlink" folHlink="folHlink"/>
  <p:sldLayoutIdLst>
    <p:sldLayoutId id="2147484694" r:id="rId1"/>
    <p:sldLayoutId id="2147484697" r:id="rId2"/>
    <p:sldLayoutId id="2147484699" r:id="rId3"/>
    <p:sldLayoutId id="2147484701" r:id="rId4"/>
    <p:sldLayoutId id="2147484702" r:id="rId5"/>
  </p:sldLayoutIdLst>
  <p:hf sldNum="0" hdr="0" ftr="0" dt="0"/>
  <p:txStyles>
    <p:titleStyle>
      <a:lvl1pPr algn="l" defTabSz="914377"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products.cybozu.co.jp/kunai/" TargetMode="External"/><Relationship Id="rId2" Type="http://schemas.openxmlformats.org/officeDocument/2006/relationships/hyperlink" Target="https://garoon.cybozu.co.jp/function/mobile_remote/"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cybozu.co.jp/logotypes/other-trademark/"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slide" Target="slid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a:extLst>
              <a:ext uri="{FF2B5EF4-FFF2-40B4-BE49-F238E27FC236}">
                <a16:creationId xmlns:a16="http://schemas.microsoft.com/office/drawing/2014/main" id="{120DC1BA-38DB-4716-8E18-9C10F706FAD4}"/>
              </a:ext>
            </a:extLst>
          </p:cNvPr>
          <p:cNvSpPr>
            <a:spLocks noGrp="1" noChangeArrowheads="1"/>
          </p:cNvSpPr>
          <p:nvPr>
            <p:ph type="title"/>
          </p:nvPr>
        </p:nvSpPr>
        <p:spPr>
          <a:xfrm>
            <a:off x="719410" y="1596221"/>
            <a:ext cx="11327698" cy="1711384"/>
          </a:xfrm>
        </p:spPr>
        <p:txBody>
          <a:bodyPr>
            <a:noAutofit/>
          </a:bodyPr>
          <a:lstStyle/>
          <a:p>
            <a:r>
              <a:rPr lang="en-US" altLang="ja-JP" sz="4800" dirty="0" err="1">
                <a:latin typeface="游ゴシック"/>
                <a:ea typeface="游ゴシック"/>
              </a:rPr>
              <a:t>Garoon</a:t>
            </a:r>
            <a:r>
              <a:rPr lang="ja-JP" altLang="en-US" sz="4800" dirty="0">
                <a:latin typeface="游ゴシック"/>
                <a:ea typeface="游ゴシック"/>
              </a:rPr>
              <a:t> モバイル</a:t>
            </a:r>
            <a:r>
              <a:rPr lang="en-US" sz="4800" dirty="0">
                <a:latin typeface="Meiryo"/>
                <a:ea typeface="Meiryo"/>
              </a:rPr>
              <a:t>/</a:t>
            </a:r>
            <a:r>
              <a:rPr lang="ja-JP" sz="4800" dirty="0">
                <a:latin typeface="游ゴシック"/>
                <a:ea typeface="游ゴシック"/>
              </a:rPr>
              <a:t>サイボウズ</a:t>
            </a:r>
            <a:r>
              <a:rPr lang="en-US" altLang="ja-JP" sz="4800" dirty="0">
                <a:latin typeface="Meiryo"/>
                <a:ea typeface="Meiryo"/>
              </a:rPr>
              <a:t> </a:t>
            </a:r>
            <a:r>
              <a:rPr lang="en-US" altLang="ja-JP" sz="4800" dirty="0">
                <a:latin typeface="游ゴシック" panose="020B0400000000000000" pitchFamily="50" charset="-128"/>
                <a:ea typeface="游ゴシック" panose="020B0400000000000000" pitchFamily="50" charset="-128"/>
              </a:rPr>
              <a:t>KUNAI</a:t>
            </a:r>
            <a:br>
              <a:rPr lang="en-US" altLang="ja-JP" sz="4800" dirty="0">
                <a:latin typeface="+mn-ea"/>
                <a:ea typeface="+mn-ea"/>
              </a:rPr>
            </a:br>
            <a:r>
              <a:rPr lang="ja-JP" altLang="en-US" sz="4800" dirty="0">
                <a:latin typeface="游ゴシック"/>
                <a:ea typeface="游ゴシック"/>
              </a:rPr>
              <a:t>比較資料</a:t>
            </a:r>
          </a:p>
        </p:txBody>
      </p:sp>
      <p:sp>
        <p:nvSpPr>
          <p:cNvPr id="13315" name="サブタイトル 2">
            <a:extLst>
              <a:ext uri="{FF2B5EF4-FFF2-40B4-BE49-F238E27FC236}">
                <a16:creationId xmlns:a16="http://schemas.microsoft.com/office/drawing/2014/main" id="{88E7A74E-000F-4136-8944-FE53B8C2AC31}"/>
              </a:ext>
            </a:extLst>
          </p:cNvPr>
          <p:cNvSpPr>
            <a:spLocks noGrp="1" noChangeArrowheads="1"/>
          </p:cNvSpPr>
          <p:nvPr>
            <p:ph type="body" sz="quarter" idx="10"/>
          </p:nvPr>
        </p:nvSpPr>
        <p:spPr/>
        <p:txBody>
          <a:bodyPr>
            <a:normAutofit/>
          </a:bodyPr>
          <a:lstStyle/>
          <a:p>
            <a:pPr>
              <a:lnSpc>
                <a:spcPct val="100000"/>
              </a:lnSpc>
            </a:pPr>
            <a:r>
              <a:rPr lang="ja-JP" altLang="ja-JP" dirty="0">
                <a:latin typeface="Yu Gothic"/>
                <a:ea typeface="Yu Gothic"/>
              </a:rPr>
              <a:t>2023年</a:t>
            </a:r>
            <a:r>
              <a:rPr lang="en-US" altLang="ja-JP" dirty="0">
                <a:latin typeface="Yu Gothic"/>
                <a:ea typeface="Yu Gothic"/>
              </a:rPr>
              <a:t>12</a:t>
            </a:r>
            <a:r>
              <a:rPr lang="ja-JP" altLang="ja-JP" dirty="0">
                <a:latin typeface="Yu Gothic"/>
                <a:ea typeface="Yu Gothic"/>
              </a:rPr>
              <a:t>月</a:t>
            </a:r>
            <a:r>
              <a:rPr lang="en-US" altLang="ja-JP" dirty="0">
                <a:latin typeface="Yu Gothic"/>
                <a:ea typeface="Yu Gothic"/>
              </a:rPr>
              <a:t>25</a:t>
            </a:r>
            <a:r>
              <a:rPr lang="ja-JP" altLang="ja-JP" dirty="0">
                <a:latin typeface="Yu Gothic"/>
                <a:ea typeface="Yu Gothic"/>
              </a:rPr>
              <a:t>日</a:t>
            </a:r>
            <a:endParaRPr lang="en-US" altLang="ja-JP" dirty="0"/>
          </a:p>
          <a:p>
            <a:pPr eaLnBrk="1" hangingPunct="1">
              <a:lnSpc>
                <a:spcPct val="100000"/>
              </a:lnSpc>
              <a:buFont typeface="Arial" panose="020B0604020202020204" pitchFamily="34" charset="0"/>
              <a:buNone/>
            </a:pPr>
            <a:r>
              <a:rPr lang="ja-JP" altLang="en-US" dirty="0">
                <a:latin typeface="+mn-ea"/>
                <a:ea typeface="+mn-ea"/>
              </a:rPr>
              <a:t>サイボウズ株式会社</a:t>
            </a:r>
          </a:p>
        </p:txBody>
      </p:sp>
      <p:cxnSp>
        <p:nvCxnSpPr>
          <p:cNvPr id="13316" name="直線コネクタ 5">
            <a:extLst>
              <a:ext uri="{FF2B5EF4-FFF2-40B4-BE49-F238E27FC236}">
                <a16:creationId xmlns:a16="http://schemas.microsoft.com/office/drawing/2014/main" id="{5C713532-669F-4697-BED2-61A0982923EE}"/>
              </a:ext>
              <a:ext uri="{C183D7F6-B498-43B3-948B-1728B52AA6E4}">
                <adec:decorative xmlns:adec="http://schemas.microsoft.com/office/drawing/2017/decorative" val="1"/>
              </a:ext>
            </a:extLst>
          </p:cNvPr>
          <p:cNvCxnSpPr>
            <a:cxnSpLocks noChangeShapeType="1"/>
          </p:cNvCxnSpPr>
          <p:nvPr/>
        </p:nvCxnSpPr>
        <p:spPr bwMode="auto">
          <a:xfrm>
            <a:off x="2260600" y="3306389"/>
            <a:ext cx="6238358" cy="2159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98C235D-AF65-2DB0-D76E-6525B8592657}"/>
              </a:ext>
            </a:extLst>
          </p:cNvPr>
          <p:cNvSpPr>
            <a:spLocks noGrp="1"/>
          </p:cNvSpPr>
          <p:nvPr>
            <p:ph type="body" sz="quarter" idx="10"/>
          </p:nvPr>
        </p:nvSpPr>
        <p:spPr/>
        <p:txBody>
          <a:bodyPr vert="horz" lIns="91440" tIns="45720" rIns="91440" bIns="45720" numCol="2" spcCol="0" rtlCol="0" anchor="t">
            <a:normAutofit/>
          </a:bodyPr>
          <a:lstStyle/>
          <a:p>
            <a:pPr marL="342900" indent="-342900">
              <a:buFont typeface="Arial" panose="020F0302020204030204"/>
              <a:buChar char="•"/>
            </a:pPr>
            <a:r>
              <a:rPr lang="en-US" sz="1850" b="0" dirty="0">
                <a:latin typeface="Yu Gothic"/>
                <a:ea typeface="Yu Gothic"/>
              </a:rPr>
              <a:t>2023/ 8</a:t>
            </a:r>
            <a:r>
              <a:rPr lang="en-US" altLang="ja-JP" sz="1850" b="0" dirty="0">
                <a:latin typeface="Yu Gothic"/>
                <a:ea typeface="Yu Gothic"/>
              </a:rPr>
              <a:t> </a:t>
            </a:r>
            <a:r>
              <a:rPr lang="ja-JP" altLang="en-US" sz="1850" b="0" dirty="0">
                <a:latin typeface="Yu Gothic"/>
                <a:ea typeface="Yu Gothic"/>
              </a:rPr>
              <a:t>/</a:t>
            </a:r>
            <a:r>
              <a:rPr lang="en-US" sz="1850" b="0" dirty="0">
                <a:latin typeface="Yu Gothic"/>
                <a:ea typeface="Yu Gothic"/>
              </a:rPr>
              <a:t>25</a:t>
            </a:r>
            <a:r>
              <a:rPr lang="ja-JP" altLang="en-US" sz="1850" b="0" dirty="0">
                <a:latin typeface="Yu Gothic"/>
                <a:ea typeface="Yu Gothic"/>
              </a:rPr>
              <a:t>　初版公開</a:t>
            </a:r>
            <a:endParaRPr lang="en-US" b="0" dirty="0"/>
          </a:p>
          <a:p>
            <a:pPr marL="342900" indent="-342900">
              <a:buFont typeface="Arial" panose="020F0302020204030204"/>
              <a:buChar char="•"/>
            </a:pPr>
            <a:r>
              <a:rPr lang="ja-JP" altLang="en-US" sz="1850" b="0" dirty="0">
                <a:latin typeface="Yu Gothic"/>
                <a:ea typeface="Yu Gothic"/>
              </a:rPr>
              <a:t>2023/11/16   パッケージ版 </a:t>
            </a:r>
            <a:r>
              <a:rPr lang="ja-JP" sz="1850" b="0" dirty="0">
                <a:latin typeface="Yu Gothic"/>
                <a:ea typeface="Yu Gothic"/>
              </a:rPr>
              <a:t>Garoon モバイルの追記（</a:t>
            </a:r>
            <a:r>
              <a:rPr lang="ja-JP" altLang="en-US" sz="1850" b="0" dirty="0">
                <a:latin typeface="Yu Gothic"/>
                <a:ea typeface="Yu Gothic"/>
              </a:rPr>
              <a:t>p.</a:t>
            </a:r>
            <a:r>
              <a:rPr lang="en-US" altLang="ja-JP" sz="1850" b="0" dirty="0">
                <a:latin typeface="Yu Gothic"/>
                <a:ea typeface="Yu Gothic"/>
              </a:rPr>
              <a:t>6</a:t>
            </a:r>
            <a:r>
              <a:rPr lang="ja-JP" altLang="en-US" sz="1850" b="0" dirty="0">
                <a:latin typeface="Yu Gothic"/>
                <a:ea typeface="Yu Gothic"/>
              </a:rPr>
              <a:t>~p.</a:t>
            </a:r>
            <a:r>
              <a:rPr lang="en-US" altLang="ja-JP" sz="1850" b="0" dirty="0">
                <a:latin typeface="Yu Gothic"/>
                <a:ea typeface="Yu Gothic"/>
              </a:rPr>
              <a:t>7</a:t>
            </a:r>
            <a:r>
              <a:rPr lang="ja-JP" altLang="en-US" sz="1850" b="0" dirty="0">
                <a:latin typeface="Yu Gothic"/>
                <a:ea typeface="Yu Gothic"/>
              </a:rPr>
              <a:t> ）</a:t>
            </a:r>
            <a:endParaRPr lang="en-US" altLang="ja-JP" sz="1850" b="0" dirty="0">
              <a:latin typeface="Yu Gothic"/>
              <a:ea typeface="Yu Gothic"/>
            </a:endParaRPr>
          </a:p>
          <a:p>
            <a:pPr marL="342900" indent="-342900">
              <a:buFont typeface="Arial" panose="020F0302020204030204"/>
              <a:buChar char="•"/>
            </a:pPr>
            <a:r>
              <a:rPr lang="ja-JP" altLang="en-US" sz="1850" b="0" dirty="0">
                <a:latin typeface="Yu Gothic"/>
                <a:ea typeface="Yu Gothic"/>
              </a:rPr>
              <a:t>2023/1</a:t>
            </a:r>
            <a:r>
              <a:rPr lang="en-US" altLang="ja-JP" sz="1850" b="0" dirty="0">
                <a:latin typeface="Yu Gothic"/>
                <a:ea typeface="Yu Gothic"/>
              </a:rPr>
              <a:t>2</a:t>
            </a:r>
            <a:r>
              <a:rPr lang="ja-JP" altLang="en-US" sz="1850" b="0" dirty="0">
                <a:latin typeface="Yu Gothic"/>
                <a:ea typeface="Yu Gothic"/>
              </a:rPr>
              <a:t>/</a:t>
            </a:r>
            <a:r>
              <a:rPr lang="en-US" altLang="ja-JP" sz="1850" b="0" dirty="0">
                <a:latin typeface="Yu Gothic"/>
                <a:ea typeface="Yu Gothic"/>
              </a:rPr>
              <a:t>25</a:t>
            </a:r>
            <a:r>
              <a:rPr lang="ja-JP" altLang="en-US" sz="1850" b="0" dirty="0">
                <a:latin typeface="Yu Gothic"/>
                <a:ea typeface="Yu Gothic"/>
              </a:rPr>
              <a:t>   </a:t>
            </a:r>
            <a:r>
              <a:rPr lang="en-US" altLang="ja-JP" sz="1850" b="0" dirty="0" err="1">
                <a:latin typeface="Yu Gothic"/>
                <a:ea typeface="Yu Gothic"/>
              </a:rPr>
              <a:t>pfx</a:t>
            </a:r>
            <a:r>
              <a:rPr lang="ja-JP" altLang="en-US" sz="1850" b="0" dirty="0">
                <a:latin typeface="Yu Gothic"/>
                <a:ea typeface="Yu Gothic"/>
              </a:rPr>
              <a:t>ファイルでの接続設定および</a:t>
            </a:r>
            <a:r>
              <a:rPr lang="en-US" altLang="ja-JP" sz="1850" b="0" dirty="0">
                <a:latin typeface="Yu Gothic"/>
                <a:ea typeface="Yu Gothic"/>
              </a:rPr>
              <a:t>HTTP</a:t>
            </a:r>
            <a:r>
              <a:rPr lang="ja-JP" altLang="en-US" sz="1850" b="0" dirty="0">
                <a:latin typeface="Yu Gothic"/>
                <a:ea typeface="Yu Gothic"/>
              </a:rPr>
              <a:t>接続</a:t>
            </a:r>
            <a:r>
              <a:rPr lang="ja-JP" altLang="ja-JP" sz="1850" b="0" dirty="0">
                <a:latin typeface="Yu Gothic"/>
                <a:ea typeface="Yu Gothic"/>
              </a:rPr>
              <a:t>の追記</a:t>
            </a:r>
            <a:r>
              <a:rPr lang="ja-JP" altLang="en-US" sz="1850" b="0" dirty="0">
                <a:latin typeface="Yu Gothic"/>
                <a:ea typeface="Yu Gothic"/>
              </a:rPr>
              <a:t>、</a:t>
            </a:r>
            <a:r>
              <a:rPr lang="en-US" altLang="ja-JP" sz="1850" b="0" dirty="0">
                <a:latin typeface="Yu Gothic"/>
                <a:ea typeface="Yu Gothic"/>
              </a:rPr>
              <a:t>Android</a:t>
            </a:r>
            <a:r>
              <a:rPr lang="ja-JP" altLang="en-US" sz="1850" b="0" dirty="0">
                <a:latin typeface="Yu Gothic"/>
                <a:ea typeface="Yu Gothic"/>
              </a:rPr>
              <a:t>の未読通知の仕様について追記</a:t>
            </a:r>
            <a:r>
              <a:rPr lang="ja-JP" altLang="ja-JP" sz="1850" b="0" dirty="0">
                <a:latin typeface="Yu Gothic"/>
                <a:ea typeface="Yu Gothic"/>
              </a:rPr>
              <a:t>（</a:t>
            </a:r>
            <a:r>
              <a:rPr lang="ja-JP" altLang="en-US" sz="1850" b="0" dirty="0">
                <a:latin typeface="Yu Gothic"/>
                <a:ea typeface="Yu Gothic"/>
              </a:rPr>
              <a:t>p.</a:t>
            </a:r>
            <a:r>
              <a:rPr lang="en-US" altLang="ja-JP" sz="1850" b="0" dirty="0">
                <a:latin typeface="Yu Gothic"/>
                <a:ea typeface="Yu Gothic"/>
              </a:rPr>
              <a:t>6</a:t>
            </a:r>
            <a:r>
              <a:rPr lang="ja-JP" altLang="en-US" sz="1850" b="0" dirty="0">
                <a:latin typeface="Yu Gothic"/>
                <a:ea typeface="Yu Gothic"/>
              </a:rPr>
              <a:t>~p.</a:t>
            </a:r>
            <a:r>
              <a:rPr lang="en-US" altLang="ja-JP" sz="1850" b="0" dirty="0">
                <a:latin typeface="Yu Gothic"/>
                <a:ea typeface="Yu Gothic"/>
              </a:rPr>
              <a:t>7</a:t>
            </a:r>
            <a:r>
              <a:rPr lang="ja-JP" altLang="en-US" sz="1850" b="0" dirty="0">
                <a:latin typeface="Yu Gothic"/>
                <a:ea typeface="Yu Gothic"/>
              </a:rPr>
              <a:t> ）</a:t>
            </a:r>
            <a:endParaRPr lang="ja-JP" altLang="en-US" sz="1850" b="0" dirty="0"/>
          </a:p>
          <a:p>
            <a:pPr marL="342900" indent="-342900">
              <a:buFont typeface="Arial" panose="020F0302020204030204"/>
              <a:buChar char="•"/>
            </a:pPr>
            <a:endParaRPr lang="ja-JP" altLang="en-US" sz="1850" dirty="0"/>
          </a:p>
        </p:txBody>
      </p:sp>
      <p:sp>
        <p:nvSpPr>
          <p:cNvPr id="3" name="Title 2">
            <a:extLst>
              <a:ext uri="{FF2B5EF4-FFF2-40B4-BE49-F238E27FC236}">
                <a16:creationId xmlns:a16="http://schemas.microsoft.com/office/drawing/2014/main" id="{CC125F5D-82BD-579F-8984-4A7E5DECFF73}"/>
              </a:ext>
            </a:extLst>
          </p:cNvPr>
          <p:cNvSpPr>
            <a:spLocks noGrp="1"/>
          </p:cNvSpPr>
          <p:nvPr>
            <p:ph type="title"/>
          </p:nvPr>
        </p:nvSpPr>
        <p:spPr/>
        <p:txBody>
          <a:bodyPr/>
          <a:lstStyle/>
          <a:p>
            <a:r>
              <a:rPr lang="ja-JP" altLang="en-US">
                <a:latin typeface="Yu Gothic"/>
                <a:ea typeface="Yu Gothic"/>
              </a:rPr>
              <a:t>更新履歴</a:t>
            </a:r>
            <a:endParaRPr lang="en-US">
              <a:latin typeface="Yu Gothic"/>
              <a:ea typeface="Yu Gothic"/>
            </a:endParaRPr>
          </a:p>
        </p:txBody>
      </p:sp>
    </p:spTree>
    <p:extLst>
      <p:ext uri="{BB962C8B-B14F-4D97-AF65-F5344CB8AC3E}">
        <p14:creationId xmlns:p14="http://schemas.microsoft.com/office/powerpoint/2010/main" val="465729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E628D5-E4B0-49DA-B90D-EF0D921DACEE}"/>
              </a:ext>
            </a:extLst>
          </p:cNvPr>
          <p:cNvSpPr>
            <a:spLocks noGrp="1"/>
          </p:cNvSpPr>
          <p:nvPr>
            <p:ph type="title"/>
          </p:nvPr>
        </p:nvSpPr>
        <p:spPr/>
        <p:txBody>
          <a:bodyPr>
            <a:normAutofit/>
          </a:bodyPr>
          <a:lstStyle/>
          <a:p>
            <a:r>
              <a:rPr kumimoji="1" lang="ja-JP" altLang="en-US" dirty="0"/>
              <a:t>本資料について</a:t>
            </a:r>
          </a:p>
        </p:txBody>
      </p:sp>
      <p:sp>
        <p:nvSpPr>
          <p:cNvPr id="5" name="テキスト プレースホルダー 4">
            <a:extLst>
              <a:ext uri="{FF2B5EF4-FFF2-40B4-BE49-F238E27FC236}">
                <a16:creationId xmlns:a16="http://schemas.microsoft.com/office/drawing/2014/main" id="{7CC1BF4C-48CB-4B8B-ADB7-ACD9B2CF2A8B}"/>
              </a:ext>
            </a:extLst>
          </p:cNvPr>
          <p:cNvSpPr>
            <a:spLocks noGrp="1"/>
          </p:cNvSpPr>
          <p:nvPr>
            <p:ph type="body" sz="quarter" idx="10"/>
          </p:nvPr>
        </p:nvSpPr>
        <p:spPr>
          <a:xfrm>
            <a:off x="731682" y="834846"/>
            <a:ext cx="10719363" cy="4839950"/>
          </a:xfrm>
        </p:spPr>
        <p:txBody>
          <a:bodyPr vert="horz" lIns="91440" tIns="45720" rIns="91440" bIns="45720" rtlCol="0" anchor="t">
            <a:normAutofit/>
          </a:bodyPr>
          <a:lstStyle/>
          <a:p>
            <a:pPr marL="269240" indent="-269240"/>
            <a:r>
              <a:rPr lang="ja-JP" altLang="en-US" sz="2000" b="1" dirty="0">
                <a:latin typeface="游ゴシック"/>
                <a:ea typeface="游ゴシック"/>
              </a:rPr>
              <a:t>本資料の目的について</a:t>
            </a:r>
            <a:br>
              <a:rPr lang="en-US" altLang="ja-JP" sz="1850" dirty="0">
                <a:latin typeface="+mn-ea"/>
                <a:ea typeface="+mn-ea"/>
              </a:rPr>
            </a:br>
            <a:r>
              <a:rPr lang="ja-JP" altLang="en-US" sz="1600" spc="100" dirty="0">
                <a:latin typeface="游ゴシック"/>
                <a:ea typeface="游ゴシック"/>
                <a:cs typeface="メイリオ" charset="0"/>
              </a:rPr>
              <a:t>本資料は「</a:t>
            </a:r>
            <a:r>
              <a:rPr lang="en-US" altLang="ja-JP" sz="1600" spc="100" dirty="0" err="1">
                <a:latin typeface="游ゴシック"/>
                <a:ea typeface="游ゴシック"/>
                <a:cs typeface="メイリオ" charset="0"/>
              </a:rPr>
              <a:t>Garoon</a:t>
            </a:r>
            <a:r>
              <a:rPr lang="en-US" altLang="ja-JP" sz="1600" spc="100" dirty="0">
                <a:latin typeface="游ゴシック"/>
                <a:ea typeface="游ゴシック"/>
                <a:cs typeface="メイリオ" charset="0"/>
              </a:rPr>
              <a:t> </a:t>
            </a:r>
            <a:r>
              <a:rPr lang="en-US" altLang="ja-JP" sz="1600" spc="100" dirty="0" err="1">
                <a:latin typeface="游ゴシック"/>
                <a:ea typeface="游ゴシック"/>
                <a:cs typeface="メイリオ" charset="0"/>
              </a:rPr>
              <a:t>モバイル</a:t>
            </a:r>
            <a:r>
              <a:rPr lang="en-US" altLang="ja-JP" sz="1600" spc="100" dirty="0">
                <a:latin typeface="游ゴシック"/>
                <a:ea typeface="游ゴシック"/>
                <a:cs typeface="メイリオ" charset="0"/>
              </a:rPr>
              <a:t>」</a:t>
            </a:r>
            <a:r>
              <a:rPr lang="ja-JP" altLang="en-US" sz="1600" spc="100" dirty="0">
                <a:latin typeface="游ゴシック"/>
                <a:ea typeface="游ゴシック"/>
                <a:cs typeface="メイリオ" charset="0"/>
              </a:rPr>
              <a:t>と「</a:t>
            </a:r>
            <a:r>
              <a:rPr lang="ja-JP" sz="1600" spc="100" dirty="0">
                <a:latin typeface="游ゴシック"/>
                <a:ea typeface="游ゴシック"/>
                <a:cs typeface="メイリオ" charset="0"/>
              </a:rPr>
              <a:t>サイボウズ </a:t>
            </a:r>
            <a:r>
              <a:rPr lang="en-US" altLang="ja-JP" sz="1600" spc="100" dirty="0">
                <a:latin typeface="游ゴシック"/>
                <a:ea typeface="游ゴシック"/>
                <a:cs typeface="メイリオ" charset="0"/>
              </a:rPr>
              <a:t>KUNAI」</a:t>
            </a:r>
            <a:r>
              <a:rPr lang="ja-JP" altLang="en-US" sz="1600" spc="100" dirty="0">
                <a:latin typeface="游ゴシック"/>
                <a:ea typeface="游ゴシック"/>
                <a:cs typeface="メイリオ" charset="0"/>
              </a:rPr>
              <a:t>の主な違いについてご説明することを目的としています。すべての機能を網羅しているわけではありません。各機能の詳細については、以下でご確認ください。</a:t>
            </a:r>
            <a:br>
              <a:rPr lang="en-US" altLang="ja-JP" sz="1600" spc="100" dirty="0">
                <a:latin typeface="+mn-ea"/>
                <a:ea typeface="+mn-ea"/>
                <a:cs typeface="メイリオ" charset="0"/>
              </a:rPr>
            </a:br>
            <a:endParaRPr lang="en-US" altLang="ja-JP" sz="1600" spc="100" dirty="0">
              <a:latin typeface="+mn-ea"/>
              <a:ea typeface="+mn-ea"/>
              <a:cs typeface="メイリオ" charset="0"/>
            </a:endParaRPr>
          </a:p>
          <a:p>
            <a:pPr marL="0" indent="0">
              <a:buNone/>
            </a:pPr>
            <a:r>
              <a:rPr lang="ja-JP" altLang="en-US" sz="1600" spc="100" dirty="0">
                <a:latin typeface="+mn-ea"/>
                <a:ea typeface="+mn-ea"/>
                <a:cs typeface="メイリオ" charset="0"/>
              </a:rPr>
              <a:t>▼</a:t>
            </a:r>
            <a:r>
              <a:rPr lang="en-US" altLang="ja-JP" sz="1600" spc="100" dirty="0" err="1">
                <a:latin typeface="+mn-ea"/>
                <a:ea typeface="+mn-ea"/>
                <a:cs typeface="メイリオ" charset="0"/>
              </a:rPr>
              <a:t>Garoon</a:t>
            </a:r>
            <a:r>
              <a:rPr lang="ja-JP" altLang="en-US" sz="1600" spc="100" dirty="0">
                <a:latin typeface="+mn-ea"/>
                <a:ea typeface="+mn-ea"/>
                <a:cs typeface="メイリオ" charset="0"/>
              </a:rPr>
              <a:t> モバイル　サイト</a:t>
            </a:r>
            <a:br>
              <a:rPr lang="en-US" altLang="ja-JP" sz="1600" spc="100" dirty="0">
                <a:latin typeface="+mn-ea"/>
                <a:ea typeface="+mn-ea"/>
                <a:cs typeface="メイリオ" charset="0"/>
              </a:rPr>
            </a:br>
            <a:r>
              <a:rPr lang="en-US" sz="1600" spc="100" dirty="0">
                <a:latin typeface="+mn-ea"/>
                <a:ea typeface="+mn-ea"/>
                <a:hlinkClick r:id="rId2"/>
              </a:rPr>
              <a:t>https://garoon.cybozu.co.jp/function/mobile_remote/</a:t>
            </a:r>
          </a:p>
          <a:p>
            <a:pPr marL="0" indent="0">
              <a:buNone/>
            </a:pPr>
            <a:r>
              <a:rPr lang="ja-JP" altLang="en-US" sz="1600" spc="100" dirty="0">
                <a:latin typeface="+mn-ea"/>
                <a:ea typeface="+mn-ea"/>
              </a:rPr>
              <a:t>▼サイボウズ </a:t>
            </a:r>
            <a:r>
              <a:rPr lang="en-US" sz="1600" spc="100" dirty="0">
                <a:latin typeface="+mn-ea"/>
                <a:ea typeface="+mn-ea"/>
              </a:rPr>
              <a:t>KUNAI</a:t>
            </a:r>
            <a:r>
              <a:rPr lang="ja-JP" altLang="en-US" sz="1600" spc="100" dirty="0">
                <a:latin typeface="+mn-ea"/>
                <a:ea typeface="+mn-ea"/>
              </a:rPr>
              <a:t>　サイト</a:t>
            </a:r>
            <a:br>
              <a:rPr lang="ja-JP" altLang="en-US" sz="1600" spc="100" dirty="0">
                <a:latin typeface="+mn-ea"/>
                <a:ea typeface="+mn-ea"/>
              </a:rPr>
            </a:br>
            <a:r>
              <a:rPr lang="en-US" altLang="ja-JP" sz="1600" spc="100" dirty="0">
                <a:latin typeface="+mn-ea"/>
                <a:ea typeface="+mn-ea"/>
                <a:hlinkClick r:id="rId3"/>
              </a:rPr>
              <a:t>https://products.cybozu.co.jp/kunai/</a:t>
            </a:r>
            <a:endParaRPr lang="en-US" sz="1600" spc="100" dirty="0">
              <a:latin typeface="+mn-ea"/>
              <a:ea typeface="+mn-ea"/>
            </a:endParaRPr>
          </a:p>
        </p:txBody>
      </p:sp>
    </p:spTree>
    <p:extLst>
      <p:ext uri="{BB962C8B-B14F-4D97-AF65-F5344CB8AC3E}">
        <p14:creationId xmlns:p14="http://schemas.microsoft.com/office/powerpoint/2010/main" val="422991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522023-E0B2-476F-B5F3-F91979EC1F6F}"/>
              </a:ext>
            </a:extLst>
          </p:cNvPr>
          <p:cNvSpPr>
            <a:spLocks noGrp="1"/>
          </p:cNvSpPr>
          <p:nvPr>
            <p:ph type="title"/>
          </p:nvPr>
        </p:nvSpPr>
        <p:spPr/>
        <p:txBody>
          <a:bodyPr>
            <a:normAutofit/>
          </a:bodyPr>
          <a:lstStyle/>
          <a:p>
            <a:r>
              <a:rPr lang="ja-JP" altLang="en-US" dirty="0"/>
              <a:t>本文書の取り扱いと商標について</a:t>
            </a:r>
            <a:endParaRPr kumimoji="1" lang="ja-JP" altLang="en-US" dirty="0"/>
          </a:p>
        </p:txBody>
      </p:sp>
      <p:sp>
        <p:nvSpPr>
          <p:cNvPr id="5" name="テキスト プレースホルダー 4">
            <a:extLst>
              <a:ext uri="{FF2B5EF4-FFF2-40B4-BE49-F238E27FC236}">
                <a16:creationId xmlns:a16="http://schemas.microsoft.com/office/drawing/2014/main" id="{89B445BB-5FAA-4D3F-8C26-DC4915D93976}"/>
              </a:ext>
            </a:extLst>
          </p:cNvPr>
          <p:cNvSpPr>
            <a:spLocks noGrp="1"/>
          </p:cNvSpPr>
          <p:nvPr>
            <p:ph type="body" sz="quarter" idx="10"/>
          </p:nvPr>
        </p:nvSpPr>
        <p:spPr>
          <a:xfrm>
            <a:off x="750345" y="911292"/>
            <a:ext cx="10702788" cy="4956761"/>
          </a:xfrm>
        </p:spPr>
        <p:txBody>
          <a:bodyPr vert="horz" lIns="91440" tIns="45720" rIns="91440" bIns="45720" rtlCol="0" anchor="t">
            <a:normAutofit fontScale="70000" lnSpcReduction="20000"/>
          </a:bodyPr>
          <a:lstStyle/>
          <a:p>
            <a:pPr marL="269240" indent="-269240" eaLnBrk="1" hangingPunct="1">
              <a:defRPr/>
            </a:pPr>
            <a:r>
              <a:rPr lang="ja-JP" altLang="en-US" sz="2600" b="1" dirty="0">
                <a:latin typeface="+mn-ea"/>
                <a:ea typeface="+mn-ea"/>
              </a:rPr>
              <a:t>本文書の取り扱いについて</a:t>
            </a:r>
            <a:br>
              <a:rPr lang="en-US" altLang="ja-JP" dirty="0">
                <a:latin typeface="+mn-ea"/>
                <a:ea typeface="+mn-ea"/>
              </a:rPr>
            </a:br>
            <a:endParaRPr lang="en-US" altLang="ja-JP" dirty="0">
              <a:latin typeface="+mn-ea"/>
              <a:ea typeface="+mn-ea"/>
            </a:endParaRPr>
          </a:p>
          <a:p>
            <a:pPr marL="0" indent="0">
              <a:spcBef>
                <a:spcPts val="0"/>
              </a:spcBef>
              <a:buNone/>
              <a:defRPr/>
            </a:pPr>
            <a:r>
              <a:rPr lang="ja-JP" altLang="en-US" sz="2000" dirty="0">
                <a:latin typeface="+mn-ea"/>
                <a:ea typeface="+mn-ea"/>
              </a:rPr>
              <a:t>この文書内における掲載情報の二次利用においては、ご自身の判断と責任の下に行ってください。</a:t>
            </a:r>
            <a:endParaRPr lang="en-US" altLang="ja-JP" sz="2000" dirty="0">
              <a:latin typeface="+mn-ea"/>
              <a:ea typeface="+mn-ea"/>
            </a:endParaRPr>
          </a:p>
          <a:p>
            <a:pPr marL="0" indent="0">
              <a:spcBef>
                <a:spcPts val="0"/>
              </a:spcBef>
              <a:buNone/>
              <a:defRPr/>
            </a:pPr>
            <a:r>
              <a:rPr lang="ja-JP" altLang="en-US" sz="2000" dirty="0">
                <a:latin typeface="+mn-ea"/>
                <a:ea typeface="+mn-ea"/>
              </a:rPr>
              <a:t>サイボウズ株式会社は、それらの情報をご利用になることにより発生したあらゆる商業的損害・損失を含め一切の直接的、間接的、特殊的、付随的または結果的損失、損害について責任を負いません。</a:t>
            </a:r>
            <a:br>
              <a:rPr lang="en-US" altLang="ja-JP" sz="2000" dirty="0">
                <a:latin typeface="+mn-ea"/>
                <a:ea typeface="+mn-ea"/>
              </a:rPr>
            </a:br>
            <a:endParaRPr lang="en-US" altLang="ja-JP" sz="2000" dirty="0">
              <a:latin typeface="+mn-ea"/>
              <a:ea typeface="+mn-ea"/>
            </a:endParaRPr>
          </a:p>
          <a:p>
            <a:pPr marL="0" indent="0">
              <a:spcBef>
                <a:spcPts val="0"/>
              </a:spcBef>
              <a:buNone/>
              <a:defRPr/>
            </a:pPr>
            <a:r>
              <a:rPr lang="ja-JP" altLang="en-US" sz="2000" dirty="0">
                <a:latin typeface="+mn-ea"/>
                <a:ea typeface="+mn-ea"/>
              </a:rPr>
              <a:t>本文書を一部引用して作成した文書には、次のような当社の著作権表示文を記載してください。</a:t>
            </a:r>
            <a:endParaRPr lang="en-US" altLang="ja-JP" sz="2000" dirty="0">
              <a:latin typeface="+mn-ea"/>
              <a:ea typeface="+mn-ea"/>
            </a:endParaRPr>
          </a:p>
          <a:p>
            <a:pPr marL="0" indent="0">
              <a:spcBef>
                <a:spcPts val="0"/>
              </a:spcBef>
              <a:buNone/>
              <a:defRPr/>
            </a:pPr>
            <a:r>
              <a:rPr lang="ja-JP" altLang="en-US" sz="2000" dirty="0">
                <a:latin typeface="+mn-ea"/>
                <a:ea typeface="+mn-ea"/>
              </a:rPr>
              <a:t>「この文書は、サイボウズ株式会社による</a:t>
            </a:r>
            <a:r>
              <a:rPr lang="en-US" altLang="ja-JP" sz="2000" dirty="0">
                <a:latin typeface="+mn-ea"/>
                <a:ea typeface="+mn-ea"/>
              </a:rPr>
              <a:t>『</a:t>
            </a:r>
            <a:r>
              <a:rPr lang="en-US" altLang="ja-JP" sz="2000" dirty="0" err="1">
                <a:latin typeface="+mn-ea"/>
                <a:ea typeface="+mn-ea"/>
              </a:rPr>
              <a:t>Garoon</a:t>
            </a:r>
            <a:r>
              <a:rPr lang="en-US" altLang="ja-JP" sz="2000" dirty="0">
                <a:latin typeface="+mn-ea"/>
                <a:ea typeface="+mn-ea"/>
              </a:rPr>
              <a:t> </a:t>
            </a:r>
            <a:r>
              <a:rPr lang="en-US" altLang="ja-JP" sz="2000" dirty="0" err="1">
                <a:latin typeface="+mn-ea"/>
                <a:ea typeface="+mn-ea"/>
              </a:rPr>
              <a:t>モバイル</a:t>
            </a:r>
            <a:r>
              <a:rPr lang="en-US" altLang="ja-JP" sz="2000" dirty="0">
                <a:latin typeface="+mn-ea"/>
                <a:ea typeface="+mn-ea"/>
              </a:rPr>
              <a:t>/</a:t>
            </a:r>
            <a:r>
              <a:rPr lang="en-US" altLang="ja-JP" sz="2000" dirty="0" err="1">
                <a:latin typeface="+mn-ea"/>
                <a:ea typeface="+mn-ea"/>
              </a:rPr>
              <a:t>サイボウズ</a:t>
            </a:r>
            <a:r>
              <a:rPr lang="en-US" altLang="ja-JP" sz="2000" dirty="0">
                <a:latin typeface="+mn-ea"/>
                <a:ea typeface="+mn-ea"/>
              </a:rPr>
              <a:t> KUNAI </a:t>
            </a:r>
            <a:r>
              <a:rPr lang="ja-JP" altLang="en-US" sz="2000" dirty="0">
                <a:latin typeface="+mn-ea"/>
                <a:ea typeface="+mn-ea"/>
              </a:rPr>
              <a:t>比較資料</a:t>
            </a:r>
            <a:r>
              <a:rPr lang="en-US" altLang="ja-JP" sz="2000" dirty="0">
                <a:latin typeface="+mn-ea"/>
                <a:ea typeface="+mn-ea"/>
              </a:rPr>
              <a:t>』</a:t>
            </a:r>
            <a:r>
              <a:rPr lang="ja-JP" altLang="en-US" sz="2000" dirty="0">
                <a:latin typeface="+mn-ea"/>
                <a:ea typeface="+mn-ea"/>
              </a:rPr>
              <a:t>を一部引用しています。」</a:t>
            </a:r>
            <a:br>
              <a:rPr lang="en-US" altLang="ja-JP" sz="2000" dirty="0">
                <a:latin typeface="+mn-ea"/>
                <a:ea typeface="+mn-ea"/>
              </a:rPr>
            </a:br>
            <a:endParaRPr lang="ja-JP" altLang="en-US" sz="2000" dirty="0">
              <a:latin typeface="+mn-ea"/>
              <a:ea typeface="+mn-ea"/>
            </a:endParaRPr>
          </a:p>
          <a:p>
            <a:pPr marL="0" indent="0">
              <a:spcBef>
                <a:spcPts val="0"/>
              </a:spcBef>
              <a:buNone/>
              <a:defRPr/>
            </a:pPr>
            <a:r>
              <a:rPr lang="ja-JP" altLang="en-US" sz="2000" dirty="0">
                <a:latin typeface="+mn-ea"/>
                <a:ea typeface="+mn-ea"/>
              </a:rPr>
              <a:t>また、本ファイルに編集を加えて二次利用する場合には、次のように修正箇所と修正者を明記してください。</a:t>
            </a:r>
            <a:endParaRPr lang="en-US" altLang="ja-JP" sz="2000" dirty="0">
              <a:latin typeface="+mn-ea"/>
              <a:ea typeface="+mn-ea"/>
            </a:endParaRPr>
          </a:p>
          <a:p>
            <a:pPr marL="0" indent="0">
              <a:spcBef>
                <a:spcPts val="0"/>
              </a:spcBef>
              <a:buNone/>
              <a:defRPr/>
            </a:pPr>
            <a:r>
              <a:rPr lang="ja-JP" altLang="en-US" sz="2000" dirty="0">
                <a:latin typeface="+mn-ea"/>
                <a:ea typeface="+mn-ea"/>
              </a:rPr>
              <a:t>「本ファイルの（修正箇所）は、（修正者）が編集しました。」 </a:t>
            </a:r>
            <a:endParaRPr lang="en-US" altLang="ja-JP" sz="2000" dirty="0">
              <a:latin typeface="+mn-ea"/>
              <a:ea typeface="+mn-ea"/>
            </a:endParaRPr>
          </a:p>
          <a:p>
            <a:pPr marL="0" indent="0">
              <a:spcBef>
                <a:spcPts val="0"/>
              </a:spcBef>
              <a:buNone/>
              <a:defRPr/>
            </a:pPr>
            <a:endParaRPr lang="en-US" altLang="ja-JP" dirty="0">
              <a:latin typeface="+mn-ea"/>
              <a:ea typeface="+mn-ea"/>
            </a:endParaRPr>
          </a:p>
          <a:p>
            <a:pPr marL="269240" indent="-269240" eaLnBrk="1" hangingPunct="1">
              <a:defRPr/>
            </a:pPr>
            <a:r>
              <a:rPr lang="ja-JP" altLang="en-US" sz="2600" b="1" dirty="0">
                <a:latin typeface="+mn-ea"/>
                <a:ea typeface="+mn-ea"/>
              </a:rPr>
              <a:t>商標について</a:t>
            </a:r>
            <a:br>
              <a:rPr lang="en-US" altLang="ja-JP" dirty="0">
                <a:latin typeface="+mn-ea"/>
                <a:ea typeface="+mn-ea"/>
              </a:rPr>
            </a:br>
            <a:endParaRPr lang="en-US" altLang="ja-JP" dirty="0">
              <a:latin typeface="+mn-ea"/>
              <a:ea typeface="+mn-ea"/>
            </a:endParaRPr>
          </a:p>
          <a:p>
            <a:pPr marL="0" indent="0">
              <a:spcBef>
                <a:spcPts val="0"/>
              </a:spcBef>
              <a:buNone/>
              <a:defRPr/>
            </a:pPr>
            <a:r>
              <a:rPr lang="ja-JP" altLang="en-US" sz="2000" dirty="0">
                <a:solidFill>
                  <a:srgbClr val="333333"/>
                </a:solidFill>
                <a:latin typeface="+mn-ea"/>
                <a:ea typeface="+mn-ea"/>
              </a:rPr>
              <a:t>記載された商品名、各製品名は各社の登録商標または商標です。また、当社製品には他社の著作物が含まれていることがあります。個別の商標･著作物に関する注記については、弊社の</a:t>
            </a:r>
            <a:r>
              <a:rPr lang="en-US" altLang="ja-JP" sz="2000" dirty="0">
                <a:solidFill>
                  <a:srgbClr val="333333"/>
                </a:solidFill>
                <a:latin typeface="+mn-ea"/>
                <a:ea typeface="+mn-ea"/>
              </a:rPr>
              <a:t>Web</a:t>
            </a:r>
            <a:r>
              <a:rPr lang="ja-JP" altLang="en-US" sz="2000" dirty="0">
                <a:solidFill>
                  <a:srgbClr val="333333"/>
                </a:solidFill>
                <a:latin typeface="+mn-ea"/>
                <a:ea typeface="+mn-ea"/>
              </a:rPr>
              <a:t>サイトを参照してください。</a:t>
            </a:r>
          </a:p>
          <a:p>
            <a:pPr marL="0" indent="0">
              <a:spcBef>
                <a:spcPts val="0"/>
              </a:spcBef>
              <a:buNone/>
              <a:defRPr/>
            </a:pPr>
            <a:r>
              <a:rPr lang="en" altLang="ja-JP" sz="2000" u="sng" dirty="0">
                <a:latin typeface="+mn-ea"/>
                <a:ea typeface="+mn-ea"/>
                <a:hlinkClick r:id="rId2"/>
              </a:rPr>
              <a:t>https://cybozu.co.jp/logotypes/other-trademark/</a:t>
            </a:r>
            <a:endParaRPr lang="ja-JP" altLang="en-US" sz="2000" dirty="0">
              <a:latin typeface="+mn-ea"/>
              <a:ea typeface="+mn-ea"/>
            </a:endParaRPr>
          </a:p>
        </p:txBody>
      </p:sp>
    </p:spTree>
    <p:extLst>
      <p:ext uri="{BB962C8B-B14F-4D97-AF65-F5344CB8AC3E}">
        <p14:creationId xmlns:p14="http://schemas.microsoft.com/office/powerpoint/2010/main" val="1735231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a:extLst>
              <a:ext uri="{FF2B5EF4-FFF2-40B4-BE49-F238E27FC236}">
                <a16:creationId xmlns:a16="http://schemas.microsoft.com/office/drawing/2014/main" id="{E7F83F52-1C46-4706-82FB-A4484A5C9EA4}"/>
              </a:ext>
            </a:extLst>
          </p:cNvPr>
          <p:cNvSpPr>
            <a:spLocks noGrp="1" noChangeArrowheads="1"/>
          </p:cNvSpPr>
          <p:nvPr>
            <p:ph type="title"/>
          </p:nvPr>
        </p:nvSpPr>
        <p:spPr/>
        <p:txBody>
          <a:bodyPr>
            <a:normAutofit/>
          </a:bodyPr>
          <a:lstStyle/>
          <a:p>
            <a:pPr eaLnBrk="1" hangingPunct="1"/>
            <a:r>
              <a:rPr lang="ja-JP" altLang="en-US" dirty="0"/>
              <a:t>目次　</a:t>
            </a:r>
          </a:p>
        </p:txBody>
      </p:sp>
      <p:sp>
        <p:nvSpPr>
          <p:cNvPr id="7" name="テキスト プレースホルダー 6">
            <a:extLst>
              <a:ext uri="{FF2B5EF4-FFF2-40B4-BE49-F238E27FC236}">
                <a16:creationId xmlns:a16="http://schemas.microsoft.com/office/drawing/2014/main" id="{CEAECBEC-27C9-4246-9700-B028D671AAAB}"/>
              </a:ext>
            </a:extLst>
          </p:cNvPr>
          <p:cNvSpPr>
            <a:spLocks noGrp="1"/>
          </p:cNvSpPr>
          <p:nvPr>
            <p:ph type="body" sz="quarter" idx="10"/>
          </p:nvPr>
        </p:nvSpPr>
        <p:spPr>
          <a:xfrm>
            <a:off x="583199" y="1118937"/>
            <a:ext cx="9992035" cy="4956761"/>
          </a:xfrm>
        </p:spPr>
        <p:txBody>
          <a:bodyPr vert="horz" lIns="91440" tIns="45720" rIns="91440" bIns="45720" numCol="1" spcCol="0" rtlCol="0" anchor="t">
            <a:normAutofit/>
          </a:bodyPr>
          <a:lstStyle/>
          <a:p>
            <a:pPr marL="342265" indent="-342265" defTabSz="919163">
              <a:lnSpc>
                <a:spcPts val="2400"/>
              </a:lnSpc>
            </a:pPr>
            <a:r>
              <a:rPr lang="en-US" altLang="ja-JP" sz="1850" dirty="0" err="1">
                <a:latin typeface="+mn-ea"/>
                <a:ea typeface="+mn-ea"/>
              </a:rPr>
              <a:t>Garoon</a:t>
            </a:r>
            <a:r>
              <a:rPr lang="ja-JP" altLang="en-US" sz="1850" dirty="0">
                <a:latin typeface="+mn-ea"/>
                <a:ea typeface="+mn-ea"/>
              </a:rPr>
              <a:t> モバイル </a:t>
            </a:r>
            <a:r>
              <a:rPr lang="en-US" altLang="ja-JP" sz="1850" dirty="0">
                <a:latin typeface="+mn-ea"/>
                <a:ea typeface="+mn-ea"/>
              </a:rPr>
              <a:t>for iOS</a:t>
            </a:r>
            <a:r>
              <a:rPr lang="ja-JP" altLang="en-US" sz="1850" dirty="0">
                <a:latin typeface="+mn-ea"/>
                <a:ea typeface="+mn-ea"/>
              </a:rPr>
              <a:t> </a:t>
            </a:r>
            <a:r>
              <a:rPr lang="en-US" altLang="ja-JP" sz="1900" dirty="0">
                <a:latin typeface="+mn-ea"/>
                <a:ea typeface="+mn-ea"/>
              </a:rPr>
              <a:t>/</a:t>
            </a:r>
            <a:r>
              <a:rPr lang="ja-JP" sz="1900" dirty="0">
                <a:latin typeface="+mn-ea"/>
                <a:ea typeface="+mn-ea"/>
              </a:rPr>
              <a:t>サイボウズ </a:t>
            </a:r>
            <a:r>
              <a:rPr lang="en-US" altLang="ja-JP" sz="1900" dirty="0">
                <a:latin typeface="+mn-ea"/>
                <a:ea typeface="+mn-ea"/>
              </a:rPr>
              <a:t>KUNAI</a:t>
            </a:r>
            <a:r>
              <a:rPr lang="ja-JP" sz="1900" dirty="0">
                <a:latin typeface="+mn-ea"/>
                <a:ea typeface="+mn-ea"/>
              </a:rPr>
              <a:t> </a:t>
            </a:r>
            <a:r>
              <a:rPr lang="en-US" altLang="ja-JP" sz="1900" dirty="0">
                <a:latin typeface="+mn-ea"/>
                <a:ea typeface="+mn-ea"/>
              </a:rPr>
              <a:t>for iPhone </a:t>
            </a:r>
            <a:r>
              <a:rPr lang="ja-JP" altLang="en-US" sz="1850" dirty="0">
                <a:latin typeface="+mn-ea"/>
                <a:ea typeface="+mn-ea"/>
              </a:rPr>
              <a:t>機能比較</a:t>
            </a:r>
            <a:r>
              <a:rPr lang="en-US" altLang="ja-JP" sz="1850" dirty="0">
                <a:latin typeface="+mn-ea"/>
                <a:ea typeface="+mn-ea"/>
              </a:rPr>
              <a:t>	</a:t>
            </a:r>
            <a:r>
              <a:rPr lang="en-US" altLang="ja-JP" sz="1850" dirty="0">
                <a:solidFill>
                  <a:schemeClr val="accent2"/>
                </a:solidFill>
                <a:latin typeface="+mn-ea"/>
                <a:ea typeface="+mn-ea"/>
                <a:hlinkClick r:id="rId3" action="ppaction://hlinksldjump">
                  <a:extLst>
                    <a:ext uri="{A12FA001-AC4F-418D-AE19-62706E023703}">
                      <ahyp:hlinkClr xmlns:ahyp="http://schemas.microsoft.com/office/drawing/2018/hyperlinkcolor" val="tx"/>
                    </a:ext>
                  </a:extLst>
                </a:hlinkClick>
              </a:rPr>
              <a:t>p.6</a:t>
            </a:r>
            <a:endParaRPr lang="en-US" altLang="ja-JP" sz="1850" dirty="0">
              <a:solidFill>
                <a:schemeClr val="accent2"/>
              </a:solidFill>
              <a:latin typeface="+mn-ea"/>
              <a:ea typeface="+mn-ea"/>
            </a:endParaRPr>
          </a:p>
          <a:p>
            <a:pPr marL="342265" indent="-342265" defTabSz="919163">
              <a:lnSpc>
                <a:spcPts val="2400"/>
              </a:lnSpc>
            </a:pPr>
            <a:r>
              <a:rPr lang="en-US" altLang="ja-JP" sz="1850" dirty="0" err="1">
                <a:latin typeface="+mn-ea"/>
                <a:ea typeface="+mn-ea"/>
              </a:rPr>
              <a:t>Garoon</a:t>
            </a:r>
            <a:r>
              <a:rPr lang="ja-JP" altLang="en-US" sz="1850" dirty="0">
                <a:latin typeface="+mn-ea"/>
                <a:ea typeface="+mn-ea"/>
              </a:rPr>
              <a:t> モバイル </a:t>
            </a:r>
            <a:r>
              <a:rPr lang="en-US" altLang="ja-JP" sz="1850" dirty="0">
                <a:latin typeface="+mn-ea"/>
                <a:ea typeface="+mn-ea"/>
              </a:rPr>
              <a:t>for Android</a:t>
            </a:r>
            <a:r>
              <a:rPr lang="ja-JP" altLang="en-US" sz="1850" dirty="0">
                <a:latin typeface="+mn-ea"/>
                <a:ea typeface="+mn-ea"/>
              </a:rPr>
              <a:t> </a:t>
            </a:r>
            <a:r>
              <a:rPr lang="en-US" altLang="ja-JP" sz="1900" dirty="0">
                <a:latin typeface="+mn-ea"/>
                <a:ea typeface="+mn-ea"/>
              </a:rPr>
              <a:t>/</a:t>
            </a:r>
            <a:r>
              <a:rPr lang="ja-JP" sz="1900" dirty="0">
                <a:latin typeface="+mn-ea"/>
                <a:ea typeface="+mn-ea"/>
              </a:rPr>
              <a:t>サイボウズ </a:t>
            </a:r>
            <a:r>
              <a:rPr lang="en-US" altLang="ja-JP" sz="1900" dirty="0">
                <a:latin typeface="+mn-ea"/>
                <a:ea typeface="+mn-ea"/>
              </a:rPr>
              <a:t>KUNAI</a:t>
            </a:r>
            <a:r>
              <a:rPr lang="ja-JP" sz="1900" dirty="0">
                <a:latin typeface="+mn-ea"/>
                <a:ea typeface="+mn-ea"/>
              </a:rPr>
              <a:t> </a:t>
            </a:r>
            <a:r>
              <a:rPr lang="en-US" altLang="ja-JP" sz="1900" dirty="0">
                <a:latin typeface="+mn-ea"/>
                <a:ea typeface="+mn-ea"/>
              </a:rPr>
              <a:t>for Android </a:t>
            </a:r>
            <a:r>
              <a:rPr lang="ja-JP" altLang="en-US" sz="1850" dirty="0">
                <a:latin typeface="+mn-ea"/>
                <a:ea typeface="+mn-ea"/>
              </a:rPr>
              <a:t>機能比較</a:t>
            </a:r>
            <a:r>
              <a:rPr lang="en-US" altLang="ja-JP" sz="1850" dirty="0">
                <a:latin typeface="+mn-ea"/>
                <a:ea typeface="+mn-ea"/>
              </a:rPr>
              <a:t> </a:t>
            </a:r>
            <a:r>
              <a:rPr lang="en-US" altLang="ja-JP" sz="1850" dirty="0">
                <a:solidFill>
                  <a:schemeClr val="accent2"/>
                </a:solidFill>
                <a:latin typeface="+mn-ea"/>
                <a:ea typeface="+mn-ea"/>
              </a:rPr>
              <a:t>  </a:t>
            </a:r>
            <a:r>
              <a:rPr lang="en-US" altLang="ja-JP" sz="1850" u="sng" dirty="0">
                <a:solidFill>
                  <a:schemeClr val="accent2"/>
                </a:solidFill>
                <a:latin typeface="+mn-ea"/>
                <a:ea typeface="+mn-ea"/>
                <a:hlinkClick r:id="rId4" action="ppaction://hlinksldjump">
                  <a:extLst>
                    <a:ext uri="{A12FA001-AC4F-418D-AE19-62706E023703}">
                      <ahyp:hlinkClr xmlns:ahyp="http://schemas.microsoft.com/office/drawing/2018/hyperlinkcolor" val="tx"/>
                    </a:ext>
                  </a:extLst>
                </a:hlinkClick>
              </a:rPr>
              <a:t>p.7</a:t>
            </a:r>
            <a:endParaRPr lang="en-US" altLang="ja-JP" sz="1850" u="sng" dirty="0">
              <a:solidFill>
                <a:schemeClr val="accent2"/>
              </a:solidFill>
              <a:latin typeface="+mn-ea"/>
              <a:ea typeface="+mn-ea"/>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B6E1C4-5A3D-460C-8BA6-C26D80CC7AB7}"/>
              </a:ext>
            </a:extLst>
          </p:cNvPr>
          <p:cNvSpPr>
            <a:spLocks noGrp="1"/>
          </p:cNvSpPr>
          <p:nvPr>
            <p:ph type="title"/>
          </p:nvPr>
        </p:nvSpPr>
        <p:spPr/>
        <p:txBody>
          <a:bodyPr>
            <a:normAutofit/>
          </a:bodyPr>
          <a:lstStyle/>
          <a:p>
            <a:r>
              <a:rPr lang="en-US" altLang="ja-JP" dirty="0">
                <a:latin typeface="+mn-ea"/>
                <a:ea typeface="+mn-ea"/>
              </a:rPr>
              <a:t>1. </a:t>
            </a:r>
            <a:r>
              <a:rPr lang="en-US" altLang="ja-JP" dirty="0" err="1">
                <a:latin typeface="+mn-ea"/>
                <a:ea typeface="+mn-ea"/>
              </a:rPr>
              <a:t>Garoon</a:t>
            </a:r>
            <a:r>
              <a:rPr lang="ja-JP" altLang="en-US" dirty="0">
                <a:latin typeface="+mn-ea"/>
                <a:ea typeface="+mn-ea"/>
              </a:rPr>
              <a:t> モバイル </a:t>
            </a:r>
            <a:r>
              <a:rPr lang="en-US" altLang="ja-JP" dirty="0">
                <a:latin typeface="+mn-ea"/>
                <a:ea typeface="+mn-ea"/>
              </a:rPr>
              <a:t>for iOS</a:t>
            </a:r>
            <a:r>
              <a:rPr lang="ja-JP" altLang="en-US" dirty="0">
                <a:latin typeface="+mn-ea"/>
                <a:ea typeface="+mn-ea"/>
              </a:rPr>
              <a:t> </a:t>
            </a:r>
            <a:r>
              <a:rPr lang="en-US" altLang="ja-JP" dirty="0">
                <a:latin typeface="+mn-ea"/>
                <a:ea typeface="+mn-ea"/>
              </a:rPr>
              <a:t>/</a:t>
            </a:r>
            <a:r>
              <a:rPr lang="ja-JP" dirty="0">
                <a:latin typeface="+mn-ea"/>
                <a:ea typeface="+mn-ea"/>
              </a:rPr>
              <a:t>サイボウズ </a:t>
            </a:r>
            <a:r>
              <a:rPr lang="en-US" altLang="ja-JP" dirty="0">
                <a:latin typeface="+mn-ea"/>
                <a:ea typeface="+mn-ea"/>
              </a:rPr>
              <a:t>KUNAI</a:t>
            </a:r>
            <a:r>
              <a:rPr lang="ja-JP" dirty="0">
                <a:latin typeface="+mn-ea"/>
                <a:ea typeface="+mn-ea"/>
              </a:rPr>
              <a:t> </a:t>
            </a:r>
            <a:r>
              <a:rPr lang="en-US" altLang="ja-JP" dirty="0">
                <a:latin typeface="+mn-ea"/>
                <a:ea typeface="+mn-ea"/>
              </a:rPr>
              <a:t>for iPhone </a:t>
            </a:r>
            <a:r>
              <a:rPr lang="ja-JP" altLang="en-US" dirty="0">
                <a:latin typeface="+mn-ea"/>
                <a:ea typeface="+mn-ea"/>
              </a:rPr>
              <a:t>機能比較</a:t>
            </a:r>
            <a:endParaRPr kumimoji="1" lang="ja-JP" altLang="en-US" dirty="0">
              <a:latin typeface="+mn-ea"/>
              <a:ea typeface="+mn-ea"/>
            </a:endParaRPr>
          </a:p>
        </p:txBody>
      </p:sp>
      <p:graphicFrame>
        <p:nvGraphicFramePr>
          <p:cNvPr id="3" name="表 2">
            <a:extLst>
              <a:ext uri="{FF2B5EF4-FFF2-40B4-BE49-F238E27FC236}">
                <a16:creationId xmlns:a16="http://schemas.microsoft.com/office/drawing/2014/main" id="{C3B3B1E3-979A-D4B8-1A41-4F3EE307DDA0}"/>
              </a:ext>
            </a:extLst>
          </p:cNvPr>
          <p:cNvGraphicFramePr>
            <a:graphicFrameLocks noGrp="1"/>
          </p:cNvGraphicFramePr>
          <p:nvPr>
            <p:extLst>
              <p:ext uri="{D42A27DB-BD31-4B8C-83A1-F6EECF244321}">
                <p14:modId xmlns:p14="http://schemas.microsoft.com/office/powerpoint/2010/main" val="3779318693"/>
              </p:ext>
            </p:extLst>
          </p:nvPr>
        </p:nvGraphicFramePr>
        <p:xfrm>
          <a:off x="367251" y="752943"/>
          <a:ext cx="11457497" cy="4875666"/>
        </p:xfrm>
        <a:graphic>
          <a:graphicData uri="http://schemas.openxmlformats.org/drawingml/2006/table">
            <a:tbl>
              <a:tblPr>
                <a:tableStyleId>{21E4AEA4-8DFA-4A89-87EB-49C32662AFE0}</a:tableStyleId>
              </a:tblPr>
              <a:tblGrid>
                <a:gridCol w="4265709">
                  <a:extLst>
                    <a:ext uri="{9D8B030D-6E8A-4147-A177-3AD203B41FA5}">
                      <a16:colId xmlns:a16="http://schemas.microsoft.com/office/drawing/2014/main" val="2861148573"/>
                    </a:ext>
                  </a:extLst>
                </a:gridCol>
                <a:gridCol w="2540000">
                  <a:extLst>
                    <a:ext uri="{9D8B030D-6E8A-4147-A177-3AD203B41FA5}">
                      <a16:colId xmlns:a16="http://schemas.microsoft.com/office/drawing/2014/main" val="3912920087"/>
                    </a:ext>
                  </a:extLst>
                </a:gridCol>
                <a:gridCol w="2499360">
                  <a:extLst>
                    <a:ext uri="{9D8B030D-6E8A-4147-A177-3AD203B41FA5}">
                      <a16:colId xmlns:a16="http://schemas.microsoft.com/office/drawing/2014/main" val="3630704596"/>
                    </a:ext>
                  </a:extLst>
                </a:gridCol>
                <a:gridCol w="2152428">
                  <a:extLst>
                    <a:ext uri="{9D8B030D-6E8A-4147-A177-3AD203B41FA5}">
                      <a16:colId xmlns:a16="http://schemas.microsoft.com/office/drawing/2014/main" val="217257878"/>
                    </a:ext>
                  </a:extLst>
                </a:gridCol>
              </a:tblGrid>
              <a:tr h="618657">
                <a:tc>
                  <a:txBody>
                    <a:bodyPr/>
                    <a:lstStyle/>
                    <a:p>
                      <a:pPr algn="ctr" fontAlgn="ctr"/>
                      <a:r>
                        <a:rPr lang="ja-JP" altLang="en-US" sz="1800" b="1" u="none" strike="noStrike" dirty="0">
                          <a:solidFill>
                            <a:schemeClr val="bg1"/>
                          </a:solidFill>
                          <a:effectLst/>
                          <a:latin typeface="+mn-ea"/>
                          <a:ea typeface="+mn-ea"/>
                        </a:rPr>
                        <a:t>機能</a:t>
                      </a:r>
                      <a:endParaRPr lang="ja-JP" altLang="en-US" sz="1800" b="1" i="0" u="none" strike="noStrike" dirty="0">
                        <a:solidFill>
                          <a:schemeClr val="bg1"/>
                        </a:solidFill>
                        <a:effectLst/>
                        <a:latin typeface="+mn-ea"/>
                        <a:ea typeface="+mn-ea"/>
                      </a:endParaRPr>
                    </a:p>
                  </a:txBody>
                  <a:tcPr marL="8097" marR="8097" marT="8097" marB="0" anchor="ctr">
                    <a:solidFill>
                      <a:schemeClr val="accent2"/>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ja-JP" altLang="en-US" sz="1800" b="1" i="0" u="none" strike="noStrike" noProof="0" dirty="0">
                          <a:solidFill>
                            <a:srgbClr val="FFFFFF"/>
                          </a:solidFill>
                          <a:effectLst/>
                          <a:latin typeface="+mn-ea"/>
                          <a:ea typeface="+mn-ea"/>
                        </a:rPr>
                        <a:t>クラウド版</a:t>
                      </a:r>
                      <a:endParaRPr lang="ja-JP" altLang="en-US" sz="1800" dirty="0">
                        <a:latin typeface="+mn-ea"/>
                        <a:ea typeface="+mn-ea"/>
                      </a:endParaRPr>
                    </a:p>
                    <a:p>
                      <a:pPr marL="0" marR="0" lvl="0" indent="0" algn="ctr" defTabSz="914377" rtl="0" eaLnBrk="1" fontAlgn="auto" latinLnBrk="0" hangingPunct="1">
                        <a:lnSpc>
                          <a:spcPct val="100000"/>
                        </a:lnSpc>
                        <a:spcBef>
                          <a:spcPts val="0"/>
                        </a:spcBef>
                        <a:spcAft>
                          <a:spcPts val="0"/>
                        </a:spcAft>
                        <a:buClrTx/>
                        <a:buSzTx/>
                        <a:buFontTx/>
                        <a:buNone/>
                        <a:tabLst/>
                        <a:defRPr/>
                      </a:pPr>
                      <a:r>
                        <a:rPr lang="af-ZA" altLang="ja-JP" sz="1800" b="1" i="0" u="none" strike="noStrike" noProof="0" dirty="0">
                          <a:solidFill>
                            <a:srgbClr val="FFFFFF"/>
                          </a:solidFill>
                          <a:effectLst/>
                          <a:latin typeface="+mn-ea"/>
                          <a:ea typeface="+mn-ea"/>
                        </a:rPr>
                        <a:t>Garoon</a:t>
                      </a:r>
                      <a:r>
                        <a:rPr lang="ja-JP" altLang="en-US" sz="1800" b="1" i="0" u="none" strike="noStrike" noProof="0" dirty="0">
                          <a:solidFill>
                            <a:srgbClr val="FFFFFF"/>
                          </a:solidFill>
                          <a:effectLst/>
                          <a:latin typeface="+mn-ea"/>
                          <a:ea typeface="+mn-ea"/>
                        </a:rPr>
                        <a:t> モバイル </a:t>
                      </a:r>
                      <a:endParaRPr lang="en-US" altLang="ja-JP" sz="1800" b="1" i="0" u="none" strike="noStrike" noProof="0" dirty="0">
                        <a:solidFill>
                          <a:srgbClr val="FFFFFF"/>
                        </a:solidFill>
                        <a:effectLst/>
                        <a:latin typeface="+mn-ea"/>
                        <a:ea typeface="+mn-ea"/>
                      </a:endParaRPr>
                    </a:p>
                  </a:txBody>
                  <a:tcPr marL="8096" marR="8096" marT="8096" marB="0" anchor="ctr">
                    <a:solidFill>
                      <a:schemeClr val="accent2"/>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ja-JP" altLang="en-US" sz="1800" b="1" i="0" u="none" strike="noStrike" noProof="0" dirty="0">
                          <a:solidFill>
                            <a:srgbClr val="FFFFFF"/>
                          </a:solidFill>
                          <a:effectLst/>
                          <a:latin typeface="+mn-ea"/>
                          <a:ea typeface="+mn-ea"/>
                        </a:rPr>
                        <a:t>パッケージ版</a:t>
                      </a:r>
                      <a:endParaRPr lang="en-US" altLang="ja-JP" sz="1800" b="1" i="0" u="none" strike="noStrike" noProof="0" dirty="0">
                        <a:solidFill>
                          <a:srgbClr val="FFFFFF"/>
                        </a:solidFill>
                        <a:effectLst/>
                        <a:latin typeface="+mn-ea"/>
                        <a:ea typeface="+mn-ea"/>
                      </a:endParaRPr>
                    </a:p>
                    <a:p>
                      <a:pPr marL="0" marR="0" lvl="0" indent="0" algn="ctr" defTabSz="914377" rtl="0" eaLnBrk="1" fontAlgn="auto" latinLnBrk="0" hangingPunct="1">
                        <a:lnSpc>
                          <a:spcPct val="100000"/>
                        </a:lnSpc>
                        <a:spcBef>
                          <a:spcPts val="0"/>
                        </a:spcBef>
                        <a:spcAft>
                          <a:spcPts val="0"/>
                        </a:spcAft>
                        <a:buClrTx/>
                        <a:buSzTx/>
                        <a:buFontTx/>
                        <a:buNone/>
                        <a:tabLst/>
                        <a:defRPr/>
                      </a:pPr>
                      <a:r>
                        <a:rPr lang="en-US" altLang="ja-JP" sz="1800" b="1" i="0" u="none" strike="noStrike" noProof="0" dirty="0" err="1">
                          <a:solidFill>
                            <a:srgbClr val="FFFFFF"/>
                          </a:solidFill>
                          <a:effectLst/>
                          <a:latin typeface="+mn-ea"/>
                          <a:ea typeface="+mn-ea"/>
                        </a:rPr>
                        <a:t>Garoon</a:t>
                      </a:r>
                      <a:r>
                        <a:rPr lang="ja-JP" altLang="en-US" sz="1800" b="1" i="0" u="none" strike="noStrike" noProof="0" dirty="0">
                          <a:solidFill>
                            <a:srgbClr val="FFFFFF"/>
                          </a:solidFill>
                          <a:effectLst/>
                          <a:latin typeface="+mn-ea"/>
                          <a:ea typeface="+mn-ea"/>
                        </a:rPr>
                        <a:t> モバイル</a:t>
                      </a:r>
                      <a:endParaRPr lang="en-US" altLang="ja-JP" sz="1800" b="1" i="0" u="none" strike="noStrike" noProof="0" dirty="0">
                        <a:solidFill>
                          <a:srgbClr val="FFFFFF"/>
                        </a:solidFill>
                        <a:effectLst/>
                        <a:latin typeface="+mn-ea"/>
                        <a:ea typeface="+mn-ea"/>
                      </a:endParaRPr>
                    </a:p>
                  </a:txBody>
                  <a:tcPr marL="8096" marR="8096" marT="8096" marB="0" anchor="ctr">
                    <a:solidFill>
                      <a:schemeClr val="accent2"/>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 altLang="ja-JP" sz="1800" b="1" u="none" strike="noStrike" dirty="0">
                          <a:solidFill>
                            <a:schemeClr val="bg1"/>
                          </a:solidFill>
                          <a:effectLst/>
                          <a:latin typeface="+mn-ea"/>
                          <a:ea typeface="+mn-ea"/>
                        </a:rPr>
                        <a:t>KUNAI</a:t>
                      </a:r>
                    </a:p>
                  </a:txBody>
                  <a:tcPr marL="8097" marR="8097" marT="8097" marB="0" anchor="ctr">
                    <a:solidFill>
                      <a:schemeClr val="accent2"/>
                    </a:solidFill>
                  </a:tcPr>
                </a:tc>
                <a:extLst>
                  <a:ext uri="{0D108BD9-81ED-4DB2-BD59-A6C34878D82A}">
                    <a16:rowId xmlns:a16="http://schemas.microsoft.com/office/drawing/2014/main" val="3809982175"/>
                  </a:ext>
                </a:extLst>
              </a:tr>
              <a:tr h="466344">
                <a:tc>
                  <a:txBody>
                    <a:bodyPr/>
                    <a:lstStyle/>
                    <a:p>
                      <a:pPr algn="ctr" fontAlgn="ctr"/>
                      <a:r>
                        <a:rPr lang="en" altLang="ja-JP" sz="1400" b="0" i="0" u="none" strike="noStrike" noProof="0" dirty="0">
                          <a:solidFill>
                            <a:srgbClr val="2A3042"/>
                          </a:solidFill>
                          <a:effectLst/>
                          <a:latin typeface="+mn-ea"/>
                          <a:ea typeface="+mn-ea"/>
                        </a:rPr>
                        <a:t>SAML</a:t>
                      </a:r>
                      <a:r>
                        <a:rPr lang="ja-JP" altLang="en-US" sz="1400" u="none" strike="noStrike" dirty="0">
                          <a:effectLst/>
                          <a:latin typeface="+mn-ea"/>
                          <a:ea typeface="+mn-ea"/>
                        </a:rPr>
                        <a:t>認証</a:t>
                      </a:r>
                      <a:endParaRPr lang="ja-JP" altLang="en-US" sz="1400" b="0" i="0" u="none" strike="noStrike" dirty="0">
                        <a:solidFill>
                          <a:srgbClr val="000000"/>
                        </a:solidFill>
                        <a:effectLst/>
                        <a:latin typeface="+mn-ea"/>
                        <a:ea typeface="+mn-ea"/>
                      </a:endParaRPr>
                    </a:p>
                  </a:txBody>
                  <a:tcPr marL="8097" marR="8097" marT="8097" marB="0" anchor="ctr"/>
                </a:tc>
                <a:tc>
                  <a:txBody>
                    <a:bodyPr/>
                    <a:lstStyle/>
                    <a:p>
                      <a:pPr lvl="0" algn="ctr">
                        <a:buNone/>
                      </a:pPr>
                      <a:r>
                        <a:rPr lang="ja-JP" altLang="en-US" sz="1400" b="0" dirty="0">
                          <a:latin typeface="+mn-ea"/>
                          <a:ea typeface="+mn-ea"/>
                        </a:rPr>
                        <a:t>◯</a:t>
                      </a:r>
                    </a:p>
                  </a:txBody>
                  <a:tcPr marL="8097" marR="8097" marT="8097" marB="0" anchor="ctr"/>
                </a:tc>
                <a:tc>
                  <a:txBody>
                    <a:bodyPr/>
                    <a:lstStyle/>
                    <a:p>
                      <a:pPr lvl="0" algn="ctr">
                        <a:buNone/>
                      </a:pPr>
                      <a:r>
                        <a:rPr lang="ja-JP" altLang="en-US" sz="1400" b="0" dirty="0">
                          <a:latin typeface="+mn-ea"/>
                          <a:ea typeface="+mn-ea"/>
                        </a:rPr>
                        <a:t>ー</a:t>
                      </a:r>
                      <a:endParaRPr lang="en-US" altLang="ja-JP" sz="1400" b="0" dirty="0">
                        <a:latin typeface="+mn-ea"/>
                        <a:ea typeface="+mn-ea"/>
                      </a:endParaRPr>
                    </a:p>
                  </a:txBody>
                  <a:tcPr marL="8097" marR="8097" marT="8097"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altLang="ja-JP" sz="1400" dirty="0">
                          <a:latin typeface="+mn-ea"/>
                          <a:ea typeface="+mn-ea"/>
                        </a:rPr>
                        <a:t>×</a:t>
                      </a:r>
                      <a:endParaRPr lang="ja-JP" altLang="ja-JP" sz="1400" dirty="0">
                        <a:latin typeface="+mn-ea"/>
                        <a:ea typeface="+mn-ea"/>
                      </a:endParaRPr>
                    </a:p>
                  </a:txBody>
                  <a:tcPr marL="8097" marR="8097" marT="8097" marB="0" anchor="ctr"/>
                </a:tc>
                <a:extLst>
                  <a:ext uri="{0D108BD9-81ED-4DB2-BD59-A6C34878D82A}">
                    <a16:rowId xmlns:a16="http://schemas.microsoft.com/office/drawing/2014/main" val="2504902339"/>
                  </a:ext>
                </a:extLst>
              </a:tr>
              <a:tr h="466344">
                <a:tc>
                  <a:txBody>
                    <a:bodyPr/>
                    <a:lstStyle/>
                    <a:p>
                      <a:pPr lvl="0" algn="ctr">
                        <a:buNone/>
                      </a:pPr>
                      <a:r>
                        <a:rPr lang="en-US" altLang="ja-JP" sz="1400" b="0" i="0" u="none" strike="noStrike" noProof="0" dirty="0">
                          <a:solidFill>
                            <a:srgbClr val="2A3042"/>
                          </a:solidFill>
                          <a:effectLst/>
                          <a:latin typeface="+mn-ea"/>
                          <a:ea typeface="+mn-ea"/>
                        </a:rPr>
                        <a:t>2</a:t>
                      </a:r>
                      <a:r>
                        <a:rPr lang="ja-JP" sz="1400" b="0" i="0" u="none" strike="noStrike" noProof="0" dirty="0">
                          <a:solidFill>
                            <a:srgbClr val="2A3042"/>
                          </a:solidFill>
                          <a:effectLst/>
                          <a:latin typeface="+mn-ea"/>
                          <a:ea typeface="+mn-ea"/>
                        </a:rPr>
                        <a:t>要素</a:t>
                      </a:r>
                      <a:r>
                        <a:rPr lang="ja-JP" altLang="en-US" sz="1400" u="none" strike="noStrike" dirty="0">
                          <a:effectLst/>
                          <a:latin typeface="+mn-ea"/>
                          <a:ea typeface="+mn-ea"/>
                        </a:rPr>
                        <a:t>認証</a:t>
                      </a:r>
                      <a:endParaRPr lang="ja-JP" altLang="en-US" sz="1400" b="0" i="0" u="none" strike="noStrike" dirty="0">
                        <a:solidFill>
                          <a:srgbClr val="000000"/>
                        </a:solidFill>
                        <a:effectLst/>
                        <a:latin typeface="+mn-ea"/>
                        <a:ea typeface="+mn-ea"/>
                      </a:endParaRPr>
                    </a:p>
                  </a:txBody>
                  <a:tcPr marL="8097" marR="8097" marT="8097" marB="0" anchor="ctr"/>
                </a:tc>
                <a:tc>
                  <a:txBody>
                    <a:bodyPr/>
                    <a:lstStyle/>
                    <a:p>
                      <a:pPr lvl="0" algn="ctr">
                        <a:buNone/>
                      </a:pPr>
                      <a:r>
                        <a:rPr lang="ja-JP" altLang="en-US" sz="1400" b="1" dirty="0">
                          <a:latin typeface="+mn-ea"/>
                          <a:ea typeface="+mn-ea"/>
                        </a:rPr>
                        <a:t>◯</a:t>
                      </a:r>
                    </a:p>
                  </a:txBody>
                  <a:tcPr marL="8097" marR="8097" marT="8097" marB="0" anchor="ctr"/>
                </a:tc>
                <a:tc>
                  <a:txBody>
                    <a:bodyPr/>
                    <a:lstStyle/>
                    <a:p>
                      <a:pPr lvl="0" algn="ctr">
                        <a:buNone/>
                      </a:pPr>
                      <a:r>
                        <a:rPr lang="ja-JP" altLang="en-US" sz="1400" b="0" dirty="0">
                          <a:latin typeface="+mn-ea"/>
                          <a:ea typeface="+mn-ea"/>
                        </a:rPr>
                        <a:t>ー</a:t>
                      </a:r>
                    </a:p>
                  </a:txBody>
                  <a:tcPr marL="8097" marR="8097" marT="8097"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altLang="ja-JP" sz="1400" dirty="0">
                          <a:latin typeface="+mn-ea"/>
                          <a:ea typeface="+mn-ea"/>
                        </a:rPr>
                        <a:t>×</a:t>
                      </a:r>
                      <a:endParaRPr lang="ja-JP" altLang="ja-JP" sz="1400" dirty="0">
                        <a:latin typeface="+mn-ea"/>
                        <a:ea typeface="+mn-ea"/>
                      </a:endParaRPr>
                    </a:p>
                  </a:txBody>
                  <a:tcPr marL="8097" marR="8097" marT="8097" marB="0" anchor="ctr"/>
                </a:tc>
                <a:extLst>
                  <a:ext uri="{0D108BD9-81ED-4DB2-BD59-A6C34878D82A}">
                    <a16:rowId xmlns:a16="http://schemas.microsoft.com/office/drawing/2014/main" val="4141703568"/>
                  </a:ext>
                </a:extLst>
              </a:tr>
              <a:tr h="466344">
                <a:tc>
                  <a:txBody>
                    <a:bodyPr/>
                    <a:lstStyle/>
                    <a:p>
                      <a:pPr algn="ctr" fontAlgn="ctr"/>
                      <a:r>
                        <a:rPr lang="ja-JP" altLang="en-US" sz="1400" u="none" strike="noStrike" dirty="0">
                          <a:effectLst/>
                          <a:latin typeface="+mn-ea"/>
                          <a:ea typeface="+mn-ea"/>
                        </a:rPr>
                        <a:t>画面の横表示</a:t>
                      </a:r>
                      <a:endParaRPr lang="ja-JP" altLang="en-US" sz="1400" b="0" i="0" u="none" strike="noStrike" dirty="0">
                        <a:solidFill>
                          <a:srgbClr val="000000"/>
                        </a:solidFill>
                        <a:effectLst/>
                        <a:latin typeface="+mn-ea"/>
                        <a:ea typeface="+mn-ea"/>
                      </a:endParaRPr>
                    </a:p>
                  </a:txBody>
                  <a:tcPr marL="8097" marR="8097" marT="8097" marB="0" anchor="ctr"/>
                </a:tc>
                <a:tc>
                  <a:txBody>
                    <a:bodyPr/>
                    <a:lstStyle/>
                    <a:p>
                      <a:pPr lvl="0" algn="ctr">
                        <a:buNone/>
                      </a:pPr>
                      <a:r>
                        <a:rPr lang="ja-JP" altLang="en-US" sz="1400" dirty="0">
                          <a:latin typeface="+mn-ea"/>
                          <a:ea typeface="+mn-ea"/>
                        </a:rPr>
                        <a:t>◯</a:t>
                      </a:r>
                    </a:p>
                  </a:txBody>
                  <a:tcPr marL="8097" marR="8097" marT="8097"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ja-JP" altLang="en-US" sz="1400" dirty="0">
                          <a:latin typeface="+mn-ea"/>
                          <a:ea typeface="+mn-ea"/>
                        </a:rPr>
                        <a:t>◯</a:t>
                      </a:r>
                    </a:p>
                  </a:txBody>
                  <a:tcPr marL="8097" marR="8097" marT="8097"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altLang="ja-JP" sz="1400" dirty="0">
                          <a:latin typeface="+mn-ea"/>
                          <a:ea typeface="+mn-ea"/>
                        </a:rPr>
                        <a:t>×</a:t>
                      </a:r>
                      <a:endParaRPr lang="ja-JP" altLang="ja-JP" sz="1400" dirty="0">
                        <a:latin typeface="+mn-ea"/>
                        <a:ea typeface="+mn-ea"/>
                      </a:endParaRPr>
                    </a:p>
                  </a:txBody>
                  <a:tcPr marL="8097" marR="8097" marT="8097" marB="0" anchor="ctr"/>
                </a:tc>
                <a:extLst>
                  <a:ext uri="{0D108BD9-81ED-4DB2-BD59-A6C34878D82A}">
                    <a16:rowId xmlns:a16="http://schemas.microsoft.com/office/drawing/2014/main" val="133896928"/>
                  </a:ext>
                </a:extLst>
              </a:tr>
              <a:tr h="466344">
                <a:tc>
                  <a:txBody>
                    <a:bodyPr/>
                    <a:lstStyle/>
                    <a:p>
                      <a:pPr algn="ctr" fontAlgn="ctr"/>
                      <a:r>
                        <a:rPr lang="ja-JP" sz="1400" b="0" i="0" u="none" strike="noStrike" noProof="0" dirty="0">
                          <a:solidFill>
                            <a:srgbClr val="333333"/>
                          </a:solidFill>
                          <a:effectLst/>
                          <a:latin typeface="+mn-ea"/>
                          <a:ea typeface="+mn-ea"/>
                        </a:rPr>
                        <a:t>未読の通知</a:t>
                      </a:r>
                      <a:r>
                        <a:rPr lang="ja-JP" altLang="en-US" sz="1400" b="0" i="0" u="none" strike="noStrike" noProof="0" dirty="0">
                          <a:solidFill>
                            <a:srgbClr val="333333"/>
                          </a:solidFill>
                          <a:effectLst/>
                          <a:latin typeface="+mn-ea"/>
                          <a:ea typeface="+mn-ea"/>
                        </a:rPr>
                        <a:t>を</a:t>
                      </a:r>
                      <a:r>
                        <a:rPr lang="ja-JP" altLang="en-US" sz="1400" u="none" strike="noStrike" dirty="0">
                          <a:effectLst/>
                          <a:latin typeface="+mn-ea"/>
                          <a:ea typeface="+mn-ea"/>
                        </a:rPr>
                        <a:t>バッジ表示</a:t>
                      </a:r>
                      <a:endParaRPr lang="ja-JP" altLang="en-US" sz="1400" b="0" i="0" u="none" strike="noStrike" dirty="0">
                        <a:solidFill>
                          <a:srgbClr val="000000"/>
                        </a:solidFill>
                        <a:effectLst/>
                        <a:latin typeface="+mn-ea"/>
                        <a:ea typeface="+mn-ea"/>
                      </a:endParaRPr>
                    </a:p>
                  </a:txBody>
                  <a:tcPr marL="8097" marR="8097" marT="8097" marB="0" anchor="ctr"/>
                </a:tc>
                <a:tc>
                  <a:txBody>
                    <a:bodyPr/>
                    <a:lstStyle/>
                    <a:p>
                      <a:pPr lvl="0" algn="ctr">
                        <a:buNone/>
                      </a:pPr>
                      <a:r>
                        <a:rPr lang="ja-JP" altLang="en-US" sz="1400" dirty="0">
                          <a:latin typeface="+mn-ea"/>
                          <a:ea typeface="+mn-ea"/>
                        </a:rPr>
                        <a:t>◯</a:t>
                      </a:r>
                      <a:endParaRPr lang="en-US" altLang="ja-JP" sz="1400" dirty="0">
                        <a:latin typeface="+mn-ea"/>
                        <a:ea typeface="+mn-ea"/>
                      </a:endParaRPr>
                    </a:p>
                    <a:p>
                      <a:pPr lvl="0" algn="ctr">
                        <a:buNone/>
                      </a:pPr>
                      <a:r>
                        <a:rPr kumimoji="1" lang="ja-JP" altLang="en-US" sz="1100" b="0" i="0" u="none" strike="noStrike" kern="1200" cap="none" spc="0" normalizeH="0" baseline="0" noProof="0" dirty="0">
                          <a:ln>
                            <a:noFill/>
                          </a:ln>
                          <a:solidFill>
                            <a:srgbClr val="2A3042"/>
                          </a:solidFill>
                          <a:effectLst/>
                          <a:uLnTx/>
                          <a:uFillTx/>
                          <a:latin typeface="+mn-ea"/>
                          <a:ea typeface="+mn-ea"/>
                          <a:cs typeface="+mn-cs"/>
                        </a:rPr>
                        <a:t>未読の通知件数も表示可能</a:t>
                      </a:r>
                      <a:endParaRPr lang="ja-JP" altLang="en-US" sz="1100" dirty="0">
                        <a:latin typeface="+mn-ea"/>
                        <a:ea typeface="+mn-ea"/>
                      </a:endParaRPr>
                    </a:p>
                  </a:txBody>
                  <a:tcPr marL="8097" marR="8097" marT="8097"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ja-JP" altLang="en-US" sz="1100" dirty="0">
                          <a:latin typeface="+mn-ea"/>
                          <a:ea typeface="+mn-ea"/>
                        </a:rPr>
                        <a:t>◯</a:t>
                      </a:r>
                    </a:p>
                    <a:p>
                      <a:pPr lvl="0" algn="ctr">
                        <a:buNone/>
                      </a:pPr>
                      <a:r>
                        <a:rPr kumimoji="1" lang="ja-JP" altLang="en-US" sz="1100" b="0" i="0" u="none" strike="noStrike" kern="1200" cap="none" spc="0" normalizeH="0" baseline="0" noProof="0" dirty="0">
                          <a:ln>
                            <a:noFill/>
                          </a:ln>
                          <a:solidFill>
                            <a:srgbClr val="2A3042"/>
                          </a:solidFill>
                          <a:effectLst/>
                          <a:uLnTx/>
                          <a:uFillTx/>
                          <a:latin typeface="+mn-ea"/>
                          <a:ea typeface="+mn-ea"/>
                          <a:cs typeface="+mn-cs"/>
                        </a:rPr>
                        <a:t>未読の通知件数も表示可能</a:t>
                      </a:r>
                      <a:endParaRPr lang="ja-JP" altLang="en-US" sz="1100" dirty="0">
                        <a:latin typeface="+mn-ea"/>
                        <a:ea typeface="+mn-ea"/>
                      </a:endParaRPr>
                    </a:p>
                  </a:txBody>
                  <a:tcPr marL="8097" marR="8097" marT="8097"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ja-JP" altLang="en-US" sz="1200" dirty="0">
                          <a:latin typeface="+mn-ea"/>
                          <a:ea typeface="+mn-ea"/>
                        </a:rPr>
                        <a:t>△</a:t>
                      </a:r>
                      <a:endParaRPr lang="en-US" altLang="ja-JP" sz="1200" dirty="0">
                        <a:latin typeface="+mn-ea"/>
                        <a:ea typeface="+mn-ea"/>
                      </a:endParaRPr>
                    </a:p>
                    <a:p>
                      <a:pPr marL="0" marR="0" lvl="0" indent="0" algn="ctr" defTabSz="914377" rtl="0" eaLnBrk="1" fontAlgn="auto" latinLnBrk="0" hangingPunct="1">
                        <a:lnSpc>
                          <a:spcPct val="100000"/>
                        </a:lnSpc>
                        <a:spcBef>
                          <a:spcPts val="0"/>
                        </a:spcBef>
                        <a:spcAft>
                          <a:spcPts val="0"/>
                        </a:spcAft>
                        <a:buClrTx/>
                        <a:buSzTx/>
                        <a:buFontTx/>
                        <a:buNone/>
                        <a:tabLst/>
                        <a:defRPr/>
                      </a:pPr>
                      <a:r>
                        <a:rPr lang="ja-JP" altLang="en-US" sz="1100" dirty="0">
                          <a:latin typeface="+mn-ea"/>
                          <a:ea typeface="+mn-ea"/>
                        </a:rPr>
                        <a:t>シンクモードでのみ</a:t>
                      </a:r>
                      <a:br>
                        <a:rPr lang="en-US" altLang="ja-JP" sz="1100" dirty="0">
                          <a:latin typeface="+mn-ea"/>
                          <a:ea typeface="+mn-ea"/>
                        </a:rPr>
                      </a:br>
                      <a:r>
                        <a:rPr lang="ja-JP" altLang="en-US" sz="1100" dirty="0">
                          <a:latin typeface="+mn-ea"/>
                          <a:ea typeface="+mn-ea"/>
                        </a:rPr>
                        <a:t>件数表示可能</a:t>
                      </a:r>
                      <a:endParaRPr lang="en-US" altLang="ja-JP" sz="1100" dirty="0">
                        <a:latin typeface="+mn-ea"/>
                        <a:ea typeface="+mn-ea"/>
                      </a:endParaRPr>
                    </a:p>
                  </a:txBody>
                  <a:tcPr marL="8097" marR="8097" marT="8097" marB="0" anchor="ctr"/>
                </a:tc>
                <a:extLst>
                  <a:ext uri="{0D108BD9-81ED-4DB2-BD59-A6C34878D82A}">
                    <a16:rowId xmlns:a16="http://schemas.microsoft.com/office/drawing/2014/main" val="549241304"/>
                  </a:ext>
                </a:extLst>
              </a:tr>
              <a:tr h="466344">
                <a:tc>
                  <a:txBody>
                    <a:bodyPr/>
                    <a:lstStyle/>
                    <a:p>
                      <a:pPr lvl="0" algn="ctr">
                        <a:buNone/>
                      </a:pPr>
                      <a:r>
                        <a:rPr lang="ja-JP" altLang="en-US" sz="1400" b="0" i="0" u="none" strike="noStrike" dirty="0">
                          <a:solidFill>
                            <a:schemeClr val="tx1"/>
                          </a:solidFill>
                          <a:effectLst/>
                          <a:latin typeface="+mn-ea"/>
                          <a:ea typeface="+mn-ea"/>
                        </a:rPr>
                        <a:t>ダウンロードしたファイルを他のアプリで開ける</a:t>
                      </a:r>
                      <a:r>
                        <a:rPr lang="ja-JP" altLang="en-US" sz="1200" b="0" i="0" u="none" strike="noStrike" dirty="0">
                          <a:solidFill>
                            <a:schemeClr val="tx1"/>
                          </a:solidFill>
                          <a:effectLst/>
                          <a:latin typeface="+mn-ea"/>
                          <a:ea typeface="+mn-ea"/>
                        </a:rPr>
                        <a:t>（</a:t>
                      </a:r>
                      <a:r>
                        <a:rPr lang="en-US" altLang="ja-JP" sz="1200" b="0" i="0" u="none" strike="noStrike" dirty="0">
                          <a:solidFill>
                            <a:schemeClr val="tx1"/>
                          </a:solidFill>
                          <a:effectLst/>
                          <a:latin typeface="+mn-ea"/>
                          <a:ea typeface="+mn-ea"/>
                        </a:rPr>
                        <a:t>※</a:t>
                      </a:r>
                      <a:r>
                        <a:rPr lang="ja-JP" altLang="en-US" sz="1200" b="0" i="0" u="none" strike="noStrike" dirty="0">
                          <a:solidFill>
                            <a:schemeClr val="tx1"/>
                          </a:solidFill>
                          <a:effectLst/>
                          <a:latin typeface="+mn-ea"/>
                          <a:ea typeface="+mn-ea"/>
                        </a:rPr>
                        <a:t>）</a:t>
                      </a:r>
                      <a:endParaRPr lang="ja-JP" altLang="en-US" sz="1400" b="0" i="0" u="none" strike="noStrike" dirty="0">
                        <a:solidFill>
                          <a:schemeClr val="tx1"/>
                        </a:solidFill>
                        <a:effectLst/>
                        <a:latin typeface="+mn-ea"/>
                        <a:ea typeface="+mn-ea"/>
                      </a:endParaRPr>
                    </a:p>
                  </a:txBody>
                  <a:tcPr marL="8096" marR="8096" marT="8096"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n-ea"/>
                          <a:ea typeface="+mn-ea"/>
                        </a:rPr>
                        <a:t>◯</a:t>
                      </a:r>
                    </a:p>
                  </a:txBody>
                  <a:tcPr marL="8096" marR="8096" marT="8096"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n-ea"/>
                          <a:ea typeface="+mn-ea"/>
                        </a:rPr>
                        <a:t>◯</a:t>
                      </a:r>
                    </a:p>
                  </a:txBody>
                  <a:tcPr marL="8096" marR="8096" marT="8096"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altLang="ja-JP" sz="1400" dirty="0">
                          <a:latin typeface="+mn-ea"/>
                          <a:ea typeface="+mn-ea"/>
                        </a:rPr>
                        <a:t>×</a:t>
                      </a:r>
                      <a:endParaRPr lang="ja-JP" altLang="ja-JP" sz="1400" dirty="0">
                        <a:latin typeface="+mn-ea"/>
                        <a:ea typeface="+mn-ea"/>
                      </a:endParaRPr>
                    </a:p>
                  </a:txBody>
                  <a:tcPr marL="8096" marR="8096" marT="8096" marB="0" anchor="ctr"/>
                </a:tc>
                <a:extLst>
                  <a:ext uri="{0D108BD9-81ED-4DB2-BD59-A6C34878D82A}">
                    <a16:rowId xmlns:a16="http://schemas.microsoft.com/office/drawing/2014/main" val="1506611052"/>
                  </a:ext>
                </a:extLst>
              </a:tr>
              <a:tr h="466344">
                <a:tc>
                  <a:txBody>
                    <a:bodyPr/>
                    <a:lstStyle/>
                    <a:p>
                      <a:pPr lvl="0" algn="ctr">
                        <a:buNone/>
                      </a:pPr>
                      <a:r>
                        <a:rPr lang="ja-JP" altLang="en-US" sz="1400" dirty="0">
                          <a:latin typeface="+mn-ea"/>
                          <a:ea typeface="+mn-ea"/>
                        </a:rPr>
                        <a:t>オフラインでのデータ閲覧（シンクモード）</a:t>
                      </a:r>
                      <a:endParaRPr lang="en-US" altLang="ja-JP" sz="1400" dirty="0">
                        <a:latin typeface="+mn-ea"/>
                        <a:ea typeface="+mn-ea"/>
                      </a:endParaRPr>
                    </a:p>
                  </a:txBody>
                  <a:tcPr marL="8097" marR="8097" marT="8097" marB="0" anchor="ctr"/>
                </a:tc>
                <a:tc>
                  <a:txBody>
                    <a:bodyPr/>
                    <a:lstStyle/>
                    <a:p>
                      <a:pPr lvl="0" algn="ctr">
                        <a:buNone/>
                      </a:pPr>
                      <a:r>
                        <a:rPr lang="en-US" altLang="ja-JP" sz="1400" dirty="0">
                          <a:latin typeface="+mn-ea"/>
                          <a:ea typeface="+mn-ea"/>
                        </a:rPr>
                        <a:t>×</a:t>
                      </a:r>
                      <a:endParaRPr lang="ja-JP" sz="1400" dirty="0">
                        <a:latin typeface="+mn-ea"/>
                        <a:ea typeface="+mn-ea"/>
                      </a:endParaRPr>
                    </a:p>
                  </a:txBody>
                  <a:tcPr marL="8097" marR="8097" marT="8097"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altLang="ja-JP" sz="1400" dirty="0">
                          <a:latin typeface="+mn-ea"/>
                          <a:ea typeface="+mn-ea"/>
                        </a:rPr>
                        <a:t>×</a:t>
                      </a:r>
                      <a:endParaRPr lang="ja-JP" altLang="ja-JP" sz="1400" dirty="0">
                        <a:latin typeface="+mn-ea"/>
                        <a:ea typeface="+mn-ea"/>
                      </a:endParaRPr>
                    </a:p>
                  </a:txBody>
                  <a:tcPr marL="8097" marR="8097" marT="8097"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n-ea"/>
                          <a:ea typeface="+mn-ea"/>
                        </a:rPr>
                        <a:t>◯</a:t>
                      </a:r>
                    </a:p>
                  </a:txBody>
                  <a:tcPr marL="8097" marR="8097" marT="8097" marB="0" anchor="ctr"/>
                </a:tc>
                <a:extLst>
                  <a:ext uri="{0D108BD9-81ED-4DB2-BD59-A6C34878D82A}">
                    <a16:rowId xmlns:a16="http://schemas.microsoft.com/office/drawing/2014/main" val="3855645063"/>
                  </a:ext>
                </a:extLst>
              </a:tr>
              <a:tr h="466344">
                <a:tc>
                  <a:txBody>
                    <a:bodyPr/>
                    <a:lstStyle/>
                    <a:p>
                      <a:pPr lvl="0" algn="ctr">
                        <a:buNone/>
                      </a:pPr>
                      <a:r>
                        <a:rPr lang="ja-JP" altLang="en-US" sz="1400" b="0" i="0" u="none" strike="noStrike" noProof="0" dirty="0">
                          <a:solidFill>
                            <a:srgbClr val="333333"/>
                          </a:solidFill>
                          <a:effectLst/>
                          <a:latin typeface="+mn-ea"/>
                          <a:ea typeface="+mn-ea"/>
                        </a:rPr>
                        <a:t>端末のアドレス帳との</a:t>
                      </a:r>
                      <a:r>
                        <a:rPr lang="en-US" altLang="ja-JP" sz="1400" b="0" i="0" u="none" strike="noStrike" noProof="0" dirty="0" err="1">
                          <a:solidFill>
                            <a:srgbClr val="333333"/>
                          </a:solidFill>
                          <a:effectLst/>
                          <a:latin typeface="+mn-ea"/>
                          <a:ea typeface="+mn-ea"/>
                        </a:rPr>
                        <a:t>同期</a:t>
                      </a:r>
                      <a:endParaRPr lang="ja-JP" altLang="en-US" sz="1400" dirty="0">
                        <a:latin typeface="+mn-ea"/>
                        <a:ea typeface="+mn-ea"/>
                      </a:endParaRPr>
                    </a:p>
                  </a:txBody>
                  <a:tcPr marL="8096" marR="8096" marT="8096" marB="0" anchor="ctr"/>
                </a:tc>
                <a:tc>
                  <a:txBody>
                    <a:bodyPr/>
                    <a:lstStyle/>
                    <a:p>
                      <a:pPr lvl="0" algn="ctr">
                        <a:buNone/>
                      </a:pPr>
                      <a:r>
                        <a:rPr lang="en-US" altLang="ja-JP" sz="1400" dirty="0">
                          <a:latin typeface="+mn-ea"/>
                          <a:ea typeface="+mn-ea"/>
                        </a:rPr>
                        <a:t>×</a:t>
                      </a:r>
                      <a:endParaRPr lang="ja-JP" altLang="en-US" sz="1400" dirty="0">
                        <a:latin typeface="+mn-ea"/>
                        <a:ea typeface="+mn-ea"/>
                      </a:endParaRPr>
                    </a:p>
                  </a:txBody>
                  <a:tcPr marL="8096" marR="8096" marT="8096"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altLang="ja-JP" sz="1400" dirty="0">
                          <a:latin typeface="+mn-ea"/>
                          <a:ea typeface="+mn-ea"/>
                        </a:rPr>
                        <a:t>×</a:t>
                      </a:r>
                      <a:endParaRPr lang="ja-JP" altLang="ja-JP" sz="1400" dirty="0">
                        <a:latin typeface="+mn-ea"/>
                        <a:ea typeface="+mn-ea"/>
                      </a:endParaRPr>
                    </a:p>
                  </a:txBody>
                  <a:tcPr marL="8096" marR="8096" marT="8096"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n-ea"/>
                          <a:ea typeface="+mn-ea"/>
                        </a:rPr>
                        <a:t>◯</a:t>
                      </a:r>
                    </a:p>
                  </a:txBody>
                  <a:tcPr marL="8096" marR="8096" marT="8096" marB="0" anchor="ctr"/>
                </a:tc>
                <a:extLst>
                  <a:ext uri="{0D108BD9-81ED-4DB2-BD59-A6C34878D82A}">
                    <a16:rowId xmlns:a16="http://schemas.microsoft.com/office/drawing/2014/main" val="4122179967"/>
                  </a:ext>
                </a:extLst>
              </a:tr>
              <a:tr h="466344">
                <a:tc>
                  <a:txBody>
                    <a:bodyPr/>
                    <a:lstStyle/>
                    <a:p>
                      <a:pPr lvl="0" algn="ctr">
                        <a:buNone/>
                      </a:pPr>
                      <a:r>
                        <a:rPr lang="en-US" altLang="ja-JP" sz="1400" dirty="0" err="1">
                          <a:latin typeface="+mn-ea"/>
                          <a:ea typeface="+mn-ea"/>
                        </a:rPr>
                        <a:t>pfx</a:t>
                      </a:r>
                      <a:r>
                        <a:rPr lang="ja-JP" altLang="en-US" sz="1400" dirty="0">
                          <a:latin typeface="+mn-ea"/>
                          <a:ea typeface="+mn-ea"/>
                        </a:rPr>
                        <a:t>ファイルでの接続設定</a:t>
                      </a:r>
                    </a:p>
                  </a:txBody>
                  <a:tcPr marL="8096" marR="8096" marT="8096" marB="0" anchor="ctr"/>
                </a:tc>
                <a:tc>
                  <a:txBody>
                    <a:bodyPr/>
                    <a:lstStyle/>
                    <a:p>
                      <a:pPr lvl="0" algn="ctr">
                        <a:buNone/>
                      </a:pPr>
                      <a:r>
                        <a:rPr lang="en-US" altLang="ja-JP" sz="1400" dirty="0">
                          <a:latin typeface="+mn-ea"/>
                          <a:ea typeface="+mn-ea"/>
                        </a:rPr>
                        <a:t>×</a:t>
                      </a:r>
                      <a:endParaRPr lang="ja-JP" altLang="en-US" sz="1400" dirty="0">
                        <a:latin typeface="+mn-ea"/>
                        <a:ea typeface="+mn-ea"/>
                      </a:endParaRPr>
                    </a:p>
                  </a:txBody>
                  <a:tcPr marL="8096" marR="8096" marT="8096"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ja-JP" altLang="en-US" sz="1400" dirty="0">
                          <a:latin typeface="+mn-ea"/>
                          <a:ea typeface="+mn-ea"/>
                        </a:rPr>
                        <a:t>○</a:t>
                      </a:r>
                      <a:endParaRPr lang="ja-JP" altLang="ja-JP" sz="1400" dirty="0">
                        <a:latin typeface="+mn-ea"/>
                        <a:ea typeface="+mn-ea"/>
                      </a:endParaRPr>
                    </a:p>
                  </a:txBody>
                  <a:tcPr marL="8096" marR="8096" marT="8096"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n-ea"/>
                          <a:ea typeface="+mn-ea"/>
                        </a:rPr>
                        <a:t>○</a:t>
                      </a:r>
                    </a:p>
                  </a:txBody>
                  <a:tcPr marL="8096" marR="8096" marT="8096" marB="0" anchor="ctr"/>
                </a:tc>
                <a:extLst>
                  <a:ext uri="{0D108BD9-81ED-4DB2-BD59-A6C34878D82A}">
                    <a16:rowId xmlns:a16="http://schemas.microsoft.com/office/drawing/2014/main" val="3682660726"/>
                  </a:ext>
                </a:extLst>
              </a:tr>
              <a:tr h="466344">
                <a:tc>
                  <a:txBody>
                    <a:bodyPr/>
                    <a:lstStyle/>
                    <a:p>
                      <a:pPr lvl="0" algn="ctr">
                        <a:buNone/>
                      </a:pPr>
                      <a:r>
                        <a:rPr lang="en-US" altLang="ja-JP" sz="1400" dirty="0">
                          <a:latin typeface="+mn-ea"/>
                          <a:ea typeface="+mn-ea"/>
                        </a:rPr>
                        <a:t>HTTP</a:t>
                      </a:r>
                      <a:r>
                        <a:rPr lang="ja-JP" altLang="en-US" sz="1400" dirty="0">
                          <a:latin typeface="+mn-ea"/>
                          <a:ea typeface="+mn-ea"/>
                        </a:rPr>
                        <a:t>接続</a:t>
                      </a:r>
                    </a:p>
                  </a:txBody>
                  <a:tcPr marL="8096" marR="8096" marT="8096"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altLang="ja-JP" sz="1400" dirty="0">
                          <a:latin typeface="+mn-ea"/>
                          <a:ea typeface="+mn-ea"/>
                        </a:rPr>
                        <a:t>×</a:t>
                      </a:r>
                      <a:endParaRPr lang="ja-JP" altLang="en-US" sz="1400" dirty="0">
                        <a:latin typeface="+mn-ea"/>
                        <a:ea typeface="+mn-ea"/>
                      </a:endParaRPr>
                    </a:p>
                  </a:txBody>
                  <a:tcPr marL="8096" marR="8096" marT="8096"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altLang="ja-JP" sz="1400" dirty="0">
                          <a:latin typeface="+mn-ea"/>
                          <a:ea typeface="+mn-ea"/>
                        </a:rPr>
                        <a:t>×</a:t>
                      </a:r>
                      <a:endParaRPr lang="ja-JP" altLang="en-US" sz="1400" dirty="0">
                        <a:latin typeface="+mn-ea"/>
                        <a:ea typeface="+mn-ea"/>
                      </a:endParaRPr>
                    </a:p>
                  </a:txBody>
                  <a:tcPr marL="8096" marR="8096" marT="8096"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n-ea"/>
                          <a:ea typeface="+mn-ea"/>
                        </a:rPr>
                        <a:t>○</a:t>
                      </a:r>
                    </a:p>
                  </a:txBody>
                  <a:tcPr marL="8096" marR="8096" marT="8096" marB="0" anchor="ctr"/>
                </a:tc>
                <a:extLst>
                  <a:ext uri="{0D108BD9-81ED-4DB2-BD59-A6C34878D82A}">
                    <a16:rowId xmlns:a16="http://schemas.microsoft.com/office/drawing/2014/main" val="2531813705"/>
                  </a:ext>
                </a:extLst>
              </a:tr>
            </a:tbl>
          </a:graphicData>
        </a:graphic>
      </p:graphicFrame>
      <p:sp>
        <p:nvSpPr>
          <p:cNvPr id="4" name="テキスト ボックス 3">
            <a:extLst>
              <a:ext uri="{FF2B5EF4-FFF2-40B4-BE49-F238E27FC236}">
                <a16:creationId xmlns:a16="http://schemas.microsoft.com/office/drawing/2014/main" id="{0C3D168C-4EAC-FC07-CC89-CA9D8D0265AF}"/>
              </a:ext>
            </a:extLst>
          </p:cNvPr>
          <p:cNvSpPr txBox="1"/>
          <p:nvPr/>
        </p:nvSpPr>
        <p:spPr>
          <a:xfrm>
            <a:off x="391237" y="5745514"/>
            <a:ext cx="11024476" cy="523220"/>
          </a:xfrm>
          <a:prstGeom prst="rect">
            <a:avLst/>
          </a:prstGeom>
          <a:noFill/>
        </p:spPr>
        <p:txBody>
          <a:bodyPr wrap="square" rtlCol="0">
            <a:spAutoFit/>
          </a:bodyPr>
          <a:lstStyle/>
          <a:p>
            <a:r>
              <a:rPr kumimoji="1" lang="en-US" altLang="ja-JP" sz="1400" dirty="0">
                <a:latin typeface="+mn-ea"/>
              </a:rPr>
              <a:t>※ </a:t>
            </a:r>
            <a:r>
              <a:rPr kumimoji="1" lang="en-US" altLang="ja-JP" sz="1400" dirty="0" err="1">
                <a:latin typeface="+mn-ea"/>
              </a:rPr>
              <a:t>Garoon</a:t>
            </a:r>
            <a:r>
              <a:rPr kumimoji="1" lang="en-US" altLang="ja-JP" sz="1400" dirty="0">
                <a:latin typeface="+mn-ea"/>
              </a:rPr>
              <a:t> </a:t>
            </a:r>
            <a:r>
              <a:rPr kumimoji="1" lang="ja-JP" altLang="en-US" sz="1400" dirty="0">
                <a:latin typeface="+mn-ea"/>
              </a:rPr>
              <a:t>モバイル </a:t>
            </a:r>
            <a:r>
              <a:rPr kumimoji="1" lang="en-US" altLang="ja-JP" sz="1400" dirty="0">
                <a:latin typeface="+mn-ea"/>
              </a:rPr>
              <a:t>for iOS </a:t>
            </a:r>
            <a:r>
              <a:rPr kumimoji="1" lang="ja-JP" altLang="en-US" sz="1400" dirty="0">
                <a:latin typeface="+mn-ea"/>
              </a:rPr>
              <a:t>でダウンロードしたファイルを他のアプリで開いた場合、ダウンロードファイルが削除されるタイミングはそのアプリの仕様に依存します。</a:t>
            </a:r>
          </a:p>
        </p:txBody>
      </p:sp>
    </p:spTree>
    <p:extLst>
      <p:ext uri="{BB962C8B-B14F-4D97-AF65-F5344CB8AC3E}">
        <p14:creationId xmlns:p14="http://schemas.microsoft.com/office/powerpoint/2010/main" val="2778171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a:extLst>
              <a:ext uri="{FF2B5EF4-FFF2-40B4-BE49-F238E27FC236}">
                <a16:creationId xmlns:a16="http://schemas.microsoft.com/office/drawing/2014/main" id="{C3B3B1E3-979A-D4B8-1A41-4F3EE307DDA0}"/>
              </a:ext>
            </a:extLst>
          </p:cNvPr>
          <p:cNvGraphicFramePr>
            <a:graphicFrameLocks noGrp="1"/>
          </p:cNvGraphicFramePr>
          <p:nvPr>
            <p:extLst>
              <p:ext uri="{D42A27DB-BD31-4B8C-83A1-F6EECF244321}">
                <p14:modId xmlns:p14="http://schemas.microsoft.com/office/powerpoint/2010/main" val="1179823183"/>
              </p:ext>
            </p:extLst>
          </p:nvPr>
        </p:nvGraphicFramePr>
        <p:xfrm>
          <a:off x="341586" y="840827"/>
          <a:ext cx="11457498" cy="4789425"/>
        </p:xfrm>
        <a:graphic>
          <a:graphicData uri="http://schemas.openxmlformats.org/drawingml/2006/table">
            <a:tbl>
              <a:tblPr>
                <a:tableStyleId>{21E4AEA4-8DFA-4A89-87EB-49C32662AFE0}</a:tableStyleId>
              </a:tblPr>
              <a:tblGrid>
                <a:gridCol w="4311694">
                  <a:extLst>
                    <a:ext uri="{9D8B030D-6E8A-4147-A177-3AD203B41FA5}">
                      <a16:colId xmlns:a16="http://schemas.microsoft.com/office/drawing/2014/main" val="2861148573"/>
                    </a:ext>
                  </a:extLst>
                </a:gridCol>
                <a:gridCol w="2529840">
                  <a:extLst>
                    <a:ext uri="{9D8B030D-6E8A-4147-A177-3AD203B41FA5}">
                      <a16:colId xmlns:a16="http://schemas.microsoft.com/office/drawing/2014/main" val="3912920087"/>
                    </a:ext>
                  </a:extLst>
                </a:gridCol>
                <a:gridCol w="2499360">
                  <a:extLst>
                    <a:ext uri="{9D8B030D-6E8A-4147-A177-3AD203B41FA5}">
                      <a16:colId xmlns:a16="http://schemas.microsoft.com/office/drawing/2014/main" val="1180071330"/>
                    </a:ext>
                  </a:extLst>
                </a:gridCol>
                <a:gridCol w="2116604">
                  <a:extLst>
                    <a:ext uri="{9D8B030D-6E8A-4147-A177-3AD203B41FA5}">
                      <a16:colId xmlns:a16="http://schemas.microsoft.com/office/drawing/2014/main" val="217257878"/>
                    </a:ext>
                  </a:extLst>
                </a:gridCol>
              </a:tblGrid>
              <a:tr h="630786">
                <a:tc>
                  <a:txBody>
                    <a:bodyPr/>
                    <a:lstStyle/>
                    <a:p>
                      <a:pPr algn="ctr" fontAlgn="ctr"/>
                      <a:r>
                        <a:rPr lang="ja-JP" altLang="en-US" sz="1800" b="1" u="none" strike="noStrike" dirty="0">
                          <a:solidFill>
                            <a:schemeClr val="bg1"/>
                          </a:solidFill>
                          <a:effectLst/>
                          <a:latin typeface="+mn-ea"/>
                          <a:ea typeface="+mn-ea"/>
                        </a:rPr>
                        <a:t>機能</a:t>
                      </a:r>
                      <a:endParaRPr lang="ja-JP" altLang="en-US" sz="1800" b="1" i="0" u="none" strike="noStrike" dirty="0">
                        <a:solidFill>
                          <a:schemeClr val="bg1"/>
                        </a:solidFill>
                        <a:effectLst/>
                        <a:latin typeface="+mn-ea"/>
                        <a:ea typeface="+mn-ea"/>
                      </a:endParaRPr>
                    </a:p>
                  </a:txBody>
                  <a:tcPr marL="8097" marR="8097" marT="8097" marB="0" anchor="ctr">
                    <a:solidFill>
                      <a:schemeClr val="accent2"/>
                    </a:solidFill>
                  </a:tcPr>
                </a:tc>
                <a:tc>
                  <a:txBody>
                    <a:bodyPr/>
                    <a:lstStyle/>
                    <a:p>
                      <a:pPr lvl="0" algn="ctr">
                        <a:buNone/>
                      </a:pPr>
                      <a:r>
                        <a:rPr lang="ja-JP" altLang="en-US" sz="1800" b="1" i="0" u="none" strike="noStrike" noProof="0" dirty="0">
                          <a:solidFill>
                            <a:srgbClr val="FFFFFF"/>
                          </a:solidFill>
                          <a:effectLst/>
                          <a:latin typeface="+mn-ea"/>
                          <a:ea typeface="+mn-ea"/>
                        </a:rPr>
                        <a:t>クラウド版</a:t>
                      </a:r>
                      <a:endParaRPr lang="af-ZA" altLang="ja-JP" sz="1800" b="1" i="0" u="none" strike="noStrike" noProof="0" dirty="0">
                        <a:solidFill>
                          <a:srgbClr val="FFFFFF"/>
                        </a:solidFill>
                        <a:effectLst/>
                        <a:latin typeface="+mn-ea"/>
                        <a:ea typeface="+mn-ea"/>
                      </a:endParaRPr>
                    </a:p>
                    <a:p>
                      <a:pPr lvl="0" algn="ctr">
                        <a:buNone/>
                      </a:pPr>
                      <a:r>
                        <a:rPr lang="af-ZA" altLang="ja-JP" sz="1800" b="1" i="0" u="none" strike="noStrike" noProof="0" dirty="0">
                          <a:solidFill>
                            <a:srgbClr val="FFFFFF"/>
                          </a:solidFill>
                          <a:effectLst/>
                          <a:latin typeface="+mn-ea"/>
                          <a:ea typeface="+mn-ea"/>
                        </a:rPr>
                        <a:t>Garoon </a:t>
                      </a:r>
                      <a:r>
                        <a:rPr lang="ja-JP" altLang="en-US" sz="1800" b="1" i="0" u="none" strike="noStrike" noProof="0" dirty="0">
                          <a:solidFill>
                            <a:srgbClr val="FFFFFF"/>
                          </a:solidFill>
                          <a:effectLst/>
                          <a:latin typeface="+mn-ea"/>
                          <a:ea typeface="+mn-ea"/>
                        </a:rPr>
                        <a:t>モバイル </a:t>
                      </a:r>
                      <a:endParaRPr lang="ja-JP" altLang="en-US" sz="1800" dirty="0">
                        <a:latin typeface="+mn-ea"/>
                        <a:ea typeface="+mn-ea"/>
                      </a:endParaRPr>
                    </a:p>
                  </a:txBody>
                  <a:tcPr marL="7678" marR="7678" marT="7678" marB="0" anchor="ctr">
                    <a:solidFill>
                      <a:schemeClr val="accent2"/>
                    </a:solidFill>
                  </a:tcPr>
                </a:tc>
                <a:tc>
                  <a:txBody>
                    <a:bodyPr/>
                    <a:lstStyle/>
                    <a:p>
                      <a:pPr lvl="0" algn="ctr">
                        <a:buNone/>
                      </a:pPr>
                      <a:r>
                        <a:rPr lang="ja-JP" altLang="en-US" sz="1800" b="1" i="0" u="none" strike="noStrike" noProof="0" dirty="0">
                          <a:solidFill>
                            <a:srgbClr val="FFFFFF"/>
                          </a:solidFill>
                          <a:effectLst/>
                          <a:latin typeface="+mn-ea"/>
                          <a:ea typeface="+mn-ea"/>
                        </a:rPr>
                        <a:t>パッケージ版</a:t>
                      </a:r>
                      <a:endParaRPr lang="af-ZA" altLang="ja-JP" sz="1800" b="1" i="0" u="none" strike="noStrike" noProof="0" dirty="0">
                        <a:solidFill>
                          <a:srgbClr val="FFFFFF"/>
                        </a:solidFill>
                        <a:effectLst/>
                        <a:latin typeface="+mn-ea"/>
                        <a:ea typeface="+mn-ea"/>
                      </a:endParaRPr>
                    </a:p>
                    <a:p>
                      <a:pPr lvl="0" algn="ctr">
                        <a:buNone/>
                      </a:pPr>
                      <a:r>
                        <a:rPr lang="af-ZA" altLang="ja-JP" sz="1800" b="1" i="0" u="none" strike="noStrike" noProof="0" dirty="0">
                          <a:solidFill>
                            <a:srgbClr val="FFFFFF"/>
                          </a:solidFill>
                          <a:effectLst/>
                          <a:latin typeface="+mn-ea"/>
                          <a:ea typeface="+mn-ea"/>
                        </a:rPr>
                        <a:t>Garoon </a:t>
                      </a:r>
                      <a:r>
                        <a:rPr lang="ja-JP" altLang="en-US" sz="1800" b="1" i="0" u="none" strike="noStrike" noProof="0" dirty="0">
                          <a:solidFill>
                            <a:srgbClr val="FFFFFF"/>
                          </a:solidFill>
                          <a:effectLst/>
                          <a:latin typeface="+mn-ea"/>
                          <a:ea typeface="+mn-ea"/>
                        </a:rPr>
                        <a:t>モバイル </a:t>
                      </a:r>
                      <a:endParaRPr lang="ja-JP" altLang="en-US" sz="1800" dirty="0">
                        <a:latin typeface="+mn-ea"/>
                        <a:ea typeface="+mn-ea"/>
                      </a:endParaRPr>
                    </a:p>
                  </a:txBody>
                  <a:tcPr marL="7678" marR="7678" marT="7678" marB="0" anchor="ctr">
                    <a:solidFill>
                      <a:schemeClr val="accent2"/>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 altLang="ja-JP" sz="1800" b="1" u="none" strike="noStrike" dirty="0">
                          <a:solidFill>
                            <a:schemeClr val="bg1"/>
                          </a:solidFill>
                          <a:effectLst/>
                          <a:latin typeface="+mn-ea"/>
                          <a:ea typeface="+mn-ea"/>
                        </a:rPr>
                        <a:t>KUNAI</a:t>
                      </a:r>
                    </a:p>
                  </a:txBody>
                  <a:tcPr marL="7679" marR="7679" marT="7679" marB="0" anchor="ctr">
                    <a:solidFill>
                      <a:schemeClr val="accent2"/>
                    </a:solidFill>
                  </a:tcPr>
                </a:tc>
                <a:extLst>
                  <a:ext uri="{0D108BD9-81ED-4DB2-BD59-A6C34878D82A}">
                    <a16:rowId xmlns:a16="http://schemas.microsoft.com/office/drawing/2014/main" val="3809982175"/>
                  </a:ext>
                </a:extLst>
              </a:tr>
              <a:tr h="462071">
                <a:tc>
                  <a:txBody>
                    <a:bodyPr/>
                    <a:lstStyle/>
                    <a:p>
                      <a:pPr algn="ctr" fontAlgn="ctr"/>
                      <a:r>
                        <a:rPr lang="en" altLang="ja-JP" sz="1400" b="0" i="0" u="none" strike="noStrike" noProof="0" dirty="0">
                          <a:solidFill>
                            <a:srgbClr val="2A3042"/>
                          </a:solidFill>
                          <a:effectLst/>
                          <a:latin typeface="+mn-ea"/>
                          <a:ea typeface="+mn-ea"/>
                        </a:rPr>
                        <a:t>SAML</a:t>
                      </a:r>
                      <a:r>
                        <a:rPr lang="ja-JP" altLang="en-US" sz="1400" u="none" strike="noStrike" dirty="0">
                          <a:effectLst/>
                          <a:latin typeface="+mn-ea"/>
                          <a:ea typeface="+mn-ea"/>
                        </a:rPr>
                        <a:t>認証</a:t>
                      </a:r>
                      <a:endParaRPr lang="ja-JP" altLang="en-US" sz="1400" b="0" i="0" u="none" strike="noStrike" dirty="0">
                        <a:solidFill>
                          <a:srgbClr val="000000"/>
                        </a:solidFill>
                        <a:effectLst/>
                        <a:latin typeface="+mn-ea"/>
                        <a:ea typeface="+mn-ea"/>
                      </a:endParaRPr>
                    </a:p>
                  </a:txBody>
                  <a:tcPr marL="8097" marR="8097" marT="8097" marB="0" anchor="ctr"/>
                </a:tc>
                <a:tc>
                  <a:txBody>
                    <a:bodyPr/>
                    <a:lstStyle/>
                    <a:p>
                      <a:pPr lvl="0" algn="ctr">
                        <a:buNone/>
                      </a:pPr>
                      <a:r>
                        <a:rPr lang="ja-JP" altLang="en-US" sz="1400" b="0" dirty="0">
                          <a:latin typeface="+mn-ea"/>
                          <a:ea typeface="+mn-ea"/>
                        </a:rPr>
                        <a:t>◯</a:t>
                      </a:r>
                    </a:p>
                  </a:txBody>
                  <a:tcPr marL="8097" marR="8097" marT="8097" marB="0" anchor="ctr"/>
                </a:tc>
                <a:tc>
                  <a:txBody>
                    <a:bodyPr/>
                    <a:lstStyle/>
                    <a:p>
                      <a:pPr lvl="0" algn="ctr">
                        <a:buNone/>
                      </a:pPr>
                      <a:r>
                        <a:rPr lang="ja-JP" altLang="en-US" sz="1400" b="0" dirty="0">
                          <a:latin typeface="+mn-ea"/>
                          <a:ea typeface="+mn-ea"/>
                        </a:rPr>
                        <a:t>ー</a:t>
                      </a:r>
                    </a:p>
                  </a:txBody>
                  <a:tcPr marL="8097" marR="8097" marT="8097"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altLang="ja-JP" sz="1400" dirty="0">
                          <a:latin typeface="+mn-ea"/>
                          <a:ea typeface="+mn-ea"/>
                        </a:rPr>
                        <a:t>×</a:t>
                      </a:r>
                      <a:endParaRPr lang="ja-JP" altLang="ja-JP" sz="1400" dirty="0">
                        <a:latin typeface="+mn-ea"/>
                        <a:ea typeface="+mn-ea"/>
                      </a:endParaRPr>
                    </a:p>
                  </a:txBody>
                  <a:tcPr marL="8097" marR="8097" marT="8097" marB="0" anchor="ctr"/>
                </a:tc>
                <a:extLst>
                  <a:ext uri="{0D108BD9-81ED-4DB2-BD59-A6C34878D82A}">
                    <a16:rowId xmlns:a16="http://schemas.microsoft.com/office/drawing/2014/main" val="2504902339"/>
                  </a:ext>
                </a:extLst>
              </a:tr>
              <a:tr h="462071">
                <a:tc>
                  <a:txBody>
                    <a:bodyPr/>
                    <a:lstStyle/>
                    <a:p>
                      <a:pPr lvl="0" algn="ctr">
                        <a:buNone/>
                      </a:pPr>
                      <a:r>
                        <a:rPr lang="en-US" altLang="ja-JP" sz="1400" b="0" i="0" u="none" strike="noStrike" noProof="0" dirty="0">
                          <a:solidFill>
                            <a:srgbClr val="2A3042"/>
                          </a:solidFill>
                          <a:effectLst/>
                          <a:latin typeface="+mn-ea"/>
                          <a:ea typeface="+mn-ea"/>
                        </a:rPr>
                        <a:t>2</a:t>
                      </a:r>
                      <a:r>
                        <a:rPr lang="ja-JP" sz="1400" b="0" i="0" u="none" strike="noStrike" noProof="0" dirty="0">
                          <a:solidFill>
                            <a:srgbClr val="2A3042"/>
                          </a:solidFill>
                          <a:effectLst/>
                          <a:latin typeface="+mn-ea"/>
                          <a:ea typeface="+mn-ea"/>
                        </a:rPr>
                        <a:t>要素</a:t>
                      </a:r>
                      <a:r>
                        <a:rPr lang="ja-JP" altLang="en-US" sz="1400" u="none" strike="noStrike" dirty="0">
                          <a:effectLst/>
                          <a:latin typeface="+mn-ea"/>
                          <a:ea typeface="+mn-ea"/>
                        </a:rPr>
                        <a:t>認証</a:t>
                      </a:r>
                      <a:endParaRPr lang="ja-JP" altLang="en-US" sz="1400" b="0" i="0" u="none" strike="noStrike" dirty="0">
                        <a:solidFill>
                          <a:srgbClr val="000000"/>
                        </a:solidFill>
                        <a:effectLst/>
                        <a:latin typeface="+mn-ea"/>
                        <a:ea typeface="+mn-ea"/>
                      </a:endParaRPr>
                    </a:p>
                  </a:txBody>
                  <a:tcPr marL="8097" marR="8097" marT="8097" marB="0" anchor="ctr"/>
                </a:tc>
                <a:tc>
                  <a:txBody>
                    <a:bodyPr/>
                    <a:lstStyle/>
                    <a:p>
                      <a:pPr lvl="0" algn="ctr">
                        <a:buNone/>
                      </a:pPr>
                      <a:r>
                        <a:rPr lang="ja-JP" altLang="en-US" sz="1400" b="1" dirty="0">
                          <a:latin typeface="+mn-ea"/>
                          <a:ea typeface="+mn-ea"/>
                        </a:rPr>
                        <a:t>◯</a:t>
                      </a:r>
                    </a:p>
                  </a:txBody>
                  <a:tcPr marL="8097" marR="8097" marT="8097" marB="0" anchor="ctr"/>
                </a:tc>
                <a:tc>
                  <a:txBody>
                    <a:bodyPr/>
                    <a:lstStyle/>
                    <a:p>
                      <a:pPr lvl="0" algn="ctr">
                        <a:buNone/>
                      </a:pPr>
                      <a:r>
                        <a:rPr lang="ja-JP" altLang="en-US" sz="1400" b="0" dirty="0">
                          <a:latin typeface="+mn-ea"/>
                          <a:ea typeface="+mn-ea"/>
                        </a:rPr>
                        <a:t>ー</a:t>
                      </a:r>
                    </a:p>
                  </a:txBody>
                  <a:tcPr marL="8097" marR="8097" marT="8097"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altLang="ja-JP" sz="1400" dirty="0">
                          <a:latin typeface="+mn-ea"/>
                          <a:ea typeface="+mn-ea"/>
                        </a:rPr>
                        <a:t>×</a:t>
                      </a:r>
                      <a:endParaRPr lang="ja-JP" altLang="ja-JP" sz="1400" dirty="0">
                        <a:latin typeface="+mn-ea"/>
                        <a:ea typeface="+mn-ea"/>
                      </a:endParaRPr>
                    </a:p>
                  </a:txBody>
                  <a:tcPr marL="8097" marR="8097" marT="8097" marB="0" anchor="ctr"/>
                </a:tc>
                <a:extLst>
                  <a:ext uri="{0D108BD9-81ED-4DB2-BD59-A6C34878D82A}">
                    <a16:rowId xmlns:a16="http://schemas.microsoft.com/office/drawing/2014/main" val="4141703568"/>
                  </a:ext>
                </a:extLst>
              </a:tr>
              <a:tr h="462071">
                <a:tc>
                  <a:txBody>
                    <a:bodyPr/>
                    <a:lstStyle/>
                    <a:p>
                      <a:pPr algn="ctr" fontAlgn="ctr"/>
                      <a:r>
                        <a:rPr lang="ja-JP" altLang="en-US" sz="1400" u="none" strike="noStrike" dirty="0">
                          <a:effectLst/>
                          <a:latin typeface="+mn-ea"/>
                          <a:ea typeface="+mn-ea"/>
                        </a:rPr>
                        <a:t>画面の横表示</a:t>
                      </a:r>
                      <a:endParaRPr lang="ja-JP" altLang="en-US" sz="1400" b="0" i="0" u="none" strike="noStrike" dirty="0">
                        <a:solidFill>
                          <a:srgbClr val="000000"/>
                        </a:solidFill>
                        <a:effectLst/>
                        <a:latin typeface="+mn-ea"/>
                        <a:ea typeface="+mn-ea"/>
                      </a:endParaRPr>
                    </a:p>
                  </a:txBody>
                  <a:tcPr marL="8097" marR="8097" marT="8097" marB="0" anchor="ctr"/>
                </a:tc>
                <a:tc>
                  <a:txBody>
                    <a:bodyPr/>
                    <a:lstStyle/>
                    <a:p>
                      <a:pPr lvl="0" algn="ctr">
                        <a:buNone/>
                      </a:pPr>
                      <a:r>
                        <a:rPr lang="ja-JP" altLang="en-US" sz="1400" dirty="0">
                          <a:latin typeface="+mn-ea"/>
                          <a:ea typeface="+mn-ea"/>
                        </a:rPr>
                        <a:t>◯</a:t>
                      </a:r>
                    </a:p>
                  </a:txBody>
                  <a:tcPr marL="8097" marR="8097" marT="8097" marB="0" anchor="ctr"/>
                </a:tc>
                <a:tc>
                  <a:txBody>
                    <a:bodyPr/>
                    <a:lstStyle/>
                    <a:p>
                      <a:pPr lvl="0" algn="ctr">
                        <a:buNone/>
                      </a:pPr>
                      <a:r>
                        <a:rPr lang="ja-JP" altLang="en-US" sz="1400" dirty="0">
                          <a:latin typeface="+mn-ea"/>
                          <a:ea typeface="+mn-ea"/>
                        </a:rPr>
                        <a:t>◯</a:t>
                      </a:r>
                    </a:p>
                  </a:txBody>
                  <a:tcPr marL="8097" marR="8097" marT="8097"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n-ea"/>
                          <a:ea typeface="+mn-ea"/>
                        </a:rPr>
                        <a:t>◯</a:t>
                      </a:r>
                    </a:p>
                  </a:txBody>
                  <a:tcPr marL="8097" marR="8097" marT="8097" marB="0" anchor="ctr"/>
                </a:tc>
                <a:extLst>
                  <a:ext uri="{0D108BD9-81ED-4DB2-BD59-A6C34878D82A}">
                    <a16:rowId xmlns:a16="http://schemas.microsoft.com/office/drawing/2014/main" val="133896928"/>
                  </a:ext>
                </a:extLst>
              </a:tr>
              <a:tr h="462071">
                <a:tc>
                  <a:txBody>
                    <a:bodyPr/>
                    <a:lstStyle/>
                    <a:p>
                      <a:pPr algn="ctr" fontAlgn="ctr"/>
                      <a:r>
                        <a:rPr lang="ja-JP" sz="1400" b="0" i="0" u="none" strike="noStrike" noProof="0" dirty="0">
                          <a:solidFill>
                            <a:srgbClr val="333333"/>
                          </a:solidFill>
                          <a:effectLst/>
                          <a:latin typeface="+mn-ea"/>
                          <a:ea typeface="+mn-ea"/>
                        </a:rPr>
                        <a:t>未読の通知</a:t>
                      </a:r>
                      <a:r>
                        <a:rPr lang="ja-JP" altLang="en-US" sz="1400" u="none" strike="noStrike" dirty="0">
                          <a:effectLst/>
                          <a:latin typeface="+mn-ea"/>
                          <a:ea typeface="+mn-ea"/>
                        </a:rPr>
                        <a:t>をバッジ表示</a:t>
                      </a:r>
                      <a:endParaRPr lang="en-US" altLang="ja-JP" sz="1400" u="none" strike="noStrike" dirty="0">
                        <a:effectLst/>
                        <a:latin typeface="+mn-ea"/>
                        <a:ea typeface="+mn-ea"/>
                      </a:endParaRPr>
                    </a:p>
                    <a:p>
                      <a:pPr algn="ctr" fontAlgn="ctr"/>
                      <a:r>
                        <a:rPr lang="ja-JP" altLang="en-US" sz="1200" b="0" i="0" u="none" strike="noStrike" dirty="0">
                          <a:solidFill>
                            <a:schemeClr val="tx1"/>
                          </a:solidFill>
                          <a:effectLst/>
                          <a:latin typeface="+mn-ea"/>
                          <a:ea typeface="+mn-ea"/>
                        </a:rPr>
                        <a:t>（</a:t>
                      </a:r>
                      <a:r>
                        <a:rPr lang="en-US" altLang="ja-JP" sz="1200" b="0" i="0" u="none" strike="noStrike" dirty="0">
                          <a:solidFill>
                            <a:schemeClr val="tx1"/>
                          </a:solidFill>
                          <a:effectLst/>
                          <a:latin typeface="+mn-ea"/>
                          <a:ea typeface="+mn-ea"/>
                        </a:rPr>
                        <a:t>※1</a:t>
                      </a:r>
                      <a:r>
                        <a:rPr lang="ja-JP" altLang="en-US" sz="1200" b="0" i="0" u="none" strike="noStrike" dirty="0">
                          <a:solidFill>
                            <a:schemeClr val="tx1"/>
                          </a:solidFill>
                          <a:effectLst/>
                          <a:latin typeface="+mn-ea"/>
                          <a:ea typeface="+mn-ea"/>
                        </a:rPr>
                        <a:t>）</a:t>
                      </a:r>
                      <a:endParaRPr lang="ja-JP" altLang="en-US" sz="1200" b="0" i="0" u="none" strike="noStrike" dirty="0">
                        <a:solidFill>
                          <a:srgbClr val="000000"/>
                        </a:solidFill>
                        <a:effectLst/>
                        <a:latin typeface="+mn-ea"/>
                        <a:ea typeface="+mn-ea"/>
                      </a:endParaRPr>
                    </a:p>
                  </a:txBody>
                  <a:tcPr marL="8097" marR="8097" marT="8097"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2A3042"/>
                          </a:solidFill>
                          <a:effectLst/>
                          <a:uLnTx/>
                          <a:uFillTx/>
                          <a:latin typeface="+mn-ea"/>
                          <a:ea typeface="+mn-ea"/>
                          <a:cs typeface="+mn-cs"/>
                        </a:rPr>
                        <a:t>◯</a:t>
                      </a:r>
                    </a:p>
                  </a:txBody>
                  <a:tcPr marL="8097" marR="8097" marT="8097"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2A3042"/>
                          </a:solidFill>
                          <a:effectLst/>
                          <a:uLnTx/>
                          <a:uFillTx/>
                          <a:latin typeface="+mn-ea"/>
                          <a:ea typeface="+mn-ea"/>
                          <a:cs typeface="+mn-cs"/>
                        </a:rPr>
                        <a:t>◯</a:t>
                      </a:r>
                    </a:p>
                  </a:txBody>
                  <a:tcPr marL="8097" marR="8097" marT="8097"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n-ea"/>
                          <a:ea typeface="+mn-ea"/>
                        </a:rPr>
                        <a:t>◯</a:t>
                      </a:r>
                    </a:p>
                  </a:txBody>
                  <a:tcPr marL="8097" marR="8097" marT="8097" marB="0" anchor="ctr"/>
                </a:tc>
                <a:extLst>
                  <a:ext uri="{0D108BD9-81ED-4DB2-BD59-A6C34878D82A}">
                    <a16:rowId xmlns:a16="http://schemas.microsoft.com/office/drawing/2014/main" val="549241304"/>
                  </a:ext>
                </a:extLst>
              </a:tr>
              <a:tr h="462071">
                <a:tc>
                  <a:txBody>
                    <a:bodyPr/>
                    <a:lstStyle/>
                    <a:p>
                      <a:pPr lvl="0" algn="ctr">
                        <a:buNone/>
                      </a:pPr>
                      <a:r>
                        <a:rPr lang="ja-JP" altLang="en-US" sz="1400" b="0" i="0" u="none" strike="noStrike" dirty="0">
                          <a:solidFill>
                            <a:schemeClr val="tx1"/>
                          </a:solidFill>
                          <a:effectLst/>
                          <a:latin typeface="+mn-ea"/>
                          <a:ea typeface="+mn-ea"/>
                        </a:rPr>
                        <a:t>ダウンロードしたファイルを他のアプリで開ける</a:t>
                      </a:r>
                      <a:r>
                        <a:rPr lang="ja-JP" altLang="en-US" sz="1200" b="0" i="0" u="none" strike="noStrike" dirty="0">
                          <a:solidFill>
                            <a:schemeClr val="tx1"/>
                          </a:solidFill>
                          <a:effectLst/>
                          <a:latin typeface="+mn-ea"/>
                          <a:ea typeface="+mn-ea"/>
                        </a:rPr>
                        <a:t>（</a:t>
                      </a:r>
                      <a:r>
                        <a:rPr lang="en-US" altLang="ja-JP" sz="1200" b="0" i="0" u="none" strike="noStrike" dirty="0">
                          <a:solidFill>
                            <a:schemeClr val="tx1"/>
                          </a:solidFill>
                          <a:effectLst/>
                          <a:latin typeface="+mn-ea"/>
                          <a:ea typeface="+mn-ea"/>
                        </a:rPr>
                        <a:t>※2</a:t>
                      </a:r>
                      <a:r>
                        <a:rPr lang="ja-JP" altLang="en-US" sz="1200" b="0" i="0" u="none" strike="noStrike" dirty="0">
                          <a:solidFill>
                            <a:schemeClr val="tx1"/>
                          </a:solidFill>
                          <a:effectLst/>
                          <a:latin typeface="+mn-ea"/>
                          <a:ea typeface="+mn-ea"/>
                        </a:rPr>
                        <a:t>）</a:t>
                      </a:r>
                      <a:endParaRPr lang="ja-JP" altLang="en-US" sz="1400" b="0" i="0" u="none" strike="noStrike" dirty="0">
                        <a:solidFill>
                          <a:schemeClr val="tx1"/>
                        </a:solidFill>
                        <a:effectLst/>
                        <a:latin typeface="+mn-ea"/>
                        <a:ea typeface="+mn-ea"/>
                      </a:endParaRPr>
                    </a:p>
                  </a:txBody>
                  <a:tcPr marL="8096" marR="8096" marT="8096"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n-ea"/>
                          <a:ea typeface="+mn-ea"/>
                        </a:rPr>
                        <a:t>◯</a:t>
                      </a:r>
                    </a:p>
                  </a:txBody>
                  <a:tcPr marL="8096" marR="8096" marT="8096"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n-ea"/>
                          <a:ea typeface="+mn-ea"/>
                        </a:rPr>
                        <a:t>◯</a:t>
                      </a:r>
                    </a:p>
                  </a:txBody>
                  <a:tcPr marL="8096" marR="8096" marT="8096"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n-ea"/>
                          <a:ea typeface="+mn-ea"/>
                        </a:rPr>
                        <a:t>◯</a:t>
                      </a:r>
                    </a:p>
                  </a:txBody>
                  <a:tcPr marL="8096" marR="8096" marT="8096" marB="0" anchor="ctr"/>
                </a:tc>
                <a:extLst>
                  <a:ext uri="{0D108BD9-81ED-4DB2-BD59-A6C34878D82A}">
                    <a16:rowId xmlns:a16="http://schemas.microsoft.com/office/drawing/2014/main" val="1506611052"/>
                  </a:ext>
                </a:extLst>
              </a:tr>
              <a:tr h="462071">
                <a:tc>
                  <a:txBody>
                    <a:bodyPr/>
                    <a:lstStyle/>
                    <a:p>
                      <a:pPr lvl="0" algn="ctr">
                        <a:buNone/>
                      </a:pPr>
                      <a:r>
                        <a:rPr lang="ja-JP" altLang="en-US" sz="1400" dirty="0">
                          <a:latin typeface="+mn-ea"/>
                          <a:ea typeface="+mn-ea"/>
                        </a:rPr>
                        <a:t>オフラインでのデータ閲覧（シンクモード）</a:t>
                      </a:r>
                    </a:p>
                  </a:txBody>
                  <a:tcPr marL="8097" marR="8097" marT="8097" marB="0" anchor="ctr"/>
                </a:tc>
                <a:tc>
                  <a:txBody>
                    <a:bodyPr/>
                    <a:lstStyle/>
                    <a:p>
                      <a:pPr lvl="0" algn="ctr">
                        <a:buNone/>
                      </a:pPr>
                      <a:r>
                        <a:rPr lang="en-US" altLang="ja-JP" sz="1400" dirty="0">
                          <a:latin typeface="+mn-ea"/>
                          <a:ea typeface="+mn-ea"/>
                        </a:rPr>
                        <a:t>×</a:t>
                      </a:r>
                      <a:endParaRPr lang="ja-JP" sz="1400" dirty="0">
                        <a:latin typeface="+mn-ea"/>
                        <a:ea typeface="+mn-ea"/>
                      </a:endParaRPr>
                    </a:p>
                  </a:txBody>
                  <a:tcPr marL="8097" marR="8097" marT="8097" marB="0" anchor="ctr"/>
                </a:tc>
                <a:tc>
                  <a:txBody>
                    <a:bodyPr/>
                    <a:lstStyle/>
                    <a:p>
                      <a:pPr lvl="0" algn="ctr">
                        <a:buNone/>
                      </a:pPr>
                      <a:r>
                        <a:rPr lang="en-US" altLang="ja-JP" sz="1400" dirty="0">
                          <a:latin typeface="+mn-ea"/>
                          <a:ea typeface="+mn-ea"/>
                        </a:rPr>
                        <a:t>×</a:t>
                      </a:r>
                      <a:endParaRPr lang="ja-JP" sz="1400" dirty="0">
                        <a:latin typeface="+mn-ea"/>
                        <a:ea typeface="+mn-ea"/>
                      </a:endParaRPr>
                    </a:p>
                  </a:txBody>
                  <a:tcPr marL="8097" marR="8097" marT="8097"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n-ea"/>
                          <a:ea typeface="+mn-ea"/>
                        </a:rPr>
                        <a:t>◯</a:t>
                      </a:r>
                    </a:p>
                  </a:txBody>
                  <a:tcPr marL="8097" marR="8097" marT="8097" marB="0" anchor="ctr"/>
                </a:tc>
                <a:extLst>
                  <a:ext uri="{0D108BD9-81ED-4DB2-BD59-A6C34878D82A}">
                    <a16:rowId xmlns:a16="http://schemas.microsoft.com/office/drawing/2014/main" val="3855645063"/>
                  </a:ext>
                </a:extLst>
              </a:tr>
              <a:tr h="462071">
                <a:tc>
                  <a:txBody>
                    <a:bodyPr/>
                    <a:lstStyle/>
                    <a:p>
                      <a:pPr lvl="0" algn="ctr">
                        <a:buNone/>
                      </a:pPr>
                      <a:r>
                        <a:rPr lang="ja-JP" altLang="en-US" sz="1400" b="0" i="0" u="none" strike="noStrike" noProof="0" dirty="0">
                          <a:solidFill>
                            <a:srgbClr val="333333"/>
                          </a:solidFill>
                          <a:effectLst/>
                          <a:latin typeface="+mn-ea"/>
                          <a:ea typeface="+mn-ea"/>
                        </a:rPr>
                        <a:t>端末のアドレス帳との</a:t>
                      </a:r>
                      <a:r>
                        <a:rPr lang="en-US" altLang="ja-JP" sz="1400" b="0" i="0" u="none" strike="noStrike" noProof="0" dirty="0" err="1">
                          <a:solidFill>
                            <a:srgbClr val="333333"/>
                          </a:solidFill>
                          <a:effectLst/>
                          <a:latin typeface="+mn-ea"/>
                          <a:ea typeface="+mn-ea"/>
                        </a:rPr>
                        <a:t>同期</a:t>
                      </a:r>
                      <a:endParaRPr lang="ja-JP" altLang="en-US" sz="1400" dirty="0">
                        <a:latin typeface="+mn-ea"/>
                        <a:ea typeface="+mn-ea"/>
                      </a:endParaRPr>
                    </a:p>
                  </a:txBody>
                  <a:tcPr marL="8096" marR="8096" marT="8096" marB="0" anchor="ctr"/>
                </a:tc>
                <a:tc>
                  <a:txBody>
                    <a:bodyPr/>
                    <a:lstStyle/>
                    <a:p>
                      <a:pPr lvl="0" algn="ctr">
                        <a:buNone/>
                      </a:pPr>
                      <a:r>
                        <a:rPr lang="en-US" altLang="ja-JP" sz="1400" dirty="0">
                          <a:latin typeface="+mn-ea"/>
                          <a:ea typeface="+mn-ea"/>
                        </a:rPr>
                        <a:t>×</a:t>
                      </a:r>
                      <a:endParaRPr lang="ja-JP" altLang="en-US" sz="1400" dirty="0">
                        <a:latin typeface="+mn-ea"/>
                        <a:ea typeface="+mn-ea"/>
                      </a:endParaRPr>
                    </a:p>
                  </a:txBody>
                  <a:tcPr marL="8096" marR="8096" marT="8096" marB="0" anchor="ctr"/>
                </a:tc>
                <a:tc>
                  <a:txBody>
                    <a:bodyPr/>
                    <a:lstStyle/>
                    <a:p>
                      <a:pPr lvl="0" algn="ctr">
                        <a:buNone/>
                      </a:pPr>
                      <a:r>
                        <a:rPr lang="en-US" altLang="ja-JP" sz="1400" dirty="0">
                          <a:latin typeface="+mn-ea"/>
                          <a:ea typeface="+mn-ea"/>
                        </a:rPr>
                        <a:t>×</a:t>
                      </a:r>
                      <a:endParaRPr lang="ja-JP" altLang="en-US" sz="1400" dirty="0">
                        <a:latin typeface="+mn-ea"/>
                        <a:ea typeface="+mn-ea"/>
                      </a:endParaRPr>
                    </a:p>
                  </a:txBody>
                  <a:tcPr marL="8096" marR="8096" marT="8096"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n-ea"/>
                          <a:ea typeface="+mn-ea"/>
                        </a:rPr>
                        <a:t>◯</a:t>
                      </a:r>
                    </a:p>
                  </a:txBody>
                  <a:tcPr marL="8096" marR="8096" marT="8096" marB="0" anchor="ctr"/>
                </a:tc>
                <a:extLst>
                  <a:ext uri="{0D108BD9-81ED-4DB2-BD59-A6C34878D82A}">
                    <a16:rowId xmlns:a16="http://schemas.microsoft.com/office/drawing/2014/main" val="4122179967"/>
                  </a:ext>
                </a:extLst>
              </a:tr>
              <a:tr h="462071">
                <a:tc>
                  <a:txBody>
                    <a:bodyPr/>
                    <a:lstStyle/>
                    <a:p>
                      <a:pPr lvl="0" algn="ctr">
                        <a:buNone/>
                      </a:pPr>
                      <a:r>
                        <a:rPr lang="en-US" altLang="ja-JP" sz="1400" dirty="0" err="1">
                          <a:latin typeface="+mn-ea"/>
                          <a:ea typeface="+mn-ea"/>
                        </a:rPr>
                        <a:t>pfx</a:t>
                      </a:r>
                      <a:r>
                        <a:rPr lang="ja-JP" altLang="en-US" sz="1400" dirty="0">
                          <a:latin typeface="+mn-ea"/>
                          <a:ea typeface="+mn-ea"/>
                        </a:rPr>
                        <a:t>ファイルでの接続設定</a:t>
                      </a:r>
                    </a:p>
                  </a:txBody>
                  <a:tcPr marL="8096" marR="8096" marT="8096"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altLang="ja-JP" sz="1400" dirty="0">
                          <a:latin typeface="+mn-ea"/>
                          <a:ea typeface="+mn-ea"/>
                        </a:rPr>
                        <a:t>×</a:t>
                      </a:r>
                      <a:endParaRPr lang="ja-JP" altLang="en-US" sz="1400" dirty="0">
                        <a:latin typeface="+mn-ea"/>
                        <a:ea typeface="+mn-ea"/>
                      </a:endParaRPr>
                    </a:p>
                  </a:txBody>
                  <a:tcPr marL="8096" marR="8096" marT="8096" marB="0" anchor="ctr"/>
                </a:tc>
                <a:tc>
                  <a:txBody>
                    <a:bodyPr/>
                    <a:lstStyle/>
                    <a:p>
                      <a:pPr lvl="0" algn="ctr">
                        <a:buNone/>
                      </a:pPr>
                      <a:r>
                        <a:rPr lang="ja-JP" altLang="en-US" sz="1400" dirty="0">
                          <a:latin typeface="+mn-ea"/>
                          <a:ea typeface="+mn-ea"/>
                        </a:rPr>
                        <a:t>○</a:t>
                      </a:r>
                    </a:p>
                  </a:txBody>
                  <a:tcPr marL="8096" marR="8096" marT="8096"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n-ea"/>
                          <a:ea typeface="+mn-ea"/>
                        </a:rPr>
                        <a:t>○</a:t>
                      </a:r>
                    </a:p>
                  </a:txBody>
                  <a:tcPr marL="8096" marR="8096" marT="8096" marB="0" anchor="ctr"/>
                </a:tc>
                <a:extLst>
                  <a:ext uri="{0D108BD9-81ED-4DB2-BD59-A6C34878D82A}">
                    <a16:rowId xmlns:a16="http://schemas.microsoft.com/office/drawing/2014/main" val="427754453"/>
                  </a:ext>
                </a:extLst>
              </a:tr>
              <a:tr h="462071">
                <a:tc>
                  <a:txBody>
                    <a:bodyPr/>
                    <a:lstStyle/>
                    <a:p>
                      <a:pPr lvl="0" algn="ctr">
                        <a:buNone/>
                      </a:pPr>
                      <a:r>
                        <a:rPr lang="en-US" altLang="ja-JP" sz="1400" dirty="0">
                          <a:latin typeface="+mn-ea"/>
                          <a:ea typeface="+mn-ea"/>
                        </a:rPr>
                        <a:t>HTTP</a:t>
                      </a:r>
                      <a:r>
                        <a:rPr lang="ja-JP" altLang="en-US" sz="1400" dirty="0">
                          <a:latin typeface="+mn-ea"/>
                          <a:ea typeface="+mn-ea"/>
                        </a:rPr>
                        <a:t>接続</a:t>
                      </a:r>
                    </a:p>
                  </a:txBody>
                  <a:tcPr marL="8096" marR="8096" marT="8096"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altLang="ja-JP" sz="1400" dirty="0">
                          <a:latin typeface="+mn-ea"/>
                          <a:ea typeface="+mn-ea"/>
                        </a:rPr>
                        <a:t>×</a:t>
                      </a:r>
                      <a:endParaRPr lang="ja-JP" altLang="en-US" sz="1400" dirty="0">
                        <a:latin typeface="+mn-ea"/>
                        <a:ea typeface="+mn-ea"/>
                      </a:endParaRPr>
                    </a:p>
                  </a:txBody>
                  <a:tcPr marL="8096" marR="8096" marT="8096"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altLang="ja-JP" sz="1400" dirty="0">
                          <a:latin typeface="+mn-ea"/>
                          <a:ea typeface="+mn-ea"/>
                        </a:rPr>
                        <a:t>×</a:t>
                      </a:r>
                      <a:endParaRPr lang="ja-JP" altLang="en-US" sz="1400" dirty="0">
                        <a:latin typeface="+mn-ea"/>
                        <a:ea typeface="+mn-ea"/>
                      </a:endParaRPr>
                    </a:p>
                  </a:txBody>
                  <a:tcPr marL="8096" marR="8096" marT="8096"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n-ea"/>
                          <a:ea typeface="+mn-ea"/>
                        </a:rPr>
                        <a:t>○</a:t>
                      </a:r>
                    </a:p>
                  </a:txBody>
                  <a:tcPr marL="8096" marR="8096" marT="8096" marB="0" anchor="ctr"/>
                </a:tc>
                <a:extLst>
                  <a:ext uri="{0D108BD9-81ED-4DB2-BD59-A6C34878D82A}">
                    <a16:rowId xmlns:a16="http://schemas.microsoft.com/office/drawing/2014/main" val="161356437"/>
                  </a:ext>
                </a:extLst>
              </a:tr>
            </a:tbl>
          </a:graphicData>
        </a:graphic>
      </p:graphicFrame>
      <p:sp>
        <p:nvSpPr>
          <p:cNvPr id="9" name="タイトル 1">
            <a:extLst>
              <a:ext uri="{FF2B5EF4-FFF2-40B4-BE49-F238E27FC236}">
                <a16:creationId xmlns:a16="http://schemas.microsoft.com/office/drawing/2014/main" id="{F0F061ED-4168-1B60-65CB-600F43ABC056}"/>
              </a:ext>
            </a:extLst>
          </p:cNvPr>
          <p:cNvSpPr>
            <a:spLocks noGrp="1"/>
          </p:cNvSpPr>
          <p:nvPr>
            <p:ph type="title"/>
          </p:nvPr>
        </p:nvSpPr>
        <p:spPr>
          <a:xfrm>
            <a:off x="335360" y="234373"/>
            <a:ext cx="10972800" cy="577715"/>
          </a:xfrm>
        </p:spPr>
        <p:txBody>
          <a:bodyPr>
            <a:normAutofit/>
          </a:bodyPr>
          <a:lstStyle/>
          <a:p>
            <a:r>
              <a:rPr lang="en-US" altLang="ja-JP" dirty="0">
                <a:latin typeface="游ゴシック"/>
                <a:ea typeface="游ゴシック"/>
              </a:rPr>
              <a:t>2. </a:t>
            </a:r>
            <a:r>
              <a:rPr lang="en-US" altLang="ja-JP" dirty="0" err="1">
                <a:latin typeface="游ゴシック"/>
                <a:ea typeface="游ゴシック"/>
              </a:rPr>
              <a:t>Garoon</a:t>
            </a:r>
            <a:r>
              <a:rPr lang="ja-JP" altLang="en-US" dirty="0">
                <a:latin typeface="游ゴシック"/>
                <a:ea typeface="游ゴシック"/>
              </a:rPr>
              <a:t> モバイル </a:t>
            </a:r>
            <a:r>
              <a:rPr lang="en-US" altLang="ja-JP" dirty="0">
                <a:latin typeface="游ゴシック"/>
                <a:ea typeface="游ゴシック"/>
              </a:rPr>
              <a:t>for Android</a:t>
            </a:r>
            <a:r>
              <a:rPr lang="ja-JP" altLang="en-US" dirty="0">
                <a:latin typeface="游ゴシック"/>
                <a:ea typeface="游ゴシック"/>
              </a:rPr>
              <a:t> </a:t>
            </a:r>
            <a:r>
              <a:rPr lang="en-US" altLang="ja-JP" dirty="0">
                <a:latin typeface="Yu Gothic"/>
                <a:ea typeface="Yu Gothic"/>
              </a:rPr>
              <a:t>/</a:t>
            </a:r>
            <a:r>
              <a:rPr lang="ja-JP" dirty="0">
                <a:latin typeface="游ゴシック"/>
                <a:ea typeface="游ゴシック"/>
              </a:rPr>
              <a:t>サイボウズ </a:t>
            </a:r>
            <a:r>
              <a:rPr lang="en-US" altLang="ja-JP" dirty="0">
                <a:latin typeface="Yu Gothic"/>
                <a:ea typeface="Yu Gothic"/>
              </a:rPr>
              <a:t>KUNAI</a:t>
            </a:r>
            <a:r>
              <a:rPr lang="ja-JP" dirty="0">
                <a:latin typeface="游ゴシック"/>
                <a:ea typeface="游ゴシック"/>
              </a:rPr>
              <a:t> </a:t>
            </a:r>
            <a:r>
              <a:rPr lang="en-US" altLang="ja-JP" dirty="0">
                <a:latin typeface="Yu Gothic"/>
                <a:ea typeface="Yu Gothic"/>
              </a:rPr>
              <a:t>for Android </a:t>
            </a:r>
            <a:r>
              <a:rPr lang="ja-JP" altLang="en-US" dirty="0">
                <a:latin typeface="游ゴシック"/>
                <a:ea typeface="游ゴシック"/>
              </a:rPr>
              <a:t>機能比較</a:t>
            </a:r>
            <a:endParaRPr kumimoji="1" lang="ja-JP" altLang="en-US" dirty="0">
              <a:latin typeface="游ゴシック"/>
              <a:ea typeface="游ゴシック"/>
            </a:endParaRPr>
          </a:p>
        </p:txBody>
      </p:sp>
      <p:sp>
        <p:nvSpPr>
          <p:cNvPr id="10" name="テキスト ボックス 9">
            <a:extLst>
              <a:ext uri="{FF2B5EF4-FFF2-40B4-BE49-F238E27FC236}">
                <a16:creationId xmlns:a16="http://schemas.microsoft.com/office/drawing/2014/main" id="{9A80C409-D03E-390F-6B22-EEB7E6ECD480}"/>
              </a:ext>
            </a:extLst>
          </p:cNvPr>
          <p:cNvSpPr txBox="1"/>
          <p:nvPr/>
        </p:nvSpPr>
        <p:spPr>
          <a:xfrm>
            <a:off x="403599" y="5674919"/>
            <a:ext cx="11147845" cy="738664"/>
          </a:xfrm>
          <a:prstGeom prst="rect">
            <a:avLst/>
          </a:prstGeom>
          <a:noFill/>
        </p:spPr>
        <p:txBody>
          <a:bodyPr wrap="square" rtlCol="0">
            <a:spAutoFit/>
          </a:bodyPr>
          <a:lstStyle/>
          <a:p>
            <a:r>
              <a:rPr kumimoji="1" lang="en-US" altLang="ja-JP" sz="1400" dirty="0">
                <a:latin typeface="+mn-ea"/>
              </a:rPr>
              <a:t>※1</a:t>
            </a:r>
            <a:r>
              <a:rPr kumimoji="1" lang="ja-JP" altLang="en-US" sz="1400" dirty="0">
                <a:latin typeface="+mn-ea"/>
              </a:rPr>
              <a:t> </a:t>
            </a:r>
            <a:r>
              <a:rPr kumimoji="1" lang="en-US" altLang="ja-JP" sz="1400" dirty="0">
                <a:latin typeface="+mn-ea"/>
              </a:rPr>
              <a:t>Android</a:t>
            </a:r>
            <a:r>
              <a:rPr kumimoji="1" lang="ja-JP" altLang="en-US" sz="1400" dirty="0">
                <a:latin typeface="+mn-ea"/>
              </a:rPr>
              <a:t>の仕様により、未読の通知件数は表示されません。</a:t>
            </a:r>
            <a:endParaRPr kumimoji="1" lang="en-US" altLang="ja-JP" sz="1400" dirty="0">
              <a:latin typeface="+mn-ea"/>
            </a:endParaRPr>
          </a:p>
          <a:p>
            <a:r>
              <a:rPr kumimoji="1" lang="en-US" altLang="ja-JP" sz="1400" dirty="0">
                <a:latin typeface="+mn-ea"/>
              </a:rPr>
              <a:t>※2 </a:t>
            </a:r>
            <a:r>
              <a:rPr kumimoji="1" lang="en-US" altLang="ja-JP" sz="1400" dirty="0" err="1">
                <a:latin typeface="+mn-ea"/>
              </a:rPr>
              <a:t>Garoon</a:t>
            </a:r>
            <a:r>
              <a:rPr kumimoji="1" lang="en-US" altLang="ja-JP" sz="1400" dirty="0">
                <a:latin typeface="+mn-ea"/>
              </a:rPr>
              <a:t> </a:t>
            </a:r>
            <a:r>
              <a:rPr kumimoji="1" lang="ja-JP" altLang="en-US" sz="1400" dirty="0">
                <a:latin typeface="+mn-ea"/>
              </a:rPr>
              <a:t>モバイル </a:t>
            </a:r>
            <a:r>
              <a:rPr kumimoji="1" lang="en-US" altLang="ja-JP" sz="1400" dirty="0">
                <a:latin typeface="+mn-ea"/>
              </a:rPr>
              <a:t>for Android </a:t>
            </a:r>
            <a:r>
              <a:rPr kumimoji="1" lang="ja-JP" altLang="en-US" sz="1400" dirty="0">
                <a:latin typeface="+mn-ea"/>
              </a:rPr>
              <a:t>では、ファイルのダウンロード先をユーザーが選択できます。ダウンロードしたファイルが削除されるタイミングは、ユーザーの操作に依存します。</a:t>
            </a:r>
            <a:endParaRPr kumimoji="1" lang="en-US" altLang="ja-JP" sz="1400" dirty="0">
              <a:latin typeface="+mn-ea"/>
            </a:endParaRPr>
          </a:p>
        </p:txBody>
      </p:sp>
    </p:spTree>
    <p:extLst>
      <p:ext uri="{BB962C8B-B14F-4D97-AF65-F5344CB8AC3E}">
        <p14:creationId xmlns:p14="http://schemas.microsoft.com/office/powerpoint/2010/main" val="221304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3">
            <a:extLst>
              <a:ext uri="{FF2B5EF4-FFF2-40B4-BE49-F238E27FC236}">
                <a16:creationId xmlns:a16="http://schemas.microsoft.com/office/drawing/2014/main" id="{E00ACACE-F569-47EE-AD88-D99438A48CDE}"/>
              </a:ext>
            </a:extLst>
          </p:cNvPr>
          <p:cNvSpPr>
            <a:spLocks noGrp="1" noChangeArrowheads="1"/>
          </p:cNvSpPr>
          <p:nvPr>
            <p:ph type="title"/>
          </p:nvPr>
        </p:nvSpPr>
        <p:spPr/>
        <p:txBody>
          <a:bodyPr>
            <a:normAutofit/>
          </a:bodyPr>
          <a:lstStyle/>
          <a:p>
            <a:r>
              <a:rPr lang="en-US" altLang="ja-JP" dirty="0"/>
              <a:t>END</a:t>
            </a:r>
            <a:endParaRPr lang="ja-JP" altLang="en-US" dirty="0"/>
          </a:p>
        </p:txBody>
      </p:sp>
    </p:spTree>
    <p:extLst>
      <p:ext uri="{BB962C8B-B14F-4D97-AF65-F5344CB8AC3E}">
        <p14:creationId xmlns:p14="http://schemas.microsoft.com/office/powerpoint/2010/main" val="4113508972"/>
      </p:ext>
    </p:extLst>
  </p:cSld>
  <p:clrMapOvr>
    <a:masterClrMapping/>
  </p:clrMapOvr>
</p:sld>
</file>

<file path=ppt/theme/theme1.xml><?xml version="1.0" encoding="utf-8"?>
<a:theme xmlns:a="http://schemas.openxmlformats.org/drawingml/2006/main" name="Garoonテンプレート_16_9_20200923">
  <a:themeElements>
    <a:clrScheme name="Garoon">
      <a:dk1>
        <a:srgbClr val="2A3042"/>
      </a:dk1>
      <a:lt1>
        <a:srgbClr val="FFFFFF"/>
      </a:lt1>
      <a:dk2>
        <a:srgbClr val="888E99"/>
      </a:dk2>
      <a:lt2>
        <a:srgbClr val="E1E8F7"/>
      </a:lt2>
      <a:accent1>
        <a:srgbClr val="01ADA4"/>
      </a:accent1>
      <a:accent2>
        <a:srgbClr val="003399"/>
      </a:accent2>
      <a:accent3>
        <a:srgbClr val="4669BD"/>
      </a:accent3>
      <a:accent4>
        <a:srgbClr val="E58A01"/>
      </a:accent4>
      <a:accent5>
        <a:srgbClr val="FFFFFF"/>
      </a:accent5>
      <a:accent6>
        <a:srgbClr val="FFFFFF"/>
      </a:accent6>
      <a:hlink>
        <a:srgbClr val="003398"/>
      </a:hlink>
      <a:folHlink>
        <a:srgbClr val="CC7A01"/>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Garoonテンプレート_16_9_20200923</Template>
  <TotalTime>0</TotalTime>
  <Words>756</Words>
  <Application>Microsoft Office PowerPoint</Application>
  <PresentationFormat>ワイド画面</PresentationFormat>
  <Paragraphs>122</Paragraphs>
  <Slides>8</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8</vt:i4>
      </vt:variant>
    </vt:vector>
  </HeadingPairs>
  <TitlesOfParts>
    <vt:vector size="17" baseType="lpstr">
      <vt:lpstr>Meiryo</vt:lpstr>
      <vt:lpstr>Yu Gothic</vt:lpstr>
      <vt:lpstr>Yu Gothic</vt:lpstr>
      <vt:lpstr>Yu Gothic Medium</vt:lpstr>
      <vt:lpstr>Arial</vt:lpstr>
      <vt:lpstr>Calibri</vt:lpstr>
      <vt:lpstr>Calibri Light</vt:lpstr>
      <vt:lpstr>Wingdings</vt:lpstr>
      <vt:lpstr>Garoonテンプレート_16_9_20200923</vt:lpstr>
      <vt:lpstr>Garoon モバイル/サイボウズ KUNAI 比較資料</vt:lpstr>
      <vt:lpstr>更新履歴</vt:lpstr>
      <vt:lpstr>本資料について</vt:lpstr>
      <vt:lpstr>本文書の取り扱いと商標について</vt:lpstr>
      <vt:lpstr>目次　</vt:lpstr>
      <vt:lpstr>1. Garoon モバイル for iOS /サイボウズ KUNAI for iPhone 機能比較</vt:lpstr>
      <vt:lpstr>2. Garoon モバイル for Android /サイボウズ KUNAI for Android 機能比較</vt:lpstr>
      <vt:lpstr>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2023-12-20T06:59:59Z</dcterms:created>
  <dcterms:modified xsi:type="dcterms:W3CDTF">2023-12-20T07:00:36Z</dcterms:modified>
</cp:coreProperties>
</file>