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85" r:id="rId4"/>
  </p:sldMasterIdLst>
  <p:notesMasterIdLst>
    <p:notesMasterId r:id="rId87"/>
  </p:notesMasterIdLst>
  <p:sldIdLst>
    <p:sldId id="277" r:id="rId5"/>
    <p:sldId id="325" r:id="rId6"/>
    <p:sldId id="326" r:id="rId7"/>
    <p:sldId id="2145706227" r:id="rId8"/>
    <p:sldId id="330" r:id="rId9"/>
    <p:sldId id="613" r:id="rId10"/>
    <p:sldId id="2145706232" r:id="rId11"/>
    <p:sldId id="2145706238" r:id="rId12"/>
    <p:sldId id="2145706234" r:id="rId13"/>
    <p:sldId id="2145706235" r:id="rId14"/>
    <p:sldId id="2145706236" r:id="rId15"/>
    <p:sldId id="615" r:id="rId16"/>
    <p:sldId id="614" r:id="rId17"/>
    <p:sldId id="2145706116" r:id="rId18"/>
    <p:sldId id="2145706175" r:id="rId19"/>
    <p:sldId id="329" r:id="rId20"/>
    <p:sldId id="616" r:id="rId21"/>
    <p:sldId id="2145706117" r:id="rId22"/>
    <p:sldId id="2145706147" r:id="rId23"/>
    <p:sldId id="2145706118" r:id="rId24"/>
    <p:sldId id="2145706183" r:id="rId25"/>
    <p:sldId id="2145706119" r:id="rId26"/>
    <p:sldId id="2145706184" r:id="rId27"/>
    <p:sldId id="2145706239" r:id="rId28"/>
    <p:sldId id="2145706123" r:id="rId29"/>
    <p:sldId id="2145706218" r:id="rId30"/>
    <p:sldId id="2145706219" r:id="rId31"/>
    <p:sldId id="2145706188" r:id="rId32"/>
    <p:sldId id="2145706187" r:id="rId33"/>
    <p:sldId id="2145706186" r:id="rId34"/>
    <p:sldId id="2145706193" r:id="rId35"/>
    <p:sldId id="2145706190" r:id="rId36"/>
    <p:sldId id="2145706191" r:id="rId37"/>
    <p:sldId id="2145706224" r:id="rId38"/>
    <p:sldId id="2145706132" r:id="rId39"/>
    <p:sldId id="2145706225" r:id="rId40"/>
    <p:sldId id="2145706194" r:id="rId41"/>
    <p:sldId id="2145706195" r:id="rId42"/>
    <p:sldId id="2145706196" r:id="rId43"/>
    <p:sldId id="2145706197" r:id="rId44"/>
    <p:sldId id="2145706198" r:id="rId45"/>
    <p:sldId id="2145706228" r:id="rId46"/>
    <p:sldId id="617" r:id="rId47"/>
    <p:sldId id="2145706200" r:id="rId48"/>
    <p:sldId id="2145706201" r:id="rId49"/>
    <p:sldId id="2145706202" r:id="rId50"/>
    <p:sldId id="2145706203" r:id="rId51"/>
    <p:sldId id="2145706204" r:id="rId52"/>
    <p:sldId id="2145706205" r:id="rId53"/>
    <p:sldId id="2145706206" r:id="rId54"/>
    <p:sldId id="2145706207" r:id="rId55"/>
    <p:sldId id="2145706139" r:id="rId56"/>
    <p:sldId id="2145706229" r:id="rId57"/>
    <p:sldId id="618" r:id="rId58"/>
    <p:sldId id="2145706150" r:id="rId59"/>
    <p:sldId id="2145706209" r:id="rId60"/>
    <p:sldId id="2145706210" r:id="rId61"/>
    <p:sldId id="2145706211" r:id="rId62"/>
    <p:sldId id="2145706230" r:id="rId63"/>
    <p:sldId id="2145706220" r:id="rId64"/>
    <p:sldId id="2145706213" r:id="rId65"/>
    <p:sldId id="2145706214" r:id="rId66"/>
    <p:sldId id="2145706215" r:id="rId67"/>
    <p:sldId id="619" r:id="rId68"/>
    <p:sldId id="1175" r:id="rId69"/>
    <p:sldId id="2145706237" r:id="rId70"/>
    <p:sldId id="2145706173" r:id="rId71"/>
    <p:sldId id="2145706169" r:id="rId72"/>
    <p:sldId id="2145706171" r:id="rId73"/>
    <p:sldId id="2145706221" r:id="rId74"/>
    <p:sldId id="2145706231" r:id="rId75"/>
    <p:sldId id="2145706216" r:id="rId76"/>
    <p:sldId id="620" r:id="rId77"/>
    <p:sldId id="2145706158" r:id="rId78"/>
    <p:sldId id="2145706226" r:id="rId79"/>
    <p:sldId id="2145706162" r:id="rId80"/>
    <p:sldId id="2145706163" r:id="rId81"/>
    <p:sldId id="2145706222" r:id="rId82"/>
    <p:sldId id="2145706223" r:id="rId83"/>
    <p:sldId id="2145706159" r:id="rId84"/>
    <p:sldId id="2145706181" r:id="rId85"/>
    <p:sldId id="2145706182" r:id="rId8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52" userDrawn="1">
          <p15:clr>
            <a:srgbClr val="A4A3A4"/>
          </p15:clr>
        </p15:guide>
        <p15:guide id="2" pos="295" userDrawn="1">
          <p15:clr>
            <a:srgbClr val="F26B43"/>
          </p15:clr>
        </p15:guide>
        <p15:guide id="3" pos="5465" userDrawn="1">
          <p15:clr>
            <a:srgbClr val="F26B43"/>
          </p15:clr>
        </p15:guide>
        <p15:guide id="4" pos="2880" userDrawn="1">
          <p15:clr>
            <a:srgbClr val="A4A3A4"/>
          </p15:clr>
        </p15:guide>
        <p15:guide id="5" pos="204" userDrawn="1">
          <p15:clr>
            <a:srgbClr val="A4A3A4"/>
          </p15:clr>
        </p15:guide>
        <p15:guide id="6" pos="555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000000"/>
    <a:srgbClr val="01ADA4"/>
    <a:srgbClr val="FFFFFF"/>
    <a:srgbClr val="CC7A01"/>
    <a:srgbClr val="E58A01"/>
    <a:srgbClr val="D98200"/>
    <a:srgbClr val="4669BD"/>
    <a:srgbClr val="E1E8F7"/>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1C425D-D6E1-9B13-91DD-89D2A6620BED}" v="3" dt="2024-02-29T01:18:09.259"/>
    <p1510:client id="{7FD1E8D2-D7C3-D78F-1CF9-6700CD172759}" v="7" dt="2024-02-29T01:17:21.030"/>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27" autoAdjust="0"/>
    <p:restoredTop sz="96031" autoAdjust="0"/>
  </p:normalViewPr>
  <p:slideViewPr>
    <p:cSldViewPr snapToGrid="0">
      <p:cViewPr varScale="1">
        <p:scale>
          <a:sx n="116" d="100"/>
          <a:sy n="116" d="100"/>
        </p:scale>
        <p:origin x="80" y="200"/>
      </p:cViewPr>
      <p:guideLst>
        <p:guide orient="horz" pos="1552"/>
        <p:guide pos="295"/>
        <p:guide pos="5465"/>
        <p:guide pos="2880"/>
        <p:guide pos="204"/>
        <p:guide pos="5556"/>
      </p:guideLst>
    </p:cSldViewPr>
  </p:slideViewPr>
  <p:notesTextViewPr>
    <p:cViewPr>
      <p:scale>
        <a:sx n="1" d="1"/>
        <a:sy n="1" d="1"/>
      </p:scale>
      <p:origin x="0" y="0"/>
    </p:cViewPr>
  </p:notesTextViewPr>
  <p:notesViewPr>
    <p:cSldViewPr snapToGrid="0">
      <p:cViewPr varScale="1">
        <p:scale>
          <a:sx n="71" d="100"/>
          <a:sy n="71" d="100"/>
        </p:scale>
        <p:origin x="1812" y="4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viewProps" Target="view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theme" Target="theme/theme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microsoft.com/office/2015/10/relationships/revisionInfo" Target="revisionInfo.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notesMaster" Target="notesMasters/notesMaster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858738-EAD3-154C-936D-D2580CB6A61D}" type="datetimeFigureOut">
              <a:rPr kumimoji="1" lang="ja-JP" altLang="en-US" smtClean="0"/>
              <a:t>2024/2/29</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2E1707-020D-E949-ACFB-6E06B790B73B}" type="slidenum">
              <a:rPr kumimoji="1" lang="ja-JP" altLang="en-US" smtClean="0"/>
              <a:t>‹#›</a:t>
            </a:fld>
            <a:endParaRPr kumimoji="1" lang="ja-JP" altLang="en-US"/>
          </a:p>
        </p:txBody>
      </p:sp>
    </p:spTree>
    <p:extLst>
      <p:ext uri="{BB962C8B-B14F-4D97-AF65-F5344CB8AC3E}">
        <p14:creationId xmlns:p14="http://schemas.microsoft.com/office/powerpoint/2010/main" val="212708677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5D64F65-2511-8844-90B7-EDB71818D34A}"/>
              </a:ext>
            </a:extLst>
          </p:cNvPr>
          <p:cNvSpPr>
            <a:spLocks noGrp="1"/>
          </p:cNvSpPr>
          <p:nvPr>
            <p:ph type="title"/>
          </p:nvPr>
        </p:nvSpPr>
        <p:spPr>
          <a:xfrm>
            <a:off x="477365" y="1993546"/>
            <a:ext cx="6537176" cy="1157447"/>
          </a:xfrm>
        </p:spPr>
        <p:txBody>
          <a:bodyPr anchor="ctr">
            <a:normAutofit/>
          </a:bodyPr>
          <a:lstStyle>
            <a:lvl1pPr>
              <a:lnSpc>
                <a:spcPct val="120000"/>
              </a:lnSpc>
              <a:defRPr sz="3000" b="1" i="0">
                <a:solidFill>
                  <a:schemeClr val="accent2"/>
                </a:solidFill>
                <a:latin typeface="Yu Gothic" panose="020B0400000000000000" pitchFamily="34" charset="-128"/>
                <a:ea typeface="Yu Gothic" panose="020B0400000000000000" pitchFamily="34" charset="-128"/>
              </a:defRPr>
            </a:lvl1pPr>
          </a:lstStyle>
          <a:p>
            <a:r>
              <a:rPr kumimoji="1" lang="ja-JP" altLang="en-US"/>
              <a:t>マスター タイトルの書式設定</a:t>
            </a:r>
          </a:p>
        </p:txBody>
      </p:sp>
      <p:sp>
        <p:nvSpPr>
          <p:cNvPr id="14" name="角丸四角形 13">
            <a:extLst>
              <a:ext uri="{FF2B5EF4-FFF2-40B4-BE49-F238E27FC236}">
                <a16:creationId xmlns:a16="http://schemas.microsoft.com/office/drawing/2014/main" id="{DC3EE781-F9B2-4541-9426-91A2EA88BD13}"/>
              </a:ext>
            </a:extLst>
          </p:cNvPr>
          <p:cNvSpPr/>
          <p:nvPr userDrawn="1"/>
        </p:nvSpPr>
        <p:spPr>
          <a:xfrm>
            <a:off x="0" y="4873993"/>
            <a:ext cx="9144000" cy="269509"/>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13"/>
          </a:p>
        </p:txBody>
      </p:sp>
      <p:sp>
        <p:nvSpPr>
          <p:cNvPr id="15" name="正方形/長方形 14">
            <a:extLst>
              <a:ext uri="{FF2B5EF4-FFF2-40B4-BE49-F238E27FC236}">
                <a16:creationId xmlns:a16="http://schemas.microsoft.com/office/drawing/2014/main" id="{B25ADB95-9F6C-D643-987D-6ED43CF4F450}"/>
              </a:ext>
            </a:extLst>
          </p:cNvPr>
          <p:cNvSpPr/>
          <p:nvPr userDrawn="1"/>
        </p:nvSpPr>
        <p:spPr>
          <a:xfrm>
            <a:off x="8787600" y="4873990"/>
            <a:ext cx="356400" cy="2695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62000" tIns="20250" rIns="121500" bIns="20250" rtlCol="0" anchor="ctr"/>
          <a:lstStyle/>
          <a:p>
            <a:pPr algn="l">
              <a:lnSpc>
                <a:spcPct val="130000"/>
              </a:lnSpc>
            </a:pPr>
            <a:endParaRPr kumimoji="1" lang="ja-JP" altLang="en-US" sz="900" b="1" spc="113">
              <a:latin typeface="Yu Gothic" panose="020B0400000000000000" pitchFamily="34" charset="-128"/>
              <a:ea typeface="Yu Gothic" panose="020B0400000000000000" pitchFamily="34" charset="-128"/>
            </a:endParaRPr>
          </a:p>
        </p:txBody>
      </p:sp>
      <p:sp>
        <p:nvSpPr>
          <p:cNvPr id="16" name="フッター プレースホルダー 1">
            <a:extLst>
              <a:ext uri="{FF2B5EF4-FFF2-40B4-BE49-F238E27FC236}">
                <a16:creationId xmlns:a16="http://schemas.microsoft.com/office/drawing/2014/main" id="{BA27AD68-708D-B740-8AEF-D277D128F2D7}"/>
              </a:ext>
            </a:extLst>
          </p:cNvPr>
          <p:cNvSpPr txBox="1">
            <a:spLocks/>
          </p:cNvSpPr>
          <p:nvPr userDrawn="1"/>
        </p:nvSpPr>
        <p:spPr>
          <a:xfrm>
            <a:off x="3028950" y="4915793"/>
            <a:ext cx="3086100" cy="185904"/>
          </a:xfrm>
          <a:prstGeom prst="rect">
            <a:avLst/>
          </a:prstGeom>
        </p:spPr>
        <p:txBody>
          <a:bodyPr vert="horz" lIns="68580" tIns="34290" rIns="68580" bIns="34290" rtlCol="0" anchor="ctr"/>
          <a:lstStyle>
            <a:defPPr>
              <a:defRPr lang="en-US"/>
            </a:defPPr>
            <a:lvl1pPr marL="0" algn="ctr" defTabSz="457200" rtl="0" eaLnBrk="1" latinLnBrk="0" hangingPunct="1">
              <a:defRPr sz="1200"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 altLang="ja-JP" sz="900">
                <a:solidFill>
                  <a:schemeClr val="bg1"/>
                </a:solidFill>
              </a:rPr>
              <a:t>Copyright © </a:t>
            </a:r>
            <a:r>
              <a:rPr kumimoji="1" lang="en" altLang="ja-JP" sz="900" err="1">
                <a:solidFill>
                  <a:schemeClr val="bg1"/>
                </a:solidFill>
              </a:rPr>
              <a:t>Cybozu</a:t>
            </a:r>
            <a:endParaRPr kumimoji="1" lang="ja-JP" altLang="en-US" sz="900">
              <a:solidFill>
                <a:schemeClr val="bg1"/>
              </a:solidFill>
            </a:endParaRPr>
          </a:p>
        </p:txBody>
      </p:sp>
      <p:sp>
        <p:nvSpPr>
          <p:cNvPr id="18" name="スライド番号プレースホルダー 4">
            <a:extLst>
              <a:ext uri="{FF2B5EF4-FFF2-40B4-BE49-F238E27FC236}">
                <a16:creationId xmlns:a16="http://schemas.microsoft.com/office/drawing/2014/main" id="{61EE58E2-9C4D-AF49-BE56-475F16A4AE64}"/>
              </a:ext>
            </a:extLst>
          </p:cNvPr>
          <p:cNvSpPr txBox="1">
            <a:spLocks/>
          </p:cNvSpPr>
          <p:nvPr userDrawn="1"/>
        </p:nvSpPr>
        <p:spPr>
          <a:xfrm>
            <a:off x="8768428" y="4897954"/>
            <a:ext cx="403200" cy="221582"/>
          </a:xfrm>
          <a:prstGeom prst="rect">
            <a:avLst/>
          </a:prstGeom>
        </p:spPr>
        <p:txBody>
          <a:bodyPr vert="horz" lIns="68580" tIns="34290" rIns="68580" bIns="34290" rtlCol="0" anchor="ctr"/>
          <a:lstStyle>
            <a:defPPr>
              <a:defRPr lang="en-US"/>
            </a:defPPr>
            <a:lvl1pPr marL="0" algn="r" defTabSz="457200" rtl="0" eaLnBrk="1" latinLnBrk="0" hangingPunct="1">
              <a:defRPr sz="1200"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5508F75D-BBB8-D24F-985B-F754C17A360B}" type="slidenum">
              <a:rPr kumimoji="1" lang="ja-JP" altLang="en-US" sz="900" smtClean="0">
                <a:solidFill>
                  <a:schemeClr val="bg1"/>
                </a:solidFill>
              </a:rPr>
              <a:pPr algn="ctr"/>
              <a:t>‹#›</a:t>
            </a:fld>
            <a:endParaRPr kumimoji="1" lang="ja-JP" altLang="en-US" sz="900">
              <a:solidFill>
                <a:schemeClr val="bg1"/>
              </a:solidFill>
            </a:endParaRPr>
          </a:p>
        </p:txBody>
      </p:sp>
      <p:pic>
        <p:nvPicPr>
          <p:cNvPr id="3" name="図 2">
            <a:extLst>
              <a:ext uri="{FF2B5EF4-FFF2-40B4-BE49-F238E27FC236}">
                <a16:creationId xmlns:a16="http://schemas.microsoft.com/office/drawing/2014/main" id="{1231676A-9D48-F28E-0C1D-327577813AC4}"/>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12670" y="4877337"/>
            <a:ext cx="805129" cy="273718"/>
          </a:xfrm>
          <a:prstGeom prst="rect">
            <a:avLst/>
          </a:prstGeom>
        </p:spPr>
      </p:pic>
    </p:spTree>
    <p:extLst>
      <p:ext uri="{BB962C8B-B14F-4D97-AF65-F5344CB8AC3E}">
        <p14:creationId xmlns:p14="http://schemas.microsoft.com/office/powerpoint/2010/main" val="2724568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次">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D6AEF8E2-0030-D949-AC98-A377862B2D65}"/>
              </a:ext>
            </a:extLst>
          </p:cNvPr>
          <p:cNvSpPr>
            <a:spLocks noGrp="1"/>
          </p:cNvSpPr>
          <p:nvPr>
            <p:ph type="title"/>
          </p:nvPr>
        </p:nvSpPr>
        <p:spPr>
          <a:xfrm>
            <a:off x="251520" y="195487"/>
            <a:ext cx="8229600" cy="433286"/>
          </a:xfrm>
        </p:spPr>
        <p:txBody>
          <a:bodyPr>
            <a:normAutofit/>
          </a:bodyPr>
          <a:lstStyle>
            <a:lvl1pPr>
              <a:defRPr sz="1800" b="1" i="0">
                <a:solidFill>
                  <a:schemeClr val="tx1"/>
                </a:solidFill>
                <a:latin typeface="Yu Gothic" panose="020B0400000000000000" pitchFamily="34" charset="-128"/>
                <a:ea typeface="Yu Gothic" panose="020B0400000000000000" pitchFamily="34" charset="-128"/>
              </a:defRPr>
            </a:lvl1pPr>
          </a:lstStyle>
          <a:p>
            <a:r>
              <a:rPr kumimoji="1" lang="ja-JP" altLang="en-US"/>
              <a:t>マスター タイトルの書式設定</a:t>
            </a:r>
          </a:p>
        </p:txBody>
      </p:sp>
      <p:sp>
        <p:nvSpPr>
          <p:cNvPr id="9" name="角丸四角形 8">
            <a:extLst>
              <a:ext uri="{FF2B5EF4-FFF2-40B4-BE49-F238E27FC236}">
                <a16:creationId xmlns:a16="http://schemas.microsoft.com/office/drawing/2014/main" id="{70722E7F-9427-7544-A0A1-8A603E6A4E1A}"/>
              </a:ext>
            </a:extLst>
          </p:cNvPr>
          <p:cNvSpPr/>
          <p:nvPr userDrawn="1"/>
        </p:nvSpPr>
        <p:spPr>
          <a:xfrm>
            <a:off x="0" y="4873994"/>
            <a:ext cx="9144000" cy="269509"/>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13"/>
          </a:p>
        </p:txBody>
      </p:sp>
      <p:sp>
        <p:nvSpPr>
          <p:cNvPr id="10" name="正方形/長方形 9">
            <a:extLst>
              <a:ext uri="{FF2B5EF4-FFF2-40B4-BE49-F238E27FC236}">
                <a16:creationId xmlns:a16="http://schemas.microsoft.com/office/drawing/2014/main" id="{40D98121-97BD-5A41-99D8-F2FE5327E96D}"/>
              </a:ext>
            </a:extLst>
          </p:cNvPr>
          <p:cNvSpPr/>
          <p:nvPr userDrawn="1"/>
        </p:nvSpPr>
        <p:spPr>
          <a:xfrm>
            <a:off x="8787600" y="4873990"/>
            <a:ext cx="356400" cy="2695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62000" tIns="20250" rIns="121500" bIns="20250" rtlCol="0" anchor="ctr"/>
          <a:lstStyle/>
          <a:p>
            <a:pPr algn="l">
              <a:lnSpc>
                <a:spcPct val="130000"/>
              </a:lnSpc>
            </a:pPr>
            <a:endParaRPr kumimoji="1" lang="ja-JP" altLang="en-US" sz="900" b="1" spc="113">
              <a:latin typeface="Yu Gothic" panose="020B0400000000000000" pitchFamily="34" charset="-128"/>
              <a:ea typeface="Yu Gothic" panose="020B0400000000000000" pitchFamily="34" charset="-128"/>
            </a:endParaRPr>
          </a:p>
        </p:txBody>
      </p:sp>
      <p:sp>
        <p:nvSpPr>
          <p:cNvPr id="11" name="フッター プレースホルダー 1">
            <a:extLst>
              <a:ext uri="{FF2B5EF4-FFF2-40B4-BE49-F238E27FC236}">
                <a16:creationId xmlns:a16="http://schemas.microsoft.com/office/drawing/2014/main" id="{8E0A8E9B-3A0F-6B46-BD6C-99932CD470CD}"/>
              </a:ext>
            </a:extLst>
          </p:cNvPr>
          <p:cNvSpPr txBox="1">
            <a:spLocks/>
          </p:cNvSpPr>
          <p:nvPr userDrawn="1"/>
        </p:nvSpPr>
        <p:spPr>
          <a:xfrm>
            <a:off x="3028950" y="4915793"/>
            <a:ext cx="3086100" cy="185904"/>
          </a:xfrm>
          <a:prstGeom prst="rect">
            <a:avLst/>
          </a:prstGeom>
        </p:spPr>
        <p:txBody>
          <a:bodyPr vert="horz" lIns="68580" tIns="34290" rIns="68580" bIns="34290" rtlCol="0" anchor="ctr"/>
          <a:lstStyle>
            <a:defPPr>
              <a:defRPr lang="en-US"/>
            </a:defPPr>
            <a:lvl1pPr marL="0" algn="ctr" defTabSz="457200" rtl="0" eaLnBrk="1" latinLnBrk="0" hangingPunct="1">
              <a:defRPr sz="1200"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 altLang="ja-JP" sz="900">
                <a:solidFill>
                  <a:schemeClr val="bg1"/>
                </a:solidFill>
              </a:rPr>
              <a:t>Copyright © </a:t>
            </a:r>
            <a:r>
              <a:rPr kumimoji="1" lang="en" altLang="ja-JP" sz="900" err="1">
                <a:solidFill>
                  <a:schemeClr val="bg1"/>
                </a:solidFill>
              </a:rPr>
              <a:t>Cybozu</a:t>
            </a:r>
            <a:endParaRPr kumimoji="1" lang="ja-JP" altLang="en-US" sz="900">
              <a:solidFill>
                <a:schemeClr val="bg1"/>
              </a:solidFill>
            </a:endParaRPr>
          </a:p>
        </p:txBody>
      </p:sp>
      <p:sp>
        <p:nvSpPr>
          <p:cNvPr id="14" name="スライド番号プレースホルダー 4">
            <a:extLst>
              <a:ext uri="{FF2B5EF4-FFF2-40B4-BE49-F238E27FC236}">
                <a16:creationId xmlns:a16="http://schemas.microsoft.com/office/drawing/2014/main" id="{CCA26BAD-465D-1942-A5EC-DFD8996E79B9}"/>
              </a:ext>
            </a:extLst>
          </p:cNvPr>
          <p:cNvSpPr txBox="1">
            <a:spLocks/>
          </p:cNvSpPr>
          <p:nvPr userDrawn="1"/>
        </p:nvSpPr>
        <p:spPr>
          <a:xfrm>
            <a:off x="8768428" y="4897954"/>
            <a:ext cx="403200" cy="221582"/>
          </a:xfrm>
          <a:prstGeom prst="rect">
            <a:avLst/>
          </a:prstGeom>
        </p:spPr>
        <p:txBody>
          <a:bodyPr vert="horz" lIns="68580" tIns="34290" rIns="68580" bIns="34290" rtlCol="0" anchor="ctr"/>
          <a:lstStyle>
            <a:defPPr>
              <a:defRPr lang="en-US"/>
            </a:defPPr>
            <a:lvl1pPr marL="0" algn="r" defTabSz="457200" rtl="0" eaLnBrk="1" latinLnBrk="0" hangingPunct="1">
              <a:defRPr sz="1200"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5508F75D-BBB8-D24F-985B-F754C17A360B}" type="slidenum">
              <a:rPr kumimoji="1" lang="ja-JP" altLang="en-US" sz="900" smtClean="0">
                <a:solidFill>
                  <a:schemeClr val="bg1"/>
                </a:solidFill>
              </a:rPr>
              <a:pPr algn="ctr"/>
              <a:t>‹#›</a:t>
            </a:fld>
            <a:endParaRPr kumimoji="1" lang="ja-JP" altLang="en-US" sz="900">
              <a:solidFill>
                <a:schemeClr val="bg1"/>
              </a:solidFill>
            </a:endParaRPr>
          </a:p>
        </p:txBody>
      </p:sp>
      <p:sp>
        <p:nvSpPr>
          <p:cNvPr id="13" name="テキスト プレースホルダー 11">
            <a:extLst>
              <a:ext uri="{FF2B5EF4-FFF2-40B4-BE49-F238E27FC236}">
                <a16:creationId xmlns:a16="http://schemas.microsoft.com/office/drawing/2014/main" id="{2DED40C9-35A3-604C-B57E-2B239CD2D923}"/>
              </a:ext>
            </a:extLst>
          </p:cNvPr>
          <p:cNvSpPr>
            <a:spLocks noGrp="1"/>
          </p:cNvSpPr>
          <p:nvPr>
            <p:ph type="body" sz="quarter" idx="10"/>
          </p:nvPr>
        </p:nvSpPr>
        <p:spPr>
          <a:xfrm>
            <a:off x="374854" y="854277"/>
            <a:ext cx="8229599" cy="3717571"/>
          </a:xfrm>
          <a:prstGeom prst="rect">
            <a:avLst/>
          </a:prstGeom>
        </p:spPr>
        <p:txBody>
          <a:bodyPr numCol="2" spcCol="0">
            <a:normAutofit/>
          </a:bodyPr>
          <a:lstStyle>
            <a:lvl1pPr marL="257168" indent="-257168">
              <a:lnSpc>
                <a:spcPct val="120000"/>
              </a:lnSpc>
              <a:spcBef>
                <a:spcPts val="750"/>
              </a:spcBef>
              <a:buClr>
                <a:schemeClr val="accent2"/>
              </a:buClr>
              <a:buFont typeface="+mj-lt"/>
              <a:buAutoNum type="arabicPeriod"/>
              <a:tabLst/>
              <a:defRPr sz="1400" b="1" i="0">
                <a:solidFill>
                  <a:schemeClr val="tx1"/>
                </a:solidFill>
                <a:latin typeface="Yu Gothic" panose="020B0400000000000000" pitchFamily="34" charset="-128"/>
                <a:ea typeface="Yu Gothic" panose="020B0400000000000000" pitchFamily="34" charset="-128"/>
              </a:defRPr>
            </a:lvl1pPr>
            <a:lvl2pPr marL="446088" indent="-103188">
              <a:lnSpc>
                <a:spcPct val="120000"/>
              </a:lnSpc>
              <a:spcBef>
                <a:spcPts val="225"/>
              </a:spcBef>
              <a:buClr>
                <a:schemeClr val="accent3"/>
              </a:buClr>
              <a:buFont typeface="Arial" panose="020B0604020202020204" pitchFamily="34" charset="0"/>
              <a:buChar char="•"/>
              <a:tabLst/>
              <a:defRPr sz="1200" b="1" i="0">
                <a:solidFill>
                  <a:schemeClr val="tx1"/>
                </a:solidFill>
                <a:latin typeface="Yu Gothic" panose="020B0400000000000000" pitchFamily="34" charset="-128"/>
                <a:ea typeface="Yu Gothic" panose="020B0400000000000000" pitchFamily="34" charset="-128"/>
              </a:defRPr>
            </a:lvl2pPr>
            <a:lvl3pPr marL="857250" indent="-171450">
              <a:buFont typeface="Arial" panose="020B0604020202020204" pitchFamily="34" charset="0"/>
              <a:buChar char="•"/>
              <a:defRPr sz="1200" b="0" i="0">
                <a:solidFill>
                  <a:schemeClr val="tx1"/>
                </a:solidFill>
                <a:latin typeface="Yu Gothic" panose="020B0400000000000000" pitchFamily="34" charset="-128"/>
                <a:ea typeface="Yu Gothic" panose="020B0400000000000000" pitchFamily="34" charset="-128"/>
              </a:defRPr>
            </a:lvl3pPr>
            <a:lvl4pPr marL="1200150" indent="-171450">
              <a:buFont typeface="Arial" panose="020B0604020202020204" pitchFamily="34" charset="0"/>
              <a:buChar char="•"/>
              <a:defRPr sz="1100" b="0" i="0">
                <a:solidFill>
                  <a:schemeClr val="tx1"/>
                </a:solidFill>
                <a:latin typeface="Yu Gothic" panose="020B0400000000000000" pitchFamily="34" charset="-128"/>
                <a:ea typeface="Yu Gothic" panose="020B0400000000000000" pitchFamily="34" charset="-128"/>
              </a:defRPr>
            </a:lvl4pPr>
            <a:lvl5pPr>
              <a:defRPr b="0" i="0">
                <a:solidFill>
                  <a:schemeClr val="tx1"/>
                </a:solidFill>
                <a:latin typeface="Yu Gothic" panose="020B0400000000000000" pitchFamily="34" charset="-128"/>
                <a:ea typeface="Yu Gothic" panose="020B0400000000000000" pitchFamily="34" charset="-128"/>
              </a:defRPr>
            </a:lvl5pPr>
          </a:lstStyle>
          <a:p>
            <a:pPr marL="257168" marR="0" lvl="0" indent="-257168" algn="l" defTabSz="685800" rtl="0" eaLnBrk="1" fontAlgn="auto" latinLnBrk="0" hangingPunct="1">
              <a:lnSpc>
                <a:spcPct val="120000"/>
              </a:lnSpc>
              <a:spcBef>
                <a:spcPts val="750"/>
              </a:spcBef>
              <a:spcAft>
                <a:spcPts val="0"/>
              </a:spcAft>
              <a:buClr>
                <a:schemeClr val="accent2"/>
              </a:buClr>
              <a:buSzTx/>
              <a:buFont typeface="+mj-lt"/>
              <a:buAutoNum type="arabicPeriod"/>
              <a:tabLst/>
              <a:defRPr/>
            </a:pPr>
            <a:r>
              <a:rPr kumimoji="1" lang="ja-JP" altLang="en-US"/>
              <a:t>マスター テキストの書式設定</a:t>
            </a:r>
          </a:p>
          <a:p>
            <a:pPr lvl="1"/>
            <a:r>
              <a:rPr kumimoji="1" lang="ja-JP" altLang="en-US"/>
              <a:t>第 </a:t>
            </a:r>
            <a:r>
              <a:rPr kumimoji="1" lang="en-US" altLang="ja-JP"/>
              <a:t>2 </a:t>
            </a:r>
            <a:r>
              <a:rPr kumimoji="1" lang="ja-JP" altLang="en-US"/>
              <a:t>レベル</a:t>
            </a:r>
            <a:endParaRPr kumimoji="1" lang="en-US" altLang="ja-JP"/>
          </a:p>
          <a:p>
            <a:pPr lvl="2"/>
            <a:r>
              <a:rPr kumimoji="1" lang="ja-JP" altLang="en-US"/>
              <a:t>第</a:t>
            </a:r>
            <a:r>
              <a:rPr kumimoji="1" lang="en-US" altLang="ja-JP"/>
              <a:t> 3 </a:t>
            </a:r>
            <a:r>
              <a:rPr kumimoji="1" lang="ja-JP" altLang="en-US"/>
              <a:t>レベル</a:t>
            </a:r>
            <a:endParaRPr kumimoji="1" lang="en-US" altLang="ja-JP"/>
          </a:p>
          <a:p>
            <a:pPr lvl="3"/>
            <a:r>
              <a:rPr kumimoji="1" lang="ja-JP" altLang="en-US"/>
              <a:t>第</a:t>
            </a:r>
            <a:r>
              <a:rPr kumimoji="1" lang="en-US" altLang="ja-JP"/>
              <a:t> 4 </a:t>
            </a:r>
            <a:r>
              <a:rPr kumimoji="1" lang="ja-JP" altLang="en-US"/>
              <a:t>レベル</a:t>
            </a:r>
          </a:p>
        </p:txBody>
      </p:sp>
      <p:pic>
        <p:nvPicPr>
          <p:cNvPr id="2" name="図 1">
            <a:extLst>
              <a:ext uri="{FF2B5EF4-FFF2-40B4-BE49-F238E27FC236}">
                <a16:creationId xmlns:a16="http://schemas.microsoft.com/office/drawing/2014/main" id="{A97528F0-DA47-0459-77DD-C3FE862D0CDA}"/>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12670" y="4877337"/>
            <a:ext cx="805129" cy="273718"/>
          </a:xfrm>
          <a:prstGeom prst="rect">
            <a:avLst/>
          </a:prstGeom>
        </p:spPr>
      </p:pic>
    </p:spTree>
    <p:extLst>
      <p:ext uri="{BB962C8B-B14F-4D97-AF65-F5344CB8AC3E}">
        <p14:creationId xmlns:p14="http://schemas.microsoft.com/office/powerpoint/2010/main" val="1376641679"/>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本文">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D6AEF8E2-0030-D949-AC98-A377862B2D65}"/>
              </a:ext>
            </a:extLst>
          </p:cNvPr>
          <p:cNvSpPr>
            <a:spLocks noGrp="1"/>
          </p:cNvSpPr>
          <p:nvPr>
            <p:ph type="title"/>
          </p:nvPr>
        </p:nvSpPr>
        <p:spPr>
          <a:xfrm>
            <a:off x="251520" y="195487"/>
            <a:ext cx="8229600" cy="433286"/>
          </a:xfrm>
        </p:spPr>
        <p:txBody>
          <a:bodyPr>
            <a:normAutofit/>
          </a:bodyPr>
          <a:lstStyle>
            <a:lvl1pPr>
              <a:defRPr sz="1800" b="1" i="0">
                <a:solidFill>
                  <a:schemeClr val="tx1"/>
                </a:solidFill>
                <a:latin typeface="Yu Gothic" panose="020B0400000000000000" pitchFamily="34" charset="-128"/>
                <a:ea typeface="Yu Gothic" panose="020B0400000000000000" pitchFamily="34" charset="-128"/>
              </a:defRPr>
            </a:lvl1pPr>
          </a:lstStyle>
          <a:p>
            <a:r>
              <a:rPr kumimoji="1" lang="ja-JP" altLang="en-US"/>
              <a:t>マスター タイトルの書式設定</a:t>
            </a:r>
          </a:p>
        </p:txBody>
      </p:sp>
      <p:sp>
        <p:nvSpPr>
          <p:cNvPr id="9" name="角丸四角形 8">
            <a:extLst>
              <a:ext uri="{FF2B5EF4-FFF2-40B4-BE49-F238E27FC236}">
                <a16:creationId xmlns:a16="http://schemas.microsoft.com/office/drawing/2014/main" id="{940C7BFB-4FEE-834F-8126-B5345595D25F}"/>
              </a:ext>
            </a:extLst>
          </p:cNvPr>
          <p:cNvSpPr/>
          <p:nvPr userDrawn="1"/>
        </p:nvSpPr>
        <p:spPr>
          <a:xfrm>
            <a:off x="0" y="4873993"/>
            <a:ext cx="9144000" cy="269509"/>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13"/>
          </a:p>
        </p:txBody>
      </p:sp>
      <p:sp>
        <p:nvSpPr>
          <p:cNvPr id="10" name="正方形/長方形 9">
            <a:extLst>
              <a:ext uri="{FF2B5EF4-FFF2-40B4-BE49-F238E27FC236}">
                <a16:creationId xmlns:a16="http://schemas.microsoft.com/office/drawing/2014/main" id="{F99C624D-B397-8F43-987A-62B6965D9ADF}"/>
              </a:ext>
            </a:extLst>
          </p:cNvPr>
          <p:cNvSpPr/>
          <p:nvPr userDrawn="1"/>
        </p:nvSpPr>
        <p:spPr>
          <a:xfrm>
            <a:off x="8787600" y="4873990"/>
            <a:ext cx="356400" cy="2695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62000" tIns="20250" rIns="121500" bIns="20250" rtlCol="0" anchor="ctr"/>
          <a:lstStyle/>
          <a:p>
            <a:pPr algn="l">
              <a:lnSpc>
                <a:spcPct val="130000"/>
              </a:lnSpc>
            </a:pPr>
            <a:endParaRPr kumimoji="1" lang="ja-JP" altLang="en-US" sz="900" b="1" spc="113">
              <a:latin typeface="Yu Gothic" panose="020B0400000000000000" pitchFamily="34" charset="-128"/>
              <a:ea typeface="Yu Gothic" panose="020B0400000000000000" pitchFamily="34" charset="-128"/>
            </a:endParaRPr>
          </a:p>
        </p:txBody>
      </p:sp>
      <p:sp>
        <p:nvSpPr>
          <p:cNvPr id="11" name="フッター プレースホルダー 1">
            <a:extLst>
              <a:ext uri="{FF2B5EF4-FFF2-40B4-BE49-F238E27FC236}">
                <a16:creationId xmlns:a16="http://schemas.microsoft.com/office/drawing/2014/main" id="{BB6C2752-0201-6341-AB08-D316FD4132F9}"/>
              </a:ext>
            </a:extLst>
          </p:cNvPr>
          <p:cNvSpPr txBox="1">
            <a:spLocks/>
          </p:cNvSpPr>
          <p:nvPr userDrawn="1"/>
        </p:nvSpPr>
        <p:spPr>
          <a:xfrm>
            <a:off x="3028950" y="4915793"/>
            <a:ext cx="3086100" cy="185904"/>
          </a:xfrm>
          <a:prstGeom prst="rect">
            <a:avLst/>
          </a:prstGeom>
        </p:spPr>
        <p:txBody>
          <a:bodyPr vert="horz" lIns="68580" tIns="34290" rIns="68580" bIns="34290" rtlCol="0" anchor="ctr"/>
          <a:lstStyle>
            <a:defPPr>
              <a:defRPr lang="en-US"/>
            </a:defPPr>
            <a:lvl1pPr marL="0" algn="ctr" defTabSz="457200" rtl="0" eaLnBrk="1" latinLnBrk="0" hangingPunct="1">
              <a:defRPr sz="1200"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 altLang="ja-JP" sz="900">
                <a:solidFill>
                  <a:schemeClr val="bg1"/>
                </a:solidFill>
              </a:rPr>
              <a:t>Copyright © </a:t>
            </a:r>
            <a:r>
              <a:rPr kumimoji="1" lang="en" altLang="ja-JP" sz="900" err="1">
                <a:solidFill>
                  <a:schemeClr val="bg1"/>
                </a:solidFill>
              </a:rPr>
              <a:t>Cybozu</a:t>
            </a:r>
            <a:endParaRPr kumimoji="1" lang="ja-JP" altLang="en-US" sz="900">
              <a:solidFill>
                <a:schemeClr val="bg1"/>
              </a:solidFill>
            </a:endParaRPr>
          </a:p>
        </p:txBody>
      </p:sp>
      <p:sp>
        <p:nvSpPr>
          <p:cNvPr id="14" name="スライド番号プレースホルダー 4">
            <a:extLst>
              <a:ext uri="{FF2B5EF4-FFF2-40B4-BE49-F238E27FC236}">
                <a16:creationId xmlns:a16="http://schemas.microsoft.com/office/drawing/2014/main" id="{9E76BB42-2271-FB4B-BC14-9046EF6A9624}"/>
              </a:ext>
            </a:extLst>
          </p:cNvPr>
          <p:cNvSpPr txBox="1">
            <a:spLocks/>
          </p:cNvSpPr>
          <p:nvPr userDrawn="1"/>
        </p:nvSpPr>
        <p:spPr>
          <a:xfrm>
            <a:off x="8768428" y="4897954"/>
            <a:ext cx="403200" cy="221582"/>
          </a:xfrm>
          <a:prstGeom prst="rect">
            <a:avLst/>
          </a:prstGeom>
        </p:spPr>
        <p:txBody>
          <a:bodyPr vert="horz" lIns="68580" tIns="34290" rIns="68580" bIns="34290" rtlCol="0" anchor="ctr"/>
          <a:lstStyle>
            <a:defPPr>
              <a:defRPr lang="en-US"/>
            </a:defPPr>
            <a:lvl1pPr marL="0" algn="r" defTabSz="457200" rtl="0" eaLnBrk="1" latinLnBrk="0" hangingPunct="1">
              <a:defRPr sz="1200"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5508F75D-BBB8-D24F-985B-F754C17A360B}" type="slidenum">
              <a:rPr kumimoji="1" lang="ja-JP" altLang="en-US" sz="900" smtClean="0">
                <a:solidFill>
                  <a:schemeClr val="bg1"/>
                </a:solidFill>
              </a:rPr>
              <a:pPr algn="ctr"/>
              <a:t>‹#›</a:t>
            </a:fld>
            <a:endParaRPr kumimoji="1" lang="ja-JP" altLang="en-US" sz="900">
              <a:solidFill>
                <a:schemeClr val="bg1"/>
              </a:solidFill>
            </a:endParaRPr>
          </a:p>
        </p:txBody>
      </p:sp>
      <p:sp>
        <p:nvSpPr>
          <p:cNvPr id="13" name="テキスト プレースホルダー 11">
            <a:extLst>
              <a:ext uri="{FF2B5EF4-FFF2-40B4-BE49-F238E27FC236}">
                <a16:creationId xmlns:a16="http://schemas.microsoft.com/office/drawing/2014/main" id="{48470C76-805C-2D43-91C2-48FF80CC67D1}"/>
              </a:ext>
            </a:extLst>
          </p:cNvPr>
          <p:cNvSpPr>
            <a:spLocks noGrp="1"/>
          </p:cNvSpPr>
          <p:nvPr>
            <p:ph type="body" sz="quarter" idx="10"/>
          </p:nvPr>
        </p:nvSpPr>
        <p:spPr>
          <a:xfrm>
            <a:off x="374854" y="854277"/>
            <a:ext cx="8229599" cy="3717571"/>
          </a:xfrm>
          <a:prstGeom prst="rect">
            <a:avLst/>
          </a:prstGeom>
        </p:spPr>
        <p:txBody>
          <a:bodyPr>
            <a:normAutofit/>
          </a:bodyPr>
          <a:lstStyle>
            <a:lvl1pPr marL="202401" indent="-202401">
              <a:lnSpc>
                <a:spcPct val="130000"/>
              </a:lnSpc>
              <a:buClr>
                <a:schemeClr val="accent2"/>
              </a:buClr>
              <a:buFont typeface="Wingdings" pitchFamily="2" charset="2"/>
              <a:buChar char="l"/>
              <a:tabLst/>
              <a:defRPr sz="1400" b="0" i="0">
                <a:solidFill>
                  <a:schemeClr val="tx1"/>
                </a:solidFill>
                <a:latin typeface="Yu Gothic Medium" panose="020B0400000000000000" pitchFamily="34" charset="-128"/>
                <a:ea typeface="Yu Gothic Medium" panose="020B0400000000000000" pitchFamily="34" charset="-128"/>
              </a:defRPr>
            </a:lvl1pPr>
            <a:lvl2pPr marL="507194" indent="-164302">
              <a:lnSpc>
                <a:spcPct val="130000"/>
              </a:lnSpc>
              <a:buClr>
                <a:schemeClr val="accent3"/>
              </a:buClr>
              <a:buFont typeface="Arial" panose="020B0604020202020204" pitchFamily="34" charset="0"/>
              <a:buChar char="•"/>
              <a:tabLst/>
              <a:defRPr sz="1200" b="0" i="0">
                <a:solidFill>
                  <a:schemeClr val="tx1"/>
                </a:solidFill>
                <a:latin typeface="Yu Gothic" panose="020B0400000000000000" pitchFamily="34" charset="-128"/>
                <a:ea typeface="Yu Gothic" panose="020B0400000000000000" pitchFamily="34" charset="-128"/>
              </a:defRPr>
            </a:lvl2pPr>
            <a:lvl3pPr>
              <a:defRPr sz="1200" b="0" i="0">
                <a:solidFill>
                  <a:schemeClr val="tx1">
                    <a:lumMod val="60000"/>
                    <a:lumOff val="40000"/>
                  </a:schemeClr>
                </a:solidFill>
                <a:latin typeface="Yu Gothic" panose="020B0400000000000000" pitchFamily="34" charset="-128"/>
                <a:ea typeface="Yu Gothic" panose="020B0400000000000000" pitchFamily="34" charset="-128"/>
              </a:defRPr>
            </a:lvl3pPr>
            <a:lvl4pPr>
              <a:defRPr sz="1100" b="0" i="0">
                <a:solidFill>
                  <a:schemeClr val="tx1">
                    <a:lumMod val="60000"/>
                    <a:lumOff val="40000"/>
                  </a:schemeClr>
                </a:solidFill>
                <a:latin typeface="Yu Gothic" panose="020B0400000000000000" pitchFamily="34" charset="-128"/>
                <a:ea typeface="Yu Gothic" panose="020B0400000000000000" pitchFamily="34" charset="-128"/>
              </a:defRPr>
            </a:lvl4pPr>
            <a:lvl5pPr>
              <a:defRPr b="0" i="0">
                <a:solidFill>
                  <a:schemeClr val="tx1"/>
                </a:solidFill>
                <a:latin typeface="Yu Gothic" panose="020B0400000000000000" pitchFamily="34" charset="-128"/>
                <a:ea typeface="Yu Gothic" panose="020B0400000000000000" pitchFamily="34"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endParaRPr kumimoji="1" lang="en-US" altLang="ja-JP"/>
          </a:p>
          <a:p>
            <a:pPr lvl="2"/>
            <a:r>
              <a:rPr kumimoji="1" lang="ja-JP" altLang="en-US"/>
              <a:t>第</a:t>
            </a:r>
            <a:r>
              <a:rPr kumimoji="1" lang="en-US" altLang="ja-JP"/>
              <a:t> 3 </a:t>
            </a:r>
            <a:r>
              <a:rPr kumimoji="1" lang="ja-JP" altLang="en-US"/>
              <a:t>レベル</a:t>
            </a:r>
            <a:endParaRPr kumimoji="1" lang="en-US" altLang="ja-JP"/>
          </a:p>
          <a:p>
            <a:pPr lvl="3"/>
            <a:r>
              <a:rPr kumimoji="1" lang="ja-JP" altLang="en-US"/>
              <a:t>第</a:t>
            </a:r>
            <a:r>
              <a:rPr kumimoji="1" lang="en-US" altLang="ja-JP"/>
              <a:t> 4 </a:t>
            </a:r>
            <a:r>
              <a:rPr kumimoji="1" lang="ja-JP" altLang="en-US"/>
              <a:t>レベル</a:t>
            </a:r>
          </a:p>
        </p:txBody>
      </p:sp>
      <p:pic>
        <p:nvPicPr>
          <p:cNvPr id="2" name="図 1">
            <a:extLst>
              <a:ext uri="{FF2B5EF4-FFF2-40B4-BE49-F238E27FC236}">
                <a16:creationId xmlns:a16="http://schemas.microsoft.com/office/drawing/2014/main" id="{1AA16E89-1B7D-2242-FA6C-9D6B7A96306F}"/>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12670" y="4877337"/>
            <a:ext cx="805129" cy="273718"/>
          </a:xfrm>
          <a:prstGeom prst="rect">
            <a:avLst/>
          </a:prstGeom>
        </p:spPr>
      </p:pic>
    </p:spTree>
    <p:extLst>
      <p:ext uri="{BB962C8B-B14F-4D97-AF65-F5344CB8AC3E}">
        <p14:creationId xmlns:p14="http://schemas.microsoft.com/office/powerpoint/2010/main" val="3148314703"/>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本文3">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D6AEF8E2-0030-D949-AC98-A377862B2D65}"/>
              </a:ext>
            </a:extLst>
          </p:cNvPr>
          <p:cNvSpPr>
            <a:spLocks noGrp="1"/>
          </p:cNvSpPr>
          <p:nvPr>
            <p:ph type="title"/>
          </p:nvPr>
        </p:nvSpPr>
        <p:spPr>
          <a:xfrm>
            <a:off x="251520" y="195487"/>
            <a:ext cx="8229600" cy="433286"/>
          </a:xfrm>
        </p:spPr>
        <p:txBody>
          <a:bodyPr>
            <a:normAutofit/>
          </a:bodyPr>
          <a:lstStyle>
            <a:lvl1pPr>
              <a:defRPr sz="1800" b="1" i="0">
                <a:solidFill>
                  <a:schemeClr val="tx1"/>
                </a:solidFill>
                <a:latin typeface="Yu Gothic" panose="020B0400000000000000" pitchFamily="34" charset="-128"/>
                <a:ea typeface="Yu Gothic" panose="020B0400000000000000" pitchFamily="34" charset="-128"/>
              </a:defRPr>
            </a:lvl1pPr>
          </a:lstStyle>
          <a:p>
            <a:r>
              <a:rPr kumimoji="1" lang="ja-JP" altLang="en-US"/>
              <a:t>マスター タイトルの書式設定</a:t>
            </a:r>
          </a:p>
        </p:txBody>
      </p:sp>
      <p:sp>
        <p:nvSpPr>
          <p:cNvPr id="6" name="テキスト プレースホルダー 5">
            <a:extLst>
              <a:ext uri="{FF2B5EF4-FFF2-40B4-BE49-F238E27FC236}">
                <a16:creationId xmlns:a16="http://schemas.microsoft.com/office/drawing/2014/main" id="{6343C722-588F-B94C-8CD5-CBDDF6C8DCF9}"/>
              </a:ext>
            </a:extLst>
          </p:cNvPr>
          <p:cNvSpPr>
            <a:spLocks noGrp="1"/>
          </p:cNvSpPr>
          <p:nvPr>
            <p:ph type="body" sz="quarter" idx="11"/>
          </p:nvPr>
        </p:nvSpPr>
        <p:spPr>
          <a:xfrm>
            <a:off x="374853" y="639733"/>
            <a:ext cx="8106269" cy="484572"/>
          </a:xfrm>
        </p:spPr>
        <p:txBody>
          <a:bodyPr anchor="t">
            <a:normAutofit/>
          </a:bodyPr>
          <a:lstStyle>
            <a:lvl1pPr marL="0" indent="0">
              <a:lnSpc>
                <a:spcPct val="120000"/>
              </a:lnSpc>
              <a:buFontTx/>
              <a:buNone/>
              <a:defRPr sz="1400" b="0" i="0">
                <a:solidFill>
                  <a:schemeClr val="tx1"/>
                </a:solidFill>
                <a:latin typeface="Yu Gothic Medium" panose="020B0400000000000000" pitchFamily="34" charset="-128"/>
                <a:ea typeface="Yu Gothic Medium" panose="020B0400000000000000" pitchFamily="34" charset="-128"/>
              </a:defRPr>
            </a:lvl1pPr>
          </a:lstStyle>
          <a:p>
            <a:pPr lvl="0"/>
            <a:r>
              <a:rPr kumimoji="1" lang="ja-JP" altLang="en-US"/>
              <a:t>マスター テキストの書式設定</a:t>
            </a:r>
          </a:p>
        </p:txBody>
      </p:sp>
      <p:sp>
        <p:nvSpPr>
          <p:cNvPr id="9" name="角丸四角形 8">
            <a:extLst>
              <a:ext uri="{FF2B5EF4-FFF2-40B4-BE49-F238E27FC236}">
                <a16:creationId xmlns:a16="http://schemas.microsoft.com/office/drawing/2014/main" id="{104454B1-1C76-7F48-B972-25941599BF85}"/>
              </a:ext>
            </a:extLst>
          </p:cNvPr>
          <p:cNvSpPr/>
          <p:nvPr userDrawn="1"/>
        </p:nvSpPr>
        <p:spPr>
          <a:xfrm>
            <a:off x="0" y="4873993"/>
            <a:ext cx="9144000" cy="269509"/>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13"/>
          </a:p>
        </p:txBody>
      </p:sp>
      <p:sp>
        <p:nvSpPr>
          <p:cNvPr id="10" name="正方形/長方形 9">
            <a:extLst>
              <a:ext uri="{FF2B5EF4-FFF2-40B4-BE49-F238E27FC236}">
                <a16:creationId xmlns:a16="http://schemas.microsoft.com/office/drawing/2014/main" id="{908F2467-8BA3-3848-8F50-DF7F7546307F}"/>
              </a:ext>
            </a:extLst>
          </p:cNvPr>
          <p:cNvSpPr/>
          <p:nvPr userDrawn="1"/>
        </p:nvSpPr>
        <p:spPr>
          <a:xfrm>
            <a:off x="8787600" y="4873990"/>
            <a:ext cx="356400" cy="2695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62000" tIns="20250" rIns="121500" bIns="20250" rtlCol="0" anchor="ctr"/>
          <a:lstStyle/>
          <a:p>
            <a:pPr algn="l">
              <a:lnSpc>
                <a:spcPct val="130000"/>
              </a:lnSpc>
            </a:pPr>
            <a:endParaRPr kumimoji="1" lang="ja-JP" altLang="en-US" sz="900" b="1" spc="113">
              <a:latin typeface="Yu Gothic" panose="020B0400000000000000" pitchFamily="34" charset="-128"/>
              <a:ea typeface="Yu Gothic" panose="020B0400000000000000" pitchFamily="34" charset="-128"/>
            </a:endParaRPr>
          </a:p>
        </p:txBody>
      </p:sp>
      <p:sp>
        <p:nvSpPr>
          <p:cNvPr id="11" name="フッター プレースホルダー 1">
            <a:extLst>
              <a:ext uri="{FF2B5EF4-FFF2-40B4-BE49-F238E27FC236}">
                <a16:creationId xmlns:a16="http://schemas.microsoft.com/office/drawing/2014/main" id="{178763B6-3F82-A740-B1F6-AB23766D3A3D}"/>
              </a:ext>
            </a:extLst>
          </p:cNvPr>
          <p:cNvSpPr txBox="1">
            <a:spLocks/>
          </p:cNvSpPr>
          <p:nvPr userDrawn="1"/>
        </p:nvSpPr>
        <p:spPr>
          <a:xfrm>
            <a:off x="3028950" y="4915793"/>
            <a:ext cx="3086100" cy="185904"/>
          </a:xfrm>
          <a:prstGeom prst="rect">
            <a:avLst/>
          </a:prstGeom>
        </p:spPr>
        <p:txBody>
          <a:bodyPr vert="horz" lIns="68580" tIns="34290" rIns="68580" bIns="34290" rtlCol="0" anchor="ctr"/>
          <a:lstStyle>
            <a:defPPr>
              <a:defRPr lang="en-US"/>
            </a:defPPr>
            <a:lvl1pPr marL="0" algn="ctr" defTabSz="457200" rtl="0" eaLnBrk="1" latinLnBrk="0" hangingPunct="1">
              <a:defRPr sz="1200"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 altLang="ja-JP" sz="900">
                <a:solidFill>
                  <a:schemeClr val="bg1"/>
                </a:solidFill>
              </a:rPr>
              <a:t>Copyright © </a:t>
            </a:r>
            <a:r>
              <a:rPr kumimoji="1" lang="en" altLang="ja-JP" sz="900" err="1">
                <a:solidFill>
                  <a:schemeClr val="bg1"/>
                </a:solidFill>
              </a:rPr>
              <a:t>Cybozu</a:t>
            </a:r>
            <a:endParaRPr kumimoji="1" lang="ja-JP" altLang="en-US" sz="900">
              <a:solidFill>
                <a:schemeClr val="bg1"/>
              </a:solidFill>
            </a:endParaRPr>
          </a:p>
        </p:txBody>
      </p:sp>
      <p:sp>
        <p:nvSpPr>
          <p:cNvPr id="14" name="スライド番号プレースホルダー 4">
            <a:extLst>
              <a:ext uri="{FF2B5EF4-FFF2-40B4-BE49-F238E27FC236}">
                <a16:creationId xmlns:a16="http://schemas.microsoft.com/office/drawing/2014/main" id="{6C5B46E5-4394-6243-9DC7-152293FB5B50}"/>
              </a:ext>
            </a:extLst>
          </p:cNvPr>
          <p:cNvSpPr txBox="1">
            <a:spLocks/>
          </p:cNvSpPr>
          <p:nvPr userDrawn="1"/>
        </p:nvSpPr>
        <p:spPr>
          <a:xfrm>
            <a:off x="8768428" y="4897954"/>
            <a:ext cx="403200" cy="221582"/>
          </a:xfrm>
          <a:prstGeom prst="rect">
            <a:avLst/>
          </a:prstGeom>
        </p:spPr>
        <p:txBody>
          <a:bodyPr vert="horz" lIns="68580" tIns="34290" rIns="68580" bIns="34290" rtlCol="0" anchor="ctr"/>
          <a:lstStyle>
            <a:defPPr>
              <a:defRPr lang="en-US"/>
            </a:defPPr>
            <a:lvl1pPr marL="0" algn="r" defTabSz="457200" rtl="0" eaLnBrk="1" latinLnBrk="0" hangingPunct="1">
              <a:defRPr sz="1200"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5508F75D-BBB8-D24F-985B-F754C17A360B}" type="slidenum">
              <a:rPr kumimoji="1" lang="ja-JP" altLang="en-US" sz="900" smtClean="0">
                <a:solidFill>
                  <a:schemeClr val="bg1"/>
                </a:solidFill>
              </a:rPr>
              <a:pPr algn="ctr"/>
              <a:t>‹#›</a:t>
            </a:fld>
            <a:endParaRPr kumimoji="1" lang="ja-JP" altLang="en-US" sz="900">
              <a:solidFill>
                <a:schemeClr val="bg1"/>
              </a:solidFill>
            </a:endParaRPr>
          </a:p>
        </p:txBody>
      </p:sp>
      <p:sp>
        <p:nvSpPr>
          <p:cNvPr id="13" name="テキスト プレースホルダー 11">
            <a:extLst>
              <a:ext uri="{FF2B5EF4-FFF2-40B4-BE49-F238E27FC236}">
                <a16:creationId xmlns:a16="http://schemas.microsoft.com/office/drawing/2014/main" id="{98D4A585-C10A-644E-813D-AC50A8EAAD2B}"/>
              </a:ext>
            </a:extLst>
          </p:cNvPr>
          <p:cNvSpPr>
            <a:spLocks noGrp="1"/>
          </p:cNvSpPr>
          <p:nvPr>
            <p:ph type="body" sz="quarter" idx="10"/>
          </p:nvPr>
        </p:nvSpPr>
        <p:spPr>
          <a:xfrm>
            <a:off x="374854" y="1124304"/>
            <a:ext cx="8229599" cy="3447543"/>
          </a:xfrm>
          <a:prstGeom prst="rect">
            <a:avLst/>
          </a:prstGeom>
        </p:spPr>
        <p:txBody>
          <a:bodyPr>
            <a:normAutofit/>
          </a:bodyPr>
          <a:lstStyle>
            <a:lvl1pPr marL="202401" indent="-202401">
              <a:lnSpc>
                <a:spcPct val="130000"/>
              </a:lnSpc>
              <a:buClr>
                <a:schemeClr val="accent2"/>
              </a:buClr>
              <a:buFont typeface="Wingdings" pitchFamily="2" charset="2"/>
              <a:buChar char="l"/>
              <a:tabLst/>
              <a:defRPr sz="1400" b="0" i="0">
                <a:solidFill>
                  <a:schemeClr val="tx1"/>
                </a:solidFill>
                <a:latin typeface="Yu Gothic Medium" panose="020B0400000000000000" pitchFamily="34" charset="-128"/>
                <a:ea typeface="Yu Gothic Medium" panose="020B0400000000000000" pitchFamily="34" charset="-128"/>
              </a:defRPr>
            </a:lvl1pPr>
            <a:lvl2pPr marL="507194" indent="-164302">
              <a:lnSpc>
                <a:spcPct val="130000"/>
              </a:lnSpc>
              <a:buClr>
                <a:schemeClr val="accent3"/>
              </a:buClr>
              <a:buFont typeface="Arial" panose="020B0604020202020204" pitchFamily="34" charset="0"/>
              <a:buChar char="•"/>
              <a:tabLst/>
              <a:defRPr sz="1200" b="0" i="0">
                <a:solidFill>
                  <a:schemeClr val="tx1"/>
                </a:solidFill>
                <a:latin typeface="Yu Gothic" panose="020B0400000000000000" pitchFamily="34" charset="-128"/>
                <a:ea typeface="Yu Gothic" panose="020B0400000000000000" pitchFamily="34" charset="-128"/>
              </a:defRPr>
            </a:lvl2pPr>
            <a:lvl3pPr>
              <a:defRPr sz="1200" b="0" i="0">
                <a:solidFill>
                  <a:schemeClr val="tx1">
                    <a:lumMod val="60000"/>
                    <a:lumOff val="40000"/>
                  </a:schemeClr>
                </a:solidFill>
                <a:latin typeface="Yu Gothic" panose="020B0400000000000000" pitchFamily="34" charset="-128"/>
                <a:ea typeface="Yu Gothic" panose="020B0400000000000000" pitchFamily="34" charset="-128"/>
              </a:defRPr>
            </a:lvl3pPr>
            <a:lvl4pPr>
              <a:defRPr sz="1100" b="0" i="0">
                <a:solidFill>
                  <a:schemeClr val="tx1">
                    <a:lumMod val="60000"/>
                    <a:lumOff val="40000"/>
                  </a:schemeClr>
                </a:solidFill>
                <a:latin typeface="Yu Gothic" panose="020B0400000000000000" pitchFamily="34" charset="-128"/>
                <a:ea typeface="Yu Gothic" panose="020B0400000000000000" pitchFamily="34" charset="-128"/>
              </a:defRPr>
            </a:lvl4pPr>
            <a:lvl5pPr>
              <a:defRPr b="0" i="0">
                <a:solidFill>
                  <a:schemeClr val="tx1"/>
                </a:solidFill>
                <a:latin typeface="Yu Gothic" panose="020B0400000000000000" pitchFamily="34" charset="-128"/>
                <a:ea typeface="Yu Gothic" panose="020B0400000000000000" pitchFamily="34" charset="-128"/>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endParaRPr kumimoji="1" lang="en-US" altLang="ja-JP"/>
          </a:p>
          <a:p>
            <a:pPr lvl="2"/>
            <a:r>
              <a:rPr kumimoji="1" lang="ja-JP" altLang="en-US"/>
              <a:t>第</a:t>
            </a:r>
            <a:r>
              <a:rPr kumimoji="1" lang="en-US" altLang="ja-JP"/>
              <a:t> 3 </a:t>
            </a:r>
            <a:r>
              <a:rPr kumimoji="1" lang="ja-JP" altLang="en-US"/>
              <a:t>レベル</a:t>
            </a:r>
            <a:endParaRPr kumimoji="1" lang="en-US" altLang="ja-JP"/>
          </a:p>
          <a:p>
            <a:pPr lvl="3"/>
            <a:r>
              <a:rPr kumimoji="1" lang="ja-JP" altLang="en-US"/>
              <a:t>第</a:t>
            </a:r>
            <a:r>
              <a:rPr kumimoji="1" lang="en-US" altLang="ja-JP"/>
              <a:t> 4 </a:t>
            </a:r>
            <a:r>
              <a:rPr kumimoji="1" lang="ja-JP" altLang="en-US"/>
              <a:t>レベル</a:t>
            </a:r>
          </a:p>
        </p:txBody>
      </p:sp>
      <p:pic>
        <p:nvPicPr>
          <p:cNvPr id="2" name="図 1">
            <a:extLst>
              <a:ext uri="{FF2B5EF4-FFF2-40B4-BE49-F238E27FC236}">
                <a16:creationId xmlns:a16="http://schemas.microsoft.com/office/drawing/2014/main" id="{E80FAA4E-41E2-F4AD-C92B-186A0057299A}"/>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12670" y="4877337"/>
            <a:ext cx="805129" cy="273718"/>
          </a:xfrm>
          <a:prstGeom prst="rect">
            <a:avLst/>
          </a:prstGeom>
        </p:spPr>
      </p:pic>
    </p:spTree>
    <p:extLst>
      <p:ext uri="{BB962C8B-B14F-4D97-AF65-F5344CB8AC3E}">
        <p14:creationId xmlns:p14="http://schemas.microsoft.com/office/powerpoint/2010/main" val="42812768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白タイトル_G">
    <p:spTree>
      <p:nvGrpSpPr>
        <p:cNvPr id="1" name=""/>
        <p:cNvGrpSpPr/>
        <p:nvPr/>
      </p:nvGrpSpPr>
      <p:grpSpPr>
        <a:xfrm>
          <a:off x="0" y="0"/>
          <a:ext cx="0" cy="0"/>
          <a:chOff x="0" y="0"/>
          <a:chExt cx="0" cy="0"/>
        </a:xfrm>
      </p:grpSpPr>
      <p:sp>
        <p:nvSpPr>
          <p:cNvPr id="3" name="角丸四角形 2">
            <a:extLst>
              <a:ext uri="{FF2B5EF4-FFF2-40B4-BE49-F238E27FC236}">
                <a16:creationId xmlns:a16="http://schemas.microsoft.com/office/drawing/2014/main" id="{E59F57D3-F353-DB4A-A833-EBEAD5C8EA58}"/>
              </a:ext>
            </a:extLst>
          </p:cNvPr>
          <p:cNvSpPr/>
          <p:nvPr userDrawn="1"/>
        </p:nvSpPr>
        <p:spPr>
          <a:xfrm>
            <a:off x="0" y="0"/>
            <a:ext cx="9144000" cy="3855600"/>
          </a:xfrm>
          <a:prstGeom prst="roundRect">
            <a:avLst>
              <a:gd name="adj" fmla="val 0"/>
            </a:avLst>
          </a:prstGeom>
          <a:gradFill>
            <a:gsLst>
              <a:gs pos="0">
                <a:schemeClr val="bg1"/>
              </a:gs>
              <a:gs pos="100000">
                <a:schemeClr val="bg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13"/>
          </a:p>
        </p:txBody>
      </p:sp>
      <p:pic>
        <p:nvPicPr>
          <p:cNvPr id="13" name="図 12">
            <a:extLst>
              <a:ext uri="{FF2B5EF4-FFF2-40B4-BE49-F238E27FC236}">
                <a16:creationId xmlns:a16="http://schemas.microsoft.com/office/drawing/2014/main" id="{CF648740-5638-5E4E-90AD-6CF7FBB08CD5}"/>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6343556" y="1059587"/>
            <a:ext cx="2800443" cy="2796013"/>
          </a:xfrm>
          <a:prstGeom prst="rect">
            <a:avLst/>
          </a:prstGeom>
        </p:spPr>
      </p:pic>
      <p:pic>
        <p:nvPicPr>
          <p:cNvPr id="12" name="図 11">
            <a:extLst>
              <a:ext uri="{FF2B5EF4-FFF2-40B4-BE49-F238E27FC236}">
                <a16:creationId xmlns:a16="http://schemas.microsoft.com/office/drawing/2014/main" id="{2533DC90-61DD-D741-84A0-3F8090434FC0}"/>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6660232" y="4379718"/>
            <a:ext cx="2531204" cy="856328"/>
          </a:xfrm>
          <a:prstGeom prst="rect">
            <a:avLst/>
          </a:prstGeom>
        </p:spPr>
      </p:pic>
      <p:sp>
        <p:nvSpPr>
          <p:cNvPr id="2" name="タイトル 1">
            <a:extLst>
              <a:ext uri="{FF2B5EF4-FFF2-40B4-BE49-F238E27FC236}">
                <a16:creationId xmlns:a16="http://schemas.microsoft.com/office/drawing/2014/main" id="{58768970-D513-C44B-A4F4-E95970673F1E}"/>
              </a:ext>
            </a:extLst>
          </p:cNvPr>
          <p:cNvSpPr>
            <a:spLocks noGrp="1"/>
          </p:cNvSpPr>
          <p:nvPr>
            <p:ph type="title"/>
          </p:nvPr>
        </p:nvSpPr>
        <p:spPr>
          <a:xfrm>
            <a:off x="467544" y="1197167"/>
            <a:ext cx="7271508" cy="1275195"/>
          </a:xfrm>
        </p:spPr>
        <p:txBody>
          <a:bodyPr anchor="b"/>
          <a:lstStyle>
            <a:lvl1pPr>
              <a:lnSpc>
                <a:spcPct val="120000"/>
              </a:lnSpc>
              <a:defRPr b="1" i="0">
                <a:solidFill>
                  <a:schemeClr val="accent2"/>
                </a:solidFill>
                <a:latin typeface="Meiryo" panose="020B0604030504040204" pitchFamily="34" charset="-128"/>
                <a:ea typeface="Meiryo" panose="020B0604030504040204" pitchFamily="34" charset="-128"/>
              </a:defRPr>
            </a:lvl1pPr>
          </a:lstStyle>
          <a:p>
            <a:r>
              <a:rPr kumimoji="1" lang="ja-JP" altLang="en-US"/>
              <a:t>マスター タイトルの書式設定</a:t>
            </a:r>
          </a:p>
        </p:txBody>
      </p:sp>
      <p:sp>
        <p:nvSpPr>
          <p:cNvPr id="10" name="テキスト プレースホルダー 9">
            <a:extLst>
              <a:ext uri="{FF2B5EF4-FFF2-40B4-BE49-F238E27FC236}">
                <a16:creationId xmlns:a16="http://schemas.microsoft.com/office/drawing/2014/main" id="{C2BA4473-B741-3343-827E-CB7BECA278C4}"/>
              </a:ext>
            </a:extLst>
          </p:cNvPr>
          <p:cNvSpPr>
            <a:spLocks noGrp="1"/>
          </p:cNvSpPr>
          <p:nvPr>
            <p:ph type="body" sz="quarter" idx="10"/>
          </p:nvPr>
        </p:nvSpPr>
        <p:spPr>
          <a:xfrm>
            <a:off x="539557" y="2535135"/>
            <a:ext cx="5418919" cy="911681"/>
          </a:xfrm>
        </p:spPr>
        <p:txBody>
          <a:bodyPr anchor="ctr">
            <a:normAutofit/>
          </a:bodyPr>
          <a:lstStyle>
            <a:lvl1pPr marL="0" indent="0">
              <a:lnSpc>
                <a:spcPct val="90000"/>
              </a:lnSpc>
              <a:buNone/>
              <a:defRPr sz="1500" b="1" i="0">
                <a:solidFill>
                  <a:schemeClr val="accent2"/>
                </a:solidFill>
                <a:latin typeface="Yu Gothic" panose="020B0400000000000000" pitchFamily="34" charset="-128"/>
                <a:ea typeface="Yu Gothic" panose="020B0400000000000000" pitchFamily="34" charset="-128"/>
              </a:defRPr>
            </a:lvl1pPr>
          </a:lstStyle>
          <a:p>
            <a:pPr lvl="0"/>
            <a:r>
              <a:rPr kumimoji="1" lang="ja-JP" altLang="en-US"/>
              <a:t>マスター テキストの書式設定</a:t>
            </a:r>
          </a:p>
        </p:txBody>
      </p:sp>
      <p:cxnSp>
        <p:nvCxnSpPr>
          <p:cNvPr id="8" name="直線コネクタ 7">
            <a:extLst>
              <a:ext uri="{FF2B5EF4-FFF2-40B4-BE49-F238E27FC236}">
                <a16:creationId xmlns:a16="http://schemas.microsoft.com/office/drawing/2014/main" id="{0A54FC2E-EB80-D54A-B8EE-988B413C5FAF}"/>
              </a:ext>
            </a:extLst>
          </p:cNvPr>
          <p:cNvCxnSpPr>
            <a:cxnSpLocks/>
          </p:cNvCxnSpPr>
          <p:nvPr userDrawn="1"/>
        </p:nvCxnSpPr>
        <p:spPr>
          <a:xfrm>
            <a:off x="611560" y="2511000"/>
            <a:ext cx="432048"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367545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フッター プレースホルダー 1">
            <a:extLst>
              <a:ext uri="{FF2B5EF4-FFF2-40B4-BE49-F238E27FC236}">
                <a16:creationId xmlns:a16="http://schemas.microsoft.com/office/drawing/2014/main" id="{9E6C9AC4-19F5-204D-8E31-86D5ED8C4A6F}"/>
              </a:ext>
            </a:extLst>
          </p:cNvPr>
          <p:cNvSpPr txBox="1">
            <a:spLocks/>
          </p:cNvSpPr>
          <p:nvPr userDrawn="1"/>
        </p:nvSpPr>
        <p:spPr>
          <a:xfrm>
            <a:off x="3028950" y="4929809"/>
            <a:ext cx="3086100" cy="185904"/>
          </a:xfrm>
          <a:prstGeom prst="rect">
            <a:avLst/>
          </a:prstGeom>
        </p:spPr>
        <p:txBody>
          <a:bodyPr vert="horz" lIns="68580" tIns="34290" rIns="68580" bIns="34290" rtlCol="0" anchor="ctr"/>
          <a:lstStyle>
            <a:defPPr>
              <a:defRPr lang="en-US"/>
            </a:defPPr>
            <a:lvl1pPr marL="0" algn="ctr" defTabSz="457200" rtl="0" eaLnBrk="1" latinLnBrk="0" hangingPunct="1">
              <a:defRPr sz="1200"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 altLang="ja-JP" sz="900"/>
              <a:t>Copyright © </a:t>
            </a:r>
            <a:r>
              <a:rPr kumimoji="1" lang="en" altLang="ja-JP" sz="900" err="1"/>
              <a:t>Cybozu</a:t>
            </a:r>
            <a:endParaRPr kumimoji="1" lang="ja-JP" altLang="en-US" sz="900"/>
          </a:p>
        </p:txBody>
      </p:sp>
      <p:sp>
        <p:nvSpPr>
          <p:cNvPr id="8" name="スライド番号プレースホルダー 4">
            <a:extLst>
              <a:ext uri="{FF2B5EF4-FFF2-40B4-BE49-F238E27FC236}">
                <a16:creationId xmlns:a16="http://schemas.microsoft.com/office/drawing/2014/main" id="{39086C0C-E5D2-DF48-AD56-B96D577CB899}"/>
              </a:ext>
            </a:extLst>
          </p:cNvPr>
          <p:cNvSpPr txBox="1">
            <a:spLocks/>
          </p:cNvSpPr>
          <p:nvPr userDrawn="1"/>
        </p:nvSpPr>
        <p:spPr>
          <a:xfrm>
            <a:off x="7014541" y="4934100"/>
            <a:ext cx="2057400" cy="185904"/>
          </a:xfrm>
          <a:prstGeom prst="rect">
            <a:avLst/>
          </a:prstGeom>
        </p:spPr>
        <p:txBody>
          <a:bodyPr vert="horz" lIns="68580" tIns="34290" rIns="68580" bIns="34290" rtlCol="0" anchor="ctr"/>
          <a:lstStyle>
            <a:defPPr>
              <a:defRPr lang="en-US"/>
            </a:defPPr>
            <a:lvl1pPr marL="0" algn="r" defTabSz="457200" rtl="0" eaLnBrk="1" latinLnBrk="0" hangingPunct="1">
              <a:defRPr sz="1200" kern="1200">
                <a:solidFill>
                  <a:schemeClr val="tx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508F75D-BBB8-D24F-985B-F754C17A360B}" type="slidenum">
              <a:rPr kumimoji="1" lang="ja-JP" altLang="en-US" sz="900" smtClean="0">
                <a:solidFill>
                  <a:schemeClr val="bg1"/>
                </a:solidFill>
              </a:rPr>
              <a:pPr/>
              <a:t>‹#›</a:t>
            </a:fld>
            <a:endParaRPr kumimoji="1" lang="ja-JP" altLang="en-US" sz="900">
              <a:solidFill>
                <a:schemeClr val="bg1"/>
              </a:solidFill>
            </a:endParaRPr>
          </a:p>
        </p:txBody>
      </p:sp>
    </p:spTree>
    <p:extLst>
      <p:ext uri="{BB962C8B-B14F-4D97-AF65-F5344CB8AC3E}">
        <p14:creationId xmlns:p14="http://schemas.microsoft.com/office/powerpoint/2010/main" val="1045683298"/>
      </p:ext>
    </p:extLst>
  </p:cSld>
  <p:clrMap bg1="lt1" tx1="dk1" bg2="lt2" tx2="dk2" accent1="accent1" accent2="accent2" accent3="accent3" accent4="accent4" accent5="accent5" accent6="accent6" hlink="hlink" folHlink="folHlink"/>
  <p:sldLayoutIdLst>
    <p:sldLayoutId id="2147483705" r:id="rId1"/>
    <p:sldLayoutId id="2147483681" r:id="rId2"/>
    <p:sldLayoutId id="2147483708" r:id="rId3"/>
    <p:sldLayoutId id="2147483712" r:id="rId4"/>
    <p:sldLayoutId id="2147483715" r:id="rId5"/>
  </p:sldLayoutIdLst>
  <p:hf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3" Type="http://schemas.openxmlformats.org/officeDocument/2006/relationships/image" Target="../media/image28.svg"/><Relationship Id="rId18" Type="http://schemas.openxmlformats.org/officeDocument/2006/relationships/image" Target="../media/image33.png"/><Relationship Id="rId26" Type="http://schemas.openxmlformats.org/officeDocument/2006/relationships/image" Target="../media/image41.png"/><Relationship Id="rId39" Type="http://schemas.openxmlformats.org/officeDocument/2006/relationships/image" Target="../media/image54.svg"/><Relationship Id="rId21" Type="http://schemas.openxmlformats.org/officeDocument/2006/relationships/image" Target="../media/image36.svg"/><Relationship Id="rId34" Type="http://schemas.openxmlformats.org/officeDocument/2006/relationships/image" Target="../media/image49.png"/><Relationship Id="rId42" Type="http://schemas.openxmlformats.org/officeDocument/2006/relationships/image" Target="../media/image57.png"/><Relationship Id="rId47" Type="http://schemas.openxmlformats.org/officeDocument/2006/relationships/image" Target="../media/image62.svg"/><Relationship Id="rId50" Type="http://schemas.openxmlformats.org/officeDocument/2006/relationships/image" Target="../media/image65.svg"/><Relationship Id="rId7" Type="http://schemas.openxmlformats.org/officeDocument/2006/relationships/image" Target="../media/image22.svg"/><Relationship Id="rId2" Type="http://schemas.openxmlformats.org/officeDocument/2006/relationships/image" Target="../media/image17.png"/><Relationship Id="rId16" Type="http://schemas.openxmlformats.org/officeDocument/2006/relationships/image" Target="../media/image31.png"/><Relationship Id="rId29" Type="http://schemas.openxmlformats.org/officeDocument/2006/relationships/image" Target="../media/image44.svg"/><Relationship Id="rId11" Type="http://schemas.openxmlformats.org/officeDocument/2006/relationships/image" Target="../media/image26.svg"/><Relationship Id="rId24" Type="http://schemas.openxmlformats.org/officeDocument/2006/relationships/image" Target="../media/image39.png"/><Relationship Id="rId32" Type="http://schemas.openxmlformats.org/officeDocument/2006/relationships/image" Target="../media/image47.png"/><Relationship Id="rId37" Type="http://schemas.openxmlformats.org/officeDocument/2006/relationships/image" Target="../media/image52.svg"/><Relationship Id="rId40" Type="http://schemas.openxmlformats.org/officeDocument/2006/relationships/image" Target="../media/image55.png"/><Relationship Id="rId45" Type="http://schemas.openxmlformats.org/officeDocument/2006/relationships/image" Target="../media/image60.svg"/><Relationship Id="rId5" Type="http://schemas.openxmlformats.org/officeDocument/2006/relationships/image" Target="../media/image20.svg"/><Relationship Id="rId15" Type="http://schemas.openxmlformats.org/officeDocument/2006/relationships/image" Target="../media/image30.svg"/><Relationship Id="rId23" Type="http://schemas.openxmlformats.org/officeDocument/2006/relationships/image" Target="../media/image38.svg"/><Relationship Id="rId28" Type="http://schemas.openxmlformats.org/officeDocument/2006/relationships/image" Target="../media/image43.png"/><Relationship Id="rId36" Type="http://schemas.openxmlformats.org/officeDocument/2006/relationships/image" Target="../media/image51.png"/><Relationship Id="rId49" Type="http://schemas.openxmlformats.org/officeDocument/2006/relationships/image" Target="../media/image64.png"/><Relationship Id="rId10" Type="http://schemas.openxmlformats.org/officeDocument/2006/relationships/image" Target="../media/image25.png"/><Relationship Id="rId19" Type="http://schemas.openxmlformats.org/officeDocument/2006/relationships/image" Target="../media/image34.svg"/><Relationship Id="rId31" Type="http://schemas.openxmlformats.org/officeDocument/2006/relationships/image" Target="../media/image46.svg"/><Relationship Id="rId44" Type="http://schemas.openxmlformats.org/officeDocument/2006/relationships/image" Target="../media/image59.png"/><Relationship Id="rId4" Type="http://schemas.openxmlformats.org/officeDocument/2006/relationships/image" Target="../media/image19.png"/><Relationship Id="rId9" Type="http://schemas.openxmlformats.org/officeDocument/2006/relationships/image" Target="../media/image24.svg"/><Relationship Id="rId14" Type="http://schemas.openxmlformats.org/officeDocument/2006/relationships/image" Target="../media/image29.png"/><Relationship Id="rId22" Type="http://schemas.openxmlformats.org/officeDocument/2006/relationships/image" Target="../media/image37.png"/><Relationship Id="rId27" Type="http://schemas.openxmlformats.org/officeDocument/2006/relationships/image" Target="../media/image42.svg"/><Relationship Id="rId30" Type="http://schemas.openxmlformats.org/officeDocument/2006/relationships/image" Target="../media/image45.png"/><Relationship Id="rId35" Type="http://schemas.openxmlformats.org/officeDocument/2006/relationships/image" Target="../media/image50.svg"/><Relationship Id="rId43" Type="http://schemas.openxmlformats.org/officeDocument/2006/relationships/image" Target="../media/image58.svg"/><Relationship Id="rId48" Type="http://schemas.openxmlformats.org/officeDocument/2006/relationships/image" Target="../media/image63.png"/><Relationship Id="rId8" Type="http://schemas.openxmlformats.org/officeDocument/2006/relationships/image" Target="../media/image23.png"/><Relationship Id="rId3" Type="http://schemas.openxmlformats.org/officeDocument/2006/relationships/image" Target="../media/image18.svg"/><Relationship Id="rId12" Type="http://schemas.openxmlformats.org/officeDocument/2006/relationships/image" Target="../media/image27.png"/><Relationship Id="rId17" Type="http://schemas.openxmlformats.org/officeDocument/2006/relationships/image" Target="../media/image32.svg"/><Relationship Id="rId25" Type="http://schemas.openxmlformats.org/officeDocument/2006/relationships/image" Target="../media/image40.svg"/><Relationship Id="rId33" Type="http://schemas.openxmlformats.org/officeDocument/2006/relationships/image" Target="../media/image48.svg"/><Relationship Id="rId38" Type="http://schemas.openxmlformats.org/officeDocument/2006/relationships/image" Target="../media/image53.png"/><Relationship Id="rId46" Type="http://schemas.openxmlformats.org/officeDocument/2006/relationships/image" Target="../media/image61.png"/><Relationship Id="rId20" Type="http://schemas.openxmlformats.org/officeDocument/2006/relationships/image" Target="../media/image35.png"/><Relationship Id="rId41" Type="http://schemas.openxmlformats.org/officeDocument/2006/relationships/image" Target="../media/image56.svg"/><Relationship Id="rId1" Type="http://schemas.openxmlformats.org/officeDocument/2006/relationships/slideLayout" Target="../slideLayouts/slideLayout3.xml"/><Relationship Id="rId6"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3.xml"/><Relationship Id="rId5" Type="http://schemas.openxmlformats.org/officeDocument/2006/relationships/image" Target="../media/image69.svg"/><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garoon.cybozu.co.jp/lp/portal-gallery/" TargetMode="External"/><Relationship Id="rId7" Type="http://schemas.openxmlformats.org/officeDocument/2006/relationships/image" Target="../media/image70.png"/><Relationship Id="rId2" Type="http://schemas.openxmlformats.org/officeDocument/2006/relationships/hyperlink" Target="https://garoon.cybozu.co.jp/function/detail/portal/" TargetMode="External"/><Relationship Id="rId1" Type="http://schemas.openxmlformats.org/officeDocument/2006/relationships/slideLayout" Target="../slideLayouts/slideLayout4.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hyperlink" Target="https://garoon.cybozu.co.jp/contents/gr_wp_portal/"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1.png"/><Relationship Id="rId1" Type="http://schemas.openxmlformats.org/officeDocument/2006/relationships/slideLayout" Target="../slideLayouts/slideLayout4.xml"/><Relationship Id="rId4" Type="http://schemas.openxmlformats.org/officeDocument/2006/relationships/image" Target="../media/image18.svg"/></Relationships>
</file>

<file path=ppt/slides/_rels/slide2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hyperlink" Target="https://garoon.cybozu.co.jp/function/detail/schedule/" TargetMode="External"/><Relationship Id="rId7" Type="http://schemas.openxmlformats.org/officeDocument/2006/relationships/image" Target="../media/image32.svg"/><Relationship Id="rId2" Type="http://schemas.openxmlformats.org/officeDocument/2006/relationships/image" Target="../media/image75.png"/><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77.svg"/><Relationship Id="rId4" Type="http://schemas.openxmlformats.org/officeDocument/2006/relationships/image" Target="../media/image76.png"/><Relationship Id="rId9" Type="http://schemas.openxmlformats.org/officeDocument/2006/relationships/image" Target="../media/image48.sv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8.png"/><Relationship Id="rId1" Type="http://schemas.openxmlformats.org/officeDocument/2006/relationships/slideLayout" Target="../slideLayouts/slideLayout4.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32.sv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4.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32.svg"/></Relationships>
</file>

<file path=ppt/slides/_rels/slide28.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20.svg"/><Relationship Id="rId2" Type="http://schemas.openxmlformats.org/officeDocument/2006/relationships/image" Target="../media/image81.jpeg"/><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hyperlink" Target="https://garoon.cybozu.co.jp/function/detail/portal/" TargetMode="External"/><Relationship Id="rId4" Type="http://schemas.openxmlformats.org/officeDocument/2006/relationships/hyperlink" Target="https://garoon.cybozu.co.jp/function/detail/work&#64258;ow/"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4.png"/><Relationship Id="rId7" Type="http://schemas.openxmlformats.org/officeDocument/2006/relationships/image" Target="../media/image86.png"/><Relationship Id="rId2" Type="http://schemas.openxmlformats.org/officeDocument/2006/relationships/image" Target="../media/image83.png"/><Relationship Id="rId1" Type="http://schemas.openxmlformats.org/officeDocument/2006/relationships/slideLayout" Target="../slideLayouts/slideLayout3.xml"/><Relationship Id="rId6" Type="http://schemas.openxmlformats.org/officeDocument/2006/relationships/image" Target="../media/image85.png"/><Relationship Id="rId5" Type="http://schemas.openxmlformats.org/officeDocument/2006/relationships/image" Target="../media/image20.sv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4.xml"/><Relationship Id="rId5" Type="http://schemas.openxmlformats.org/officeDocument/2006/relationships/image" Target="../media/image20.svg"/><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hyperlink" Target="https://garoon.cybozu.co.jp/function/detail/portal/" TargetMode="External"/><Relationship Id="rId7" Type="http://schemas.openxmlformats.org/officeDocument/2006/relationships/image" Target="../media/image91.png"/><Relationship Id="rId2" Type="http://schemas.openxmlformats.org/officeDocument/2006/relationships/hyperlink" Target="https://garoon.cybozu.co.jp/function/detail/message/" TargetMode="External"/><Relationship Id="rId1" Type="http://schemas.openxmlformats.org/officeDocument/2006/relationships/slideLayout" Target="../slideLayouts/slideLayout4.xml"/><Relationship Id="rId6" Type="http://schemas.openxmlformats.org/officeDocument/2006/relationships/image" Target="../media/image90.png"/><Relationship Id="rId5" Type="http://schemas.openxmlformats.org/officeDocument/2006/relationships/image" Target="../media/image34.svg"/><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hyperlink" Target="https://garoon.cybozu.co.jp/function/detail/portal/" TargetMode="External"/><Relationship Id="rId7" Type="http://schemas.openxmlformats.org/officeDocument/2006/relationships/image" Target="../media/image94.png"/><Relationship Id="rId2" Type="http://schemas.openxmlformats.org/officeDocument/2006/relationships/hyperlink" Target="https://garoon.cybozu.co.jp/function/detail/bulletin/" TargetMode="External"/><Relationship Id="rId1" Type="http://schemas.openxmlformats.org/officeDocument/2006/relationships/slideLayout" Target="../slideLayouts/slideLayout4.xml"/><Relationship Id="rId6" Type="http://schemas.openxmlformats.org/officeDocument/2006/relationships/image" Target="../media/image93.png"/><Relationship Id="rId5" Type="http://schemas.openxmlformats.org/officeDocument/2006/relationships/image" Target="../media/image50.svg"/><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hyperlink" Target="https://garoon.cybozu.co.jp/function/detail/space/" TargetMode="External"/><Relationship Id="rId2" Type="http://schemas.openxmlformats.org/officeDocument/2006/relationships/image" Target="../media/image95.png"/><Relationship Id="rId1" Type="http://schemas.openxmlformats.org/officeDocument/2006/relationships/slideLayout" Target="../slideLayouts/slideLayout4.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hyperlink" Target="https://garoon.cybozu.co.jp/function/detail/portal/"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6.png"/><Relationship Id="rId1" Type="http://schemas.openxmlformats.org/officeDocument/2006/relationships/slideLayout" Target="../slideLayouts/slideLayout4.xml"/><Relationship Id="rId4" Type="http://schemas.openxmlformats.org/officeDocument/2006/relationships/image" Target="../media/image22.svg"/></Relationships>
</file>

<file path=ppt/slides/_rels/slide3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hyperlink" Target="https://garoon.cybozu.co.jp/function/detail/portal/" TargetMode="External"/><Relationship Id="rId1" Type="http://schemas.openxmlformats.org/officeDocument/2006/relationships/slideLayout" Target="../slideLayouts/slideLayout4.xml"/><Relationship Id="rId5" Type="http://schemas.openxmlformats.org/officeDocument/2006/relationships/image" Target="../media/image99.png"/><Relationship Id="rId4" Type="http://schemas.openxmlformats.org/officeDocument/2006/relationships/image" Target="../media/image9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hyperlink" Target="https://garoon.cybozu.co.jp/function/detail/portal/" TargetMode="External"/><Relationship Id="rId2" Type="http://schemas.openxmlformats.org/officeDocument/2006/relationships/hyperlink" Target="https://garoon.cybozu.co.jp/function/detail/cabinet/" TargetMode="External"/><Relationship Id="rId1" Type="http://schemas.openxmlformats.org/officeDocument/2006/relationships/slideLayout" Target="../slideLayouts/slideLayout4.xml"/><Relationship Id="rId6" Type="http://schemas.openxmlformats.org/officeDocument/2006/relationships/image" Target="../media/image100.png"/><Relationship Id="rId5" Type="http://schemas.openxmlformats.org/officeDocument/2006/relationships/image" Target="../media/image36.svg"/><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3" Type="http://schemas.openxmlformats.org/officeDocument/2006/relationships/hyperlink" Target="https://garoon.cybozu.co.jp/function/detail/portal/" TargetMode="External"/><Relationship Id="rId7" Type="http://schemas.openxmlformats.org/officeDocument/2006/relationships/image" Target="../media/image102.png"/><Relationship Id="rId2" Type="http://schemas.openxmlformats.org/officeDocument/2006/relationships/hyperlink" Target="https://garoon.cybozu.co.jp/function/detail/useful/#fulltext" TargetMode="External"/><Relationship Id="rId1" Type="http://schemas.openxmlformats.org/officeDocument/2006/relationships/slideLayout" Target="../slideLayouts/slideLayout4.xml"/><Relationship Id="rId6" Type="http://schemas.openxmlformats.org/officeDocument/2006/relationships/image" Target="../media/image101.png"/><Relationship Id="rId5" Type="http://schemas.openxmlformats.org/officeDocument/2006/relationships/image" Target="../media/image52.svg"/><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3" Type="http://schemas.openxmlformats.org/officeDocument/2006/relationships/hyperlink" Target="https://garoon.cybozu.co.jp/function/detail/portal/" TargetMode="External"/><Relationship Id="rId2" Type="http://schemas.openxmlformats.org/officeDocument/2006/relationships/hyperlink" Target="https://garoon.cybozu.co.jp/function/detail/schedule/#detail_04" TargetMode="External"/><Relationship Id="rId1" Type="http://schemas.openxmlformats.org/officeDocument/2006/relationships/slideLayout" Target="../slideLayouts/slideLayout4.xml"/><Relationship Id="rId5" Type="http://schemas.openxmlformats.org/officeDocument/2006/relationships/image" Target="../media/image103.png"/><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garoon.cybozu.co.jp/function/detail/portal/" TargetMode="External"/><Relationship Id="rId2" Type="http://schemas.openxmlformats.org/officeDocument/2006/relationships/hyperlink" Target="https://cybozu.co.jp/info/desktop2/" TargetMode="External"/><Relationship Id="rId1" Type="http://schemas.openxmlformats.org/officeDocument/2006/relationships/slideLayout" Target="../slideLayouts/slideLayout4.xml"/><Relationship Id="rId6" Type="http://schemas.openxmlformats.org/officeDocument/2006/relationships/image" Target="../media/image104.png"/><Relationship Id="rId5" Type="http://schemas.openxmlformats.org/officeDocument/2006/relationships/image" Target="../media/image38.svg"/><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3" Type="http://schemas.openxmlformats.org/officeDocument/2006/relationships/hyperlink" Target="https://garoon.cybozu.co.jp/function/detail/portal/" TargetMode="External"/><Relationship Id="rId7" Type="http://schemas.openxmlformats.org/officeDocument/2006/relationships/image" Target="../media/image106.png"/><Relationship Id="rId2" Type="http://schemas.openxmlformats.org/officeDocument/2006/relationships/hyperlink" Target="https://garoon.cybozu.co.jp/function/mobile_remote/" TargetMode="External"/><Relationship Id="rId1" Type="http://schemas.openxmlformats.org/officeDocument/2006/relationships/slideLayout" Target="../slideLayouts/slideLayout4.xml"/><Relationship Id="rId6" Type="http://schemas.openxmlformats.org/officeDocument/2006/relationships/image" Target="../media/image105.png"/><Relationship Id="rId5" Type="http://schemas.openxmlformats.org/officeDocument/2006/relationships/image" Target="../media/image54.svg"/><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hyperlink" Target="https://garoon.cybozu.co.jp/function/detail/portal/" TargetMode="External"/><Relationship Id="rId7" Type="http://schemas.openxmlformats.org/officeDocument/2006/relationships/image" Target="../media/image108.png"/><Relationship Id="rId2" Type="http://schemas.openxmlformats.org/officeDocument/2006/relationships/hyperlink" Target="https://garoon.cybozu.co.jp/function/detail/global/" TargetMode="External"/><Relationship Id="rId1" Type="http://schemas.openxmlformats.org/officeDocument/2006/relationships/slideLayout" Target="../slideLayouts/slideLayout3.xml"/><Relationship Id="rId6" Type="http://schemas.openxmlformats.org/officeDocument/2006/relationships/image" Target="../media/image107.png"/><Relationship Id="rId5" Type="http://schemas.openxmlformats.org/officeDocument/2006/relationships/image" Target="../media/image24.svg"/><Relationship Id="rId4" Type="http://schemas.openxmlformats.org/officeDocument/2006/relationships/image" Target="../media/image2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hyperlink" Target="https://garoon.cybozu.co.jp/function/management/" TargetMode="External"/><Relationship Id="rId2" Type="http://schemas.openxmlformats.org/officeDocument/2006/relationships/image" Target="../media/image110.jpg"/><Relationship Id="rId1" Type="http://schemas.openxmlformats.org/officeDocument/2006/relationships/slideLayout" Target="../slideLayouts/slideLayout4.xml"/><Relationship Id="rId4" Type="http://schemas.openxmlformats.org/officeDocument/2006/relationships/hyperlink" Target="https://garoon.cybozu.co.jp/function/detail/portal/" TargetMode="External"/></Relationships>
</file>

<file path=ppt/slides/_rels/slide45.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20.png"/><Relationship Id="rId18" Type="http://schemas.openxmlformats.org/officeDocument/2006/relationships/image" Target="../media/image125.png"/><Relationship Id="rId3" Type="http://schemas.openxmlformats.org/officeDocument/2006/relationships/hyperlink" Target="https://garoon.cybozu.co.jp/function/detail/portal/" TargetMode="External"/><Relationship Id="rId21" Type="http://schemas.openxmlformats.org/officeDocument/2006/relationships/image" Target="../media/image128.png"/><Relationship Id="rId7" Type="http://schemas.openxmlformats.org/officeDocument/2006/relationships/image" Target="../media/image114.png"/><Relationship Id="rId12" Type="http://schemas.openxmlformats.org/officeDocument/2006/relationships/image" Target="../media/image119.png"/><Relationship Id="rId17" Type="http://schemas.openxmlformats.org/officeDocument/2006/relationships/image" Target="../media/image124.png"/><Relationship Id="rId2" Type="http://schemas.openxmlformats.org/officeDocument/2006/relationships/hyperlink" Target="https://garoon.cybozu.co.jp/function/management/certification/" TargetMode="External"/><Relationship Id="rId16" Type="http://schemas.openxmlformats.org/officeDocument/2006/relationships/image" Target="../media/image123.png"/><Relationship Id="rId20" Type="http://schemas.openxmlformats.org/officeDocument/2006/relationships/image" Target="../media/image127.png"/><Relationship Id="rId1" Type="http://schemas.openxmlformats.org/officeDocument/2006/relationships/slideLayout" Target="../slideLayouts/slideLayout4.xml"/><Relationship Id="rId6" Type="http://schemas.openxmlformats.org/officeDocument/2006/relationships/image" Target="../media/image113.png"/><Relationship Id="rId11" Type="http://schemas.openxmlformats.org/officeDocument/2006/relationships/image" Target="../media/image118.png"/><Relationship Id="rId5" Type="http://schemas.openxmlformats.org/officeDocument/2006/relationships/image" Target="../media/image112.png"/><Relationship Id="rId15" Type="http://schemas.openxmlformats.org/officeDocument/2006/relationships/image" Target="../media/image122.png"/><Relationship Id="rId23" Type="http://schemas.openxmlformats.org/officeDocument/2006/relationships/image" Target="../media/image130.png"/><Relationship Id="rId10" Type="http://schemas.openxmlformats.org/officeDocument/2006/relationships/image" Target="../media/image117.png"/><Relationship Id="rId19" Type="http://schemas.openxmlformats.org/officeDocument/2006/relationships/image" Target="../media/image126.png"/><Relationship Id="rId4" Type="http://schemas.openxmlformats.org/officeDocument/2006/relationships/image" Target="../media/image111.png"/><Relationship Id="rId9" Type="http://schemas.openxmlformats.org/officeDocument/2006/relationships/image" Target="../media/image116.png"/><Relationship Id="rId14" Type="http://schemas.openxmlformats.org/officeDocument/2006/relationships/image" Target="../media/image121.png"/><Relationship Id="rId22" Type="http://schemas.openxmlformats.org/officeDocument/2006/relationships/image" Target="../media/image129.png"/></Relationships>
</file>

<file path=ppt/slides/_rels/slide46.xml.rels><?xml version="1.0" encoding="UTF-8" standalone="yes"?>
<Relationships xmlns="http://schemas.openxmlformats.org/package/2006/relationships"><Relationship Id="rId8" Type="http://schemas.openxmlformats.org/officeDocument/2006/relationships/image" Target="../media/image137.png"/><Relationship Id="rId13" Type="http://schemas.openxmlformats.org/officeDocument/2006/relationships/image" Target="../media/image142.png"/><Relationship Id="rId18" Type="http://schemas.openxmlformats.org/officeDocument/2006/relationships/image" Target="../media/image147.png"/><Relationship Id="rId26" Type="http://schemas.openxmlformats.org/officeDocument/2006/relationships/image" Target="../media/image155.png"/><Relationship Id="rId3" Type="http://schemas.openxmlformats.org/officeDocument/2006/relationships/image" Target="../media/image132.png"/><Relationship Id="rId21" Type="http://schemas.openxmlformats.org/officeDocument/2006/relationships/image" Target="../media/image150.png"/><Relationship Id="rId7" Type="http://schemas.openxmlformats.org/officeDocument/2006/relationships/image" Target="../media/image136.png"/><Relationship Id="rId12" Type="http://schemas.openxmlformats.org/officeDocument/2006/relationships/image" Target="../media/image141.png"/><Relationship Id="rId17" Type="http://schemas.openxmlformats.org/officeDocument/2006/relationships/image" Target="../media/image146.png"/><Relationship Id="rId25" Type="http://schemas.openxmlformats.org/officeDocument/2006/relationships/image" Target="../media/image154.png"/><Relationship Id="rId2" Type="http://schemas.openxmlformats.org/officeDocument/2006/relationships/image" Target="../media/image131.png"/><Relationship Id="rId16" Type="http://schemas.openxmlformats.org/officeDocument/2006/relationships/image" Target="../media/image145.png"/><Relationship Id="rId20" Type="http://schemas.openxmlformats.org/officeDocument/2006/relationships/image" Target="../media/image149.png"/><Relationship Id="rId1" Type="http://schemas.openxmlformats.org/officeDocument/2006/relationships/slideLayout" Target="../slideLayouts/slideLayout4.xml"/><Relationship Id="rId6" Type="http://schemas.openxmlformats.org/officeDocument/2006/relationships/image" Target="../media/image135.png"/><Relationship Id="rId11" Type="http://schemas.openxmlformats.org/officeDocument/2006/relationships/image" Target="../media/image140.png"/><Relationship Id="rId24" Type="http://schemas.openxmlformats.org/officeDocument/2006/relationships/image" Target="../media/image153.png"/><Relationship Id="rId5" Type="http://schemas.openxmlformats.org/officeDocument/2006/relationships/image" Target="../media/image134.png"/><Relationship Id="rId15" Type="http://schemas.openxmlformats.org/officeDocument/2006/relationships/image" Target="../media/image144.png"/><Relationship Id="rId23" Type="http://schemas.openxmlformats.org/officeDocument/2006/relationships/image" Target="../media/image152.png"/><Relationship Id="rId10" Type="http://schemas.openxmlformats.org/officeDocument/2006/relationships/image" Target="../media/image139.png"/><Relationship Id="rId19" Type="http://schemas.openxmlformats.org/officeDocument/2006/relationships/image" Target="../media/image148.png"/><Relationship Id="rId4" Type="http://schemas.openxmlformats.org/officeDocument/2006/relationships/image" Target="../media/image133.png"/><Relationship Id="rId9" Type="http://schemas.openxmlformats.org/officeDocument/2006/relationships/image" Target="../media/image138.png"/><Relationship Id="rId14" Type="http://schemas.openxmlformats.org/officeDocument/2006/relationships/image" Target="../media/image143.png"/><Relationship Id="rId22" Type="http://schemas.openxmlformats.org/officeDocument/2006/relationships/image" Target="../media/image151.png"/></Relationships>
</file>

<file path=ppt/slides/_rels/slide47.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8" Type="http://schemas.openxmlformats.org/officeDocument/2006/relationships/image" Target="../media/image162.png"/><Relationship Id="rId13" Type="http://schemas.openxmlformats.org/officeDocument/2006/relationships/image" Target="../media/image167.png"/><Relationship Id="rId3" Type="http://schemas.openxmlformats.org/officeDocument/2006/relationships/hyperlink" Target="https://garoon.cybozu.co.jp/function/detail/portal/" TargetMode="External"/><Relationship Id="rId7" Type="http://schemas.openxmlformats.org/officeDocument/2006/relationships/image" Target="../media/image161.png"/><Relationship Id="rId12" Type="http://schemas.openxmlformats.org/officeDocument/2006/relationships/image" Target="../media/image166.png"/><Relationship Id="rId2" Type="http://schemas.openxmlformats.org/officeDocument/2006/relationships/hyperlink" Target="https://garoon.cybozu.co.jp/documents/Garoon_administrators.pdf" TargetMode="External"/><Relationship Id="rId1" Type="http://schemas.openxmlformats.org/officeDocument/2006/relationships/slideLayout" Target="../slideLayouts/slideLayout4.xml"/><Relationship Id="rId6" Type="http://schemas.openxmlformats.org/officeDocument/2006/relationships/image" Target="../media/image160.png"/><Relationship Id="rId11" Type="http://schemas.openxmlformats.org/officeDocument/2006/relationships/image" Target="../media/image165.png"/><Relationship Id="rId5" Type="http://schemas.openxmlformats.org/officeDocument/2006/relationships/image" Target="../media/image159.png"/><Relationship Id="rId15" Type="http://schemas.openxmlformats.org/officeDocument/2006/relationships/image" Target="../media/image169.png"/><Relationship Id="rId10" Type="http://schemas.openxmlformats.org/officeDocument/2006/relationships/image" Target="../media/image164.png"/><Relationship Id="rId4" Type="http://schemas.openxmlformats.org/officeDocument/2006/relationships/image" Target="../media/image158.png"/><Relationship Id="rId9" Type="http://schemas.openxmlformats.org/officeDocument/2006/relationships/image" Target="../media/image163.png"/><Relationship Id="rId14" Type="http://schemas.openxmlformats.org/officeDocument/2006/relationships/image" Target="../media/image16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8" Type="http://schemas.openxmlformats.org/officeDocument/2006/relationships/image" Target="../media/image176.png"/><Relationship Id="rId13" Type="http://schemas.openxmlformats.org/officeDocument/2006/relationships/image" Target="../media/image181.png"/><Relationship Id="rId3" Type="http://schemas.openxmlformats.org/officeDocument/2006/relationships/image" Target="../media/image171.png"/><Relationship Id="rId7" Type="http://schemas.openxmlformats.org/officeDocument/2006/relationships/image" Target="../media/image175.png"/><Relationship Id="rId12" Type="http://schemas.openxmlformats.org/officeDocument/2006/relationships/image" Target="../media/image180.png"/><Relationship Id="rId2" Type="http://schemas.openxmlformats.org/officeDocument/2006/relationships/image" Target="../media/image170.png"/><Relationship Id="rId16" Type="http://schemas.openxmlformats.org/officeDocument/2006/relationships/image" Target="../media/image184.png"/><Relationship Id="rId1" Type="http://schemas.openxmlformats.org/officeDocument/2006/relationships/slideLayout" Target="../slideLayouts/slideLayout4.xml"/><Relationship Id="rId6" Type="http://schemas.openxmlformats.org/officeDocument/2006/relationships/image" Target="../media/image174.png"/><Relationship Id="rId11" Type="http://schemas.openxmlformats.org/officeDocument/2006/relationships/image" Target="../media/image179.png"/><Relationship Id="rId5" Type="http://schemas.openxmlformats.org/officeDocument/2006/relationships/image" Target="../media/image173.png"/><Relationship Id="rId15" Type="http://schemas.openxmlformats.org/officeDocument/2006/relationships/image" Target="../media/image183.png"/><Relationship Id="rId10" Type="http://schemas.openxmlformats.org/officeDocument/2006/relationships/image" Target="../media/image178.png"/><Relationship Id="rId4" Type="http://schemas.openxmlformats.org/officeDocument/2006/relationships/image" Target="../media/image172.png"/><Relationship Id="rId9" Type="http://schemas.openxmlformats.org/officeDocument/2006/relationships/image" Target="../media/image177.png"/><Relationship Id="rId14" Type="http://schemas.openxmlformats.org/officeDocument/2006/relationships/image" Target="../media/image182.png"/></Relationships>
</file>

<file path=ppt/slides/_rels/slide51.xml.rels><?xml version="1.0" encoding="UTF-8" standalone="yes"?>
<Relationships xmlns="http://schemas.openxmlformats.org/package/2006/relationships"><Relationship Id="rId3" Type="http://schemas.openxmlformats.org/officeDocument/2006/relationships/image" Target="../media/image186.svg"/><Relationship Id="rId2" Type="http://schemas.openxmlformats.org/officeDocument/2006/relationships/image" Target="../media/image185.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hyperlink" Target="https://garoon.cybozu.co.jp/function/detail/portal/" TargetMode="External"/><Relationship Id="rId2" Type="http://schemas.openxmlformats.org/officeDocument/2006/relationships/hyperlink" Target="https://garoon.cybozu.co.jp/function/support/" TargetMode="External"/><Relationship Id="rId1" Type="http://schemas.openxmlformats.org/officeDocument/2006/relationships/slideLayout" Target="../slideLayouts/slideLayout4.xml"/><Relationship Id="rId6" Type="http://schemas.openxmlformats.org/officeDocument/2006/relationships/image" Target="../media/image189.png"/><Relationship Id="rId5" Type="http://schemas.openxmlformats.org/officeDocument/2006/relationships/image" Target="../media/image188.svg"/><Relationship Id="rId4" Type="http://schemas.openxmlformats.org/officeDocument/2006/relationships/image" Target="../media/image18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3.xml"/><Relationship Id="rId4" Type="http://schemas.openxmlformats.org/officeDocument/2006/relationships/image" Target="../media/image192.png"/></Relationships>
</file>

<file path=ppt/slides/_rels/slide56.xml.rels><?xml version="1.0" encoding="UTF-8" standalone="yes"?>
<Relationships xmlns="http://schemas.openxmlformats.org/package/2006/relationships"><Relationship Id="rId3" Type="http://schemas.openxmlformats.org/officeDocument/2006/relationships/hyperlink" Target="https://garoon.cybozu.co.jp/function/detail/portal/" TargetMode="External"/><Relationship Id="rId2" Type="http://schemas.openxmlformats.org/officeDocument/2006/relationships/hyperlink" Target="https://garoon.cybozu.co.jp/function/expand/search/?expansion=alignment" TargetMode="External"/><Relationship Id="rId1" Type="http://schemas.openxmlformats.org/officeDocument/2006/relationships/slideLayout" Target="../slideLayouts/slideLayout4.xml"/><Relationship Id="rId4" Type="http://schemas.openxmlformats.org/officeDocument/2006/relationships/image" Target="../media/image193.png"/></Relationships>
</file>

<file path=ppt/slides/_rels/slide57.xml.rels><?xml version="1.0" encoding="UTF-8" standalone="yes"?>
<Relationships xmlns="http://schemas.openxmlformats.org/package/2006/relationships"><Relationship Id="rId3" Type="http://schemas.openxmlformats.org/officeDocument/2006/relationships/hyperlink" Target="https://garoon.cybozu.co.jp/function/expand/search/?expansion=plugin" TargetMode="External"/><Relationship Id="rId2" Type="http://schemas.openxmlformats.org/officeDocument/2006/relationships/image" Target="../media/image101.png"/><Relationship Id="rId1" Type="http://schemas.openxmlformats.org/officeDocument/2006/relationships/slideLayout" Target="../slideLayouts/slideLayout4.xml"/><Relationship Id="rId5" Type="http://schemas.openxmlformats.org/officeDocument/2006/relationships/image" Target="../media/image194.png"/><Relationship Id="rId4" Type="http://schemas.openxmlformats.org/officeDocument/2006/relationships/hyperlink" Target="https://garoon.cybozu.co.jp/function/detail/portal/" TargetMode="External"/></Relationships>
</file>

<file path=ppt/slides/_rels/slide58.xml.rels><?xml version="1.0" encoding="UTF-8" standalone="yes"?>
<Relationships xmlns="http://schemas.openxmlformats.org/package/2006/relationships"><Relationship Id="rId8" Type="http://schemas.openxmlformats.org/officeDocument/2006/relationships/image" Target="../media/image198.png"/><Relationship Id="rId3" Type="http://schemas.openxmlformats.org/officeDocument/2006/relationships/hyperlink" Target="https://garoon.cybozu.co.jp/function/detail/portal/" TargetMode="External"/><Relationship Id="rId7" Type="http://schemas.openxmlformats.org/officeDocument/2006/relationships/image" Target="../media/image197.png"/><Relationship Id="rId2" Type="http://schemas.openxmlformats.org/officeDocument/2006/relationships/hyperlink" Target="https://garoon.cybozu.co.jp/function/expand/search/?expansion=customize" TargetMode="External"/><Relationship Id="rId1" Type="http://schemas.openxmlformats.org/officeDocument/2006/relationships/slideLayout" Target="../slideLayouts/slideLayout4.xml"/><Relationship Id="rId6" Type="http://schemas.openxmlformats.org/officeDocument/2006/relationships/image" Target="../media/image196.png"/><Relationship Id="rId5" Type="http://schemas.openxmlformats.org/officeDocument/2006/relationships/hyperlink" Target="https://cybozu.dev/" TargetMode="External"/><Relationship Id="rId4" Type="http://schemas.openxmlformats.org/officeDocument/2006/relationships/image" Target="../media/image195.png"/></Relationships>
</file>

<file path=ppt/slides/_rels/slide5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99.png"/><Relationship Id="rId1" Type="http://schemas.openxmlformats.org/officeDocument/2006/relationships/slideLayout" Target="../slideLayouts/slideLayout4.xml"/><Relationship Id="rId6" Type="http://schemas.openxmlformats.org/officeDocument/2006/relationships/image" Target="../media/image200.png"/><Relationship Id="rId5" Type="http://schemas.openxmlformats.org/officeDocument/2006/relationships/hyperlink" Target="https://garoon.cybozu.co.jp/function/detail/portal/" TargetMode="External"/><Relationship Id="rId4" Type="http://schemas.openxmlformats.org/officeDocument/2006/relationships/hyperlink" Target="https://garoon.cybozu.co.jp/kintone/expand/" TargetMode="External"/></Relationships>
</file>

<file path=ppt/slides/_rels/slide6.xml.rels><?xml version="1.0" encoding="UTF-8" standalone="yes"?>
<Relationships xmlns="http://schemas.openxmlformats.org/package/2006/relationships"><Relationship Id="rId2" Type="http://schemas.openxmlformats.org/officeDocument/2006/relationships/hyperlink" Target="https://cybozu.co.jp/company/outline/" TargetMode="Externa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hyperlink" Target="https://garoon.cybozu.co.jp/kintone/expand/" TargetMode="External"/><Relationship Id="rId2" Type="http://schemas.openxmlformats.org/officeDocument/2006/relationships/image" Target="../media/image101.png"/><Relationship Id="rId1" Type="http://schemas.openxmlformats.org/officeDocument/2006/relationships/slideLayout" Target="../slideLayouts/slideLayout4.xml"/><Relationship Id="rId5" Type="http://schemas.openxmlformats.org/officeDocument/2006/relationships/image" Target="../media/image201.png"/><Relationship Id="rId4" Type="http://schemas.openxmlformats.org/officeDocument/2006/relationships/hyperlink" Target="https://garoon.cybozu.co.jp/function/detail/portal/"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s://garoon.cybozu.co.jp/function/detail/portal/" TargetMode="External"/><Relationship Id="rId2" Type="http://schemas.openxmlformats.org/officeDocument/2006/relationships/hyperlink" Target="https://garoon.cybozu.co.jp/mtcontents/expand/alignment/ms365.html" TargetMode="External"/><Relationship Id="rId1" Type="http://schemas.openxmlformats.org/officeDocument/2006/relationships/slideLayout" Target="../slideLayouts/slideLayout4.xml"/><Relationship Id="rId4" Type="http://schemas.openxmlformats.org/officeDocument/2006/relationships/image" Target="../media/image202.png"/></Relationships>
</file>

<file path=ppt/slides/_rels/slide62.xml.rels><?xml version="1.0" encoding="UTF-8" standalone="yes"?>
<Relationships xmlns="http://schemas.openxmlformats.org/package/2006/relationships"><Relationship Id="rId3" Type="http://schemas.openxmlformats.org/officeDocument/2006/relationships/hyperlink" Target="https://garoon.cybozu.co.jp/mtcontents/expand/alignment/webmeeting.html" TargetMode="External"/><Relationship Id="rId2" Type="http://schemas.openxmlformats.org/officeDocument/2006/relationships/image" Target="../media/image203.png"/><Relationship Id="rId1" Type="http://schemas.openxmlformats.org/officeDocument/2006/relationships/slideLayout" Target="../slideLayouts/slideLayout4.xml"/><Relationship Id="rId4" Type="http://schemas.openxmlformats.org/officeDocument/2006/relationships/hyperlink" Target="https://garoon.cybozu.co.jp/function/detail/portal/"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garoon.cybozu.co.jp/function/detail/portal/" TargetMode="External"/><Relationship Id="rId2" Type="http://schemas.openxmlformats.org/officeDocument/2006/relationships/hyperlink" Target="https://garoon.cybozu.co.jp/function/expand/" TargetMode="External"/><Relationship Id="rId1" Type="http://schemas.openxmlformats.org/officeDocument/2006/relationships/slideLayout" Target="../slideLayouts/slideLayout4.xml"/><Relationship Id="rId4" Type="http://schemas.openxmlformats.org/officeDocument/2006/relationships/image" Target="../media/image20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hyperlink" Target="https://garoon.cybozu.co.jp/price/" TargetMode="External"/><Relationship Id="rId2" Type="http://schemas.openxmlformats.org/officeDocument/2006/relationships/image" Target="../media/image101.png"/><Relationship Id="rId1" Type="http://schemas.openxmlformats.org/officeDocument/2006/relationships/slideLayout" Target="../slideLayouts/slideLayout3.xml"/><Relationship Id="rId4" Type="http://schemas.openxmlformats.org/officeDocument/2006/relationships/hyperlink" Target="https://garoon.cybozu.co.jp/function/detail/portal/"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garoon.cybozu.co.jp/function/detail/portal/" TargetMode="External"/><Relationship Id="rId2" Type="http://schemas.openxmlformats.org/officeDocument/2006/relationships/image" Target="../media/image101.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hyperlink" Target="https://www.cybozu.com/jp/" TargetMode="External"/><Relationship Id="rId1" Type="http://schemas.openxmlformats.org/officeDocument/2006/relationships/slideLayout" Target="../slideLayouts/slideLayout4.xml"/><Relationship Id="rId4" Type="http://schemas.openxmlformats.org/officeDocument/2006/relationships/image" Target="../media/image10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hyperlink" Target="https://garoon.cybozu.co.jp/price/package/" TargetMode="External"/><Relationship Id="rId2" Type="http://schemas.openxmlformats.org/officeDocument/2006/relationships/image" Target="../media/image206.png"/><Relationship Id="rId1" Type="http://schemas.openxmlformats.org/officeDocument/2006/relationships/slideLayout" Target="../slideLayouts/slideLayout4.xml"/><Relationship Id="rId5" Type="http://schemas.openxmlformats.org/officeDocument/2006/relationships/hyperlink" Target="https://garoon.cybozu.co.jp/price/package/?accordion=t#copyLink01" TargetMode="External"/><Relationship Id="rId4" Type="http://schemas.openxmlformats.org/officeDocument/2006/relationships/hyperlink" Target="https://garoon.cybozu.co.jp/function/detail/portal/"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s://garoon.cybozu.co.jp/price/package/?accordion=t#copyLink01" TargetMode="External"/><Relationship Id="rId2" Type="http://schemas.openxmlformats.org/officeDocument/2006/relationships/image" Target="../media/image206.png"/><Relationship Id="rId1" Type="http://schemas.openxmlformats.org/officeDocument/2006/relationships/slideLayout" Target="../slideLayouts/slideLayout4.xml"/><Relationship Id="rId4" Type="http://schemas.openxmlformats.org/officeDocument/2006/relationships/hyperlink" Target="https://garoon.cybozu.co.jp/function/detail/portal/" TargetMode="External"/></Relationships>
</file>

<file path=ppt/slides/_rels/slide72.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4.xml"/><Relationship Id="rId4" Type="http://schemas.openxmlformats.org/officeDocument/2006/relationships/image" Target="../media/image210.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3.xml"/><Relationship Id="rId5" Type="http://schemas.openxmlformats.org/officeDocument/2006/relationships/image" Target="../media/image214.png"/><Relationship Id="rId4" Type="http://schemas.openxmlformats.org/officeDocument/2006/relationships/image" Target="../media/image213.png"/></Relationships>
</file>

<file path=ppt/slides/_rels/slide78.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hyperlink" Target="https://garoon.cybozu.co.jp/function/detail/portal/" TargetMode="External"/><Relationship Id="rId1" Type="http://schemas.openxmlformats.org/officeDocument/2006/relationships/slideLayout" Target="../slideLayouts/slideLayout3.xml"/><Relationship Id="rId6" Type="http://schemas.openxmlformats.org/officeDocument/2006/relationships/image" Target="../media/image218.png"/><Relationship Id="rId5" Type="http://schemas.openxmlformats.org/officeDocument/2006/relationships/image" Target="../media/image217.png"/><Relationship Id="rId4" Type="http://schemas.openxmlformats.org/officeDocument/2006/relationships/image" Target="../media/image216.png"/></Relationships>
</file>

<file path=ppt/slides/_rels/slide79.xml.rels><?xml version="1.0" encoding="UTF-8" standalone="yes"?>
<Relationships xmlns="http://schemas.openxmlformats.org/package/2006/relationships"><Relationship Id="rId3" Type="http://schemas.openxmlformats.org/officeDocument/2006/relationships/hyperlink" Target="https://garoon.cybozu.co.jp/function/detail/portal/" TargetMode="External"/><Relationship Id="rId2" Type="http://schemas.openxmlformats.org/officeDocument/2006/relationships/hyperlink" Target="https://garoon.cybozu.co.jp/function/expand/" TargetMode="External"/><Relationship Id="rId1" Type="http://schemas.openxmlformats.org/officeDocument/2006/relationships/slideLayout" Target="../slideLayouts/slideLayout3.xml"/><Relationship Id="rId4" Type="http://schemas.openxmlformats.org/officeDocument/2006/relationships/image" Target="../media/image219.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80.xml.rels><?xml version="1.0" encoding="UTF-8" standalone="yes"?>
<Relationships xmlns="http://schemas.openxmlformats.org/package/2006/relationships"><Relationship Id="rId3" Type="http://schemas.openxmlformats.org/officeDocument/2006/relationships/hyperlink" Target="https://garoon.cybozu.co.jp/function/detail/portal/" TargetMode="External"/><Relationship Id="rId2" Type="http://schemas.openxmlformats.org/officeDocument/2006/relationships/hyperlink" Target="https://garoon.cybozu.co.jp/redirect/documents/Garoon_groupware_migration_pptx/" TargetMode="Externa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2B206AB-21AA-D84B-B56D-2A18C6B71A57}"/>
              </a:ext>
            </a:extLst>
          </p:cNvPr>
          <p:cNvSpPr>
            <a:spLocks noGrp="1"/>
          </p:cNvSpPr>
          <p:nvPr>
            <p:ph type="title"/>
          </p:nvPr>
        </p:nvSpPr>
        <p:spPr/>
        <p:txBody>
          <a:bodyPr>
            <a:normAutofit/>
          </a:bodyPr>
          <a:lstStyle/>
          <a:p>
            <a:r>
              <a:rPr lang="ja-JP" altLang="en-US" dirty="0">
                <a:latin typeface="メイリオ" panose="020B0604030504040204" pitchFamily="50" charset="-128"/>
                <a:ea typeface="メイリオ" panose="020B0604030504040204" pitchFamily="50" charset="-128"/>
              </a:rPr>
              <a:t>サイボウズ </a:t>
            </a:r>
            <a:r>
              <a:rPr lang="en-US" altLang="ja-JP" dirty="0">
                <a:latin typeface="メイリオ" panose="020B0604030504040204" pitchFamily="50" charset="-128"/>
                <a:ea typeface="メイリオ" panose="020B0604030504040204" pitchFamily="50" charset="-128"/>
              </a:rPr>
              <a:t>Garoon</a:t>
            </a:r>
            <a:br>
              <a:rPr lang="en-US" altLang="ja-JP" dirty="0">
                <a:latin typeface="メイリオ" panose="020B0604030504040204" pitchFamily="50" charset="-128"/>
                <a:ea typeface="メイリオ" panose="020B0604030504040204" pitchFamily="50" charset="-128"/>
              </a:rPr>
            </a:br>
            <a:r>
              <a:rPr lang="ja-JP" altLang="en-US" dirty="0">
                <a:latin typeface="メイリオ" panose="020B0604030504040204" pitchFamily="50" charset="-128"/>
                <a:ea typeface="メイリオ" panose="020B0604030504040204" pitchFamily="50" charset="-128"/>
              </a:rPr>
              <a:t>ご紹介資料</a:t>
            </a:r>
          </a:p>
        </p:txBody>
      </p:sp>
      <p:sp>
        <p:nvSpPr>
          <p:cNvPr id="3" name="テキスト プレースホルダー 2">
            <a:extLst>
              <a:ext uri="{FF2B5EF4-FFF2-40B4-BE49-F238E27FC236}">
                <a16:creationId xmlns:a16="http://schemas.microsoft.com/office/drawing/2014/main" id="{E898272F-02B6-9F4B-A0E6-CECDDD072894}"/>
              </a:ext>
            </a:extLst>
          </p:cNvPr>
          <p:cNvSpPr>
            <a:spLocks noGrp="1"/>
          </p:cNvSpPr>
          <p:nvPr>
            <p:ph type="body" sz="quarter" idx="10"/>
          </p:nvPr>
        </p:nvSpPr>
        <p:spPr/>
        <p:txBody>
          <a:bodyPr>
            <a:normAutofit/>
          </a:bodyPr>
          <a:lstStyle/>
          <a:p>
            <a:pPr>
              <a:lnSpc>
                <a:spcPct val="100000"/>
              </a:lnSpc>
            </a:pPr>
            <a:r>
              <a:rPr lang="ja-JP" altLang="en-US" dirty="0"/>
              <a:t>サイボウズ株式会社</a:t>
            </a:r>
          </a:p>
        </p:txBody>
      </p:sp>
    </p:spTree>
    <p:extLst>
      <p:ext uri="{BB962C8B-B14F-4D97-AF65-F5344CB8AC3E}">
        <p14:creationId xmlns:p14="http://schemas.microsoft.com/office/powerpoint/2010/main" val="29488631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DD3B9-5990-FADA-9D14-320F6D7BF076}"/>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6A48F515-CF3D-F076-6610-FB791DF98986}"/>
              </a:ext>
            </a:extLst>
          </p:cNvPr>
          <p:cNvSpPr>
            <a:spLocks noGrp="1"/>
          </p:cNvSpPr>
          <p:nvPr>
            <p:ph type="title"/>
          </p:nvPr>
        </p:nvSpPr>
        <p:spPr/>
        <p:txBody>
          <a:bodyPr>
            <a:normAutofit/>
          </a:bodyPr>
          <a:lstStyle/>
          <a:p>
            <a:r>
              <a:rPr kumimoji="1" lang="ja-JP" altLang="en-US" dirty="0"/>
              <a:t>働く場所や時間によらず、同じ情報を共有できる</a:t>
            </a:r>
          </a:p>
        </p:txBody>
      </p:sp>
      <p:sp>
        <p:nvSpPr>
          <p:cNvPr id="3" name="テキスト プレースホルダー 2">
            <a:extLst>
              <a:ext uri="{FF2B5EF4-FFF2-40B4-BE49-F238E27FC236}">
                <a16:creationId xmlns:a16="http://schemas.microsoft.com/office/drawing/2014/main" id="{66BB3434-AB0B-6EDB-286D-83F67EBC092C}"/>
              </a:ext>
            </a:extLst>
          </p:cNvPr>
          <p:cNvSpPr>
            <a:spLocks noGrp="1"/>
          </p:cNvSpPr>
          <p:nvPr>
            <p:ph type="body" sz="quarter" idx="11"/>
          </p:nvPr>
        </p:nvSpPr>
        <p:spPr>
          <a:xfrm>
            <a:off x="374853" y="639732"/>
            <a:ext cx="8106269" cy="665193"/>
          </a:xfrm>
        </p:spPr>
        <p:txBody>
          <a:bodyPr>
            <a:normAutofit/>
          </a:bodyPr>
          <a:lstStyle/>
          <a:p>
            <a:r>
              <a:rPr kumimoji="1" lang="ja-JP" altLang="en-US" dirty="0"/>
              <a:t>業務をオンライン化することで、働く場所や勤務時間が違っても同じ情報を共有し、仕事を進められます。リモートワークや時短勤務など、多様な働き方を支えます。</a:t>
            </a:r>
          </a:p>
        </p:txBody>
      </p:sp>
      <p:pic>
        <p:nvPicPr>
          <p:cNvPr id="5" name="図 4" descr="グラフィカル ユーザー インターフェイス, アプリケーション&#10;&#10;自動的に生成された説明">
            <a:extLst>
              <a:ext uri="{FF2B5EF4-FFF2-40B4-BE49-F238E27FC236}">
                <a16:creationId xmlns:a16="http://schemas.microsoft.com/office/drawing/2014/main" id="{4ABC8431-D313-C2B4-B323-BFBCF3C9BA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3024" y="1458094"/>
            <a:ext cx="6457950" cy="3353166"/>
          </a:xfrm>
          <a:prstGeom prst="rect">
            <a:avLst/>
          </a:prstGeom>
        </p:spPr>
      </p:pic>
    </p:spTree>
    <p:extLst>
      <p:ext uri="{BB962C8B-B14F-4D97-AF65-F5344CB8AC3E}">
        <p14:creationId xmlns:p14="http://schemas.microsoft.com/office/powerpoint/2010/main" val="36862601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6BB5B3-0EE6-E62D-E658-546D14247DD5}"/>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7785F738-26A9-D1EA-0873-A7D8A596D8AF}"/>
              </a:ext>
            </a:extLst>
          </p:cNvPr>
          <p:cNvSpPr>
            <a:spLocks noGrp="1"/>
          </p:cNvSpPr>
          <p:nvPr>
            <p:ph type="title"/>
          </p:nvPr>
        </p:nvSpPr>
        <p:spPr/>
        <p:txBody>
          <a:bodyPr>
            <a:normAutofit/>
          </a:bodyPr>
          <a:lstStyle/>
          <a:p>
            <a:r>
              <a:rPr kumimoji="1" lang="ja-JP" altLang="en-US" dirty="0"/>
              <a:t>オープンな情報共有で社員が主体的に動く</a:t>
            </a:r>
          </a:p>
        </p:txBody>
      </p:sp>
      <p:sp>
        <p:nvSpPr>
          <p:cNvPr id="3" name="テキスト プレースホルダー 2">
            <a:extLst>
              <a:ext uri="{FF2B5EF4-FFF2-40B4-BE49-F238E27FC236}">
                <a16:creationId xmlns:a16="http://schemas.microsoft.com/office/drawing/2014/main" id="{3B90C4D2-A590-183B-79F0-D4994B1E5FA0}"/>
              </a:ext>
            </a:extLst>
          </p:cNvPr>
          <p:cNvSpPr>
            <a:spLocks noGrp="1"/>
          </p:cNvSpPr>
          <p:nvPr>
            <p:ph type="body" sz="quarter" idx="11"/>
          </p:nvPr>
        </p:nvSpPr>
        <p:spPr>
          <a:xfrm>
            <a:off x="374853" y="639732"/>
            <a:ext cx="8106269" cy="1017618"/>
          </a:xfrm>
        </p:spPr>
        <p:txBody>
          <a:bodyPr>
            <a:normAutofit/>
          </a:bodyPr>
          <a:lstStyle/>
          <a:p>
            <a:r>
              <a:rPr kumimoji="1" lang="en-US" altLang="ja-JP" dirty="0"/>
              <a:t>Garoon</a:t>
            </a:r>
            <a:r>
              <a:rPr kumimoji="1" lang="ja-JP" altLang="en-US" dirty="0"/>
              <a:t>はメール以外にもオープンにコミュニケーション</a:t>
            </a:r>
            <a:r>
              <a:rPr lang="ja-JP" altLang="en-US" dirty="0"/>
              <a:t>できる機能を搭載しており、それぞれの部署が持っている情報を見える化できます。情報がオープンになることで社員が主体的に働き、ビジネスのスピードが加速します。</a:t>
            </a:r>
            <a:endParaRPr kumimoji="1" lang="ja-JP" altLang="en-US" dirty="0"/>
          </a:p>
        </p:txBody>
      </p:sp>
      <p:pic>
        <p:nvPicPr>
          <p:cNvPr id="7" name="図 6" descr="グラフィカル ユーザー インターフェイス, テキスト, アプリケーション&#10;&#10;自動的に生成された説明">
            <a:extLst>
              <a:ext uri="{FF2B5EF4-FFF2-40B4-BE49-F238E27FC236}">
                <a16:creationId xmlns:a16="http://schemas.microsoft.com/office/drawing/2014/main" id="{052696FA-6C04-3C10-D2F3-D5BE58C604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3024" y="1468284"/>
            <a:ext cx="6457950" cy="3353166"/>
          </a:xfrm>
          <a:prstGeom prst="rect">
            <a:avLst/>
          </a:prstGeom>
        </p:spPr>
      </p:pic>
    </p:spTree>
    <p:extLst>
      <p:ext uri="{BB962C8B-B14F-4D97-AF65-F5344CB8AC3E}">
        <p14:creationId xmlns:p14="http://schemas.microsoft.com/office/powerpoint/2010/main" val="1643772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4B441FD-4323-97A5-EA2A-00006E573D53}"/>
              </a:ext>
            </a:extLst>
          </p:cNvPr>
          <p:cNvSpPr>
            <a:spLocks noGrp="1"/>
          </p:cNvSpPr>
          <p:nvPr>
            <p:ph type="title"/>
          </p:nvPr>
        </p:nvSpPr>
        <p:spPr/>
        <p:txBody>
          <a:bodyPr/>
          <a:lstStyle/>
          <a:p>
            <a:r>
              <a:rPr kumimoji="1" lang="ja-JP" altLang="en-US"/>
              <a:t>導入事例</a:t>
            </a:r>
          </a:p>
        </p:txBody>
      </p:sp>
      <p:sp>
        <p:nvSpPr>
          <p:cNvPr id="4" name="テキスト プレースホルダー 6">
            <a:extLst>
              <a:ext uri="{FF2B5EF4-FFF2-40B4-BE49-F238E27FC236}">
                <a16:creationId xmlns:a16="http://schemas.microsoft.com/office/drawing/2014/main" id="{14733720-FD37-0A44-8FA3-E87C6100BCE1}"/>
              </a:ext>
            </a:extLst>
          </p:cNvPr>
          <p:cNvSpPr txBox="1">
            <a:spLocks/>
          </p:cNvSpPr>
          <p:nvPr/>
        </p:nvSpPr>
        <p:spPr>
          <a:xfrm>
            <a:off x="1434964" y="4450865"/>
            <a:ext cx="3046027" cy="240772"/>
          </a:xfrm>
          <a:prstGeom prst="rect">
            <a:avLst/>
          </a:prstGeom>
        </p:spPr>
        <p:txBody>
          <a:bodyPr vert="horz" wrap="none" lIns="91440" tIns="45720" rIns="91440" bIns="45720" rtlCol="0">
            <a:spAutoFit/>
          </a:bodyPr>
          <a:lstStyle>
            <a:lvl1pPr marL="202401" indent="-202401" algn="l" defTabSz="685800" rtl="0" eaLnBrk="1" latinLnBrk="0" hangingPunct="1">
              <a:lnSpc>
                <a:spcPct val="130000"/>
              </a:lnSpc>
              <a:spcBef>
                <a:spcPts val="750"/>
              </a:spcBef>
              <a:buClr>
                <a:schemeClr val="accent2"/>
              </a:buClr>
              <a:buFont typeface="Wingdings" pitchFamily="2" charset="2"/>
              <a:buChar char="l"/>
              <a:tabLst/>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07194" indent="-164302" algn="l" defTabSz="685800" rtl="0" eaLnBrk="1" latinLnBrk="0" hangingPunct="1">
              <a:lnSpc>
                <a:spcPct val="130000"/>
              </a:lnSpc>
              <a:spcBef>
                <a:spcPts val="375"/>
              </a:spcBef>
              <a:buClr>
                <a:schemeClr val="accent3"/>
              </a:buClr>
              <a:buFont typeface="Arial" panose="020B0604020202020204" pitchFamily="34" charset="0"/>
              <a:buChar char="•"/>
              <a:tabLst/>
              <a:defRPr kumimoji="1" sz="1200" b="0" i="0" kern="1200">
                <a:solidFill>
                  <a:schemeClr val="tx1"/>
                </a:solidFill>
                <a:latin typeface="Yu Gothic" panose="020B0400000000000000" pitchFamily="34" charset="-128"/>
                <a:ea typeface="Yu Gothic" panose="020B0400000000000000" pitchFamily="34" charset="-128"/>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200" b="0" i="0" kern="1200">
                <a:solidFill>
                  <a:schemeClr val="tx1">
                    <a:lumMod val="60000"/>
                    <a:lumOff val="40000"/>
                  </a:schemeClr>
                </a:solidFill>
                <a:latin typeface="Yu Gothic" panose="020B0400000000000000" pitchFamily="34" charset="-128"/>
                <a:ea typeface="Yu Gothic" panose="020B0400000000000000" pitchFamily="34" charset="-128"/>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100" b="0" i="0" kern="1200">
                <a:solidFill>
                  <a:schemeClr val="tx1">
                    <a:lumMod val="60000"/>
                    <a:lumOff val="40000"/>
                  </a:schemeClr>
                </a:solidFill>
                <a:latin typeface="Yu Gothic" panose="020B0400000000000000" pitchFamily="34" charset="-128"/>
                <a:ea typeface="Yu Gothic" panose="020B0400000000000000" pitchFamily="34" charset="-128"/>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r">
              <a:buNone/>
            </a:pPr>
            <a:r>
              <a:rPr lang="ja-JP" altLang="en-US" sz="800" dirty="0">
                <a:latin typeface="游ゴシック Medium" panose="020B0500000000000000" pitchFamily="50" charset="-128"/>
                <a:ea typeface="游ゴシック Medium" panose="020B0500000000000000" pitchFamily="50" charset="-128"/>
              </a:rPr>
              <a:t>詳細：</a:t>
            </a:r>
            <a:r>
              <a:rPr lang="en-US" altLang="ja-JP" sz="800" dirty="0">
                <a:solidFill>
                  <a:srgbClr val="023E88"/>
                </a:solidFill>
                <a:latin typeface="游ゴシック Medium" panose="020B0500000000000000" pitchFamily="50" charset="-128"/>
                <a:ea typeface="游ゴシック Medium" panose="020B0500000000000000" pitchFamily="50" charset="-128"/>
                <a:cs typeface="Lucida Sans Unicode"/>
              </a:rPr>
              <a:t>https://garoon.cybozu.co.jp/mtcontents/cases/too/</a:t>
            </a:r>
            <a:endParaRPr lang="ja-JP" altLang="en-US" sz="800" dirty="0">
              <a:latin typeface="游ゴシック Medium" panose="020B0500000000000000" pitchFamily="50" charset="-128"/>
              <a:ea typeface="游ゴシック Medium" panose="020B0500000000000000" pitchFamily="50" charset="-128"/>
            </a:endParaRPr>
          </a:p>
        </p:txBody>
      </p:sp>
      <p:pic>
        <p:nvPicPr>
          <p:cNvPr id="14" name="図 13" descr="人, 男, 座る, 屋内 が含まれている画像&#10;&#10;自動的に生成された説明">
            <a:extLst>
              <a:ext uri="{FF2B5EF4-FFF2-40B4-BE49-F238E27FC236}">
                <a16:creationId xmlns:a16="http://schemas.microsoft.com/office/drawing/2014/main" id="{D089DA31-9610-484E-3519-6D5FF6D44149}"/>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4751686" y="743923"/>
            <a:ext cx="3924000" cy="2333911"/>
          </a:xfrm>
          <a:prstGeom prst="rect">
            <a:avLst/>
          </a:prstGeom>
        </p:spPr>
      </p:pic>
      <p:pic>
        <p:nvPicPr>
          <p:cNvPr id="16" name="図 15" descr="人, 屋内, 立つ, 天井 が含まれている画像&#10;&#10;自動的に生成された説明">
            <a:extLst>
              <a:ext uri="{FF2B5EF4-FFF2-40B4-BE49-F238E27FC236}">
                <a16:creationId xmlns:a16="http://schemas.microsoft.com/office/drawing/2014/main" id="{272F5893-7F63-A1DE-C7FB-CEE83066A7D2}"/>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468312" y="745501"/>
            <a:ext cx="3924000" cy="2332333"/>
          </a:xfrm>
          <a:prstGeom prst="rect">
            <a:avLst/>
          </a:prstGeom>
        </p:spPr>
      </p:pic>
      <p:sp>
        <p:nvSpPr>
          <p:cNvPr id="17" name="正方形/長方形 16">
            <a:extLst>
              <a:ext uri="{FF2B5EF4-FFF2-40B4-BE49-F238E27FC236}">
                <a16:creationId xmlns:a16="http://schemas.microsoft.com/office/drawing/2014/main" id="{BA449B02-6F8A-984C-A136-F54AA762404B}"/>
              </a:ext>
            </a:extLst>
          </p:cNvPr>
          <p:cNvSpPr/>
          <p:nvPr/>
        </p:nvSpPr>
        <p:spPr>
          <a:xfrm>
            <a:off x="468312" y="3064733"/>
            <a:ext cx="3924000" cy="136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A49C8EFC-BAF3-4C11-EA41-81470525829C}"/>
              </a:ext>
            </a:extLst>
          </p:cNvPr>
          <p:cNvSpPr txBox="1"/>
          <p:nvPr/>
        </p:nvSpPr>
        <p:spPr>
          <a:xfrm>
            <a:off x="612317" y="3548184"/>
            <a:ext cx="3708000" cy="769763"/>
          </a:xfrm>
          <a:prstGeom prst="rect">
            <a:avLst/>
          </a:prstGeom>
          <a:noFill/>
        </p:spPr>
        <p:txBody>
          <a:bodyPr wrap="square" rtlCol="0">
            <a:spAutoFit/>
          </a:bodyPr>
          <a:lstStyle/>
          <a:p>
            <a:pPr>
              <a:lnSpc>
                <a:spcPts val="1800"/>
              </a:lnSpc>
            </a:pPr>
            <a:r>
              <a:rPr kumimoji="1" lang="ja-JP" altLang="en-US" sz="1200" b="1" dirty="0">
                <a:solidFill>
                  <a:schemeClr val="accent2"/>
                </a:solidFill>
                <a:latin typeface="游ゴシック" panose="020B0400000000000000" pitchFamily="50" charset="-128"/>
                <a:ea typeface="游ゴシック" panose="020B0400000000000000" pitchFamily="50" charset="-128"/>
              </a:rPr>
              <a:t>情報が共有され、議論が始まり、ビジネスが進んでいきます。 </a:t>
            </a:r>
            <a:r>
              <a:rPr kumimoji="1" lang="ja-JP" altLang="en-US" sz="1200" dirty="0">
                <a:latin typeface="游ゴシック Medium" panose="020B0500000000000000" pitchFamily="50" charset="-128"/>
                <a:ea typeface="游ゴシック Medium" panose="020B0500000000000000" pitchFamily="50" charset="-128"/>
              </a:rPr>
              <a:t>いままで使っていたグループウェアでは、起こりえなかった動きです。</a:t>
            </a:r>
          </a:p>
        </p:txBody>
      </p:sp>
      <p:sp>
        <p:nvSpPr>
          <p:cNvPr id="20" name="テキスト ボックス 19">
            <a:extLst>
              <a:ext uri="{FF2B5EF4-FFF2-40B4-BE49-F238E27FC236}">
                <a16:creationId xmlns:a16="http://schemas.microsoft.com/office/drawing/2014/main" id="{7A59C68C-5E6B-75F5-7284-1ED1207F1A40}"/>
              </a:ext>
            </a:extLst>
          </p:cNvPr>
          <p:cNvSpPr txBox="1"/>
          <p:nvPr/>
        </p:nvSpPr>
        <p:spPr>
          <a:xfrm>
            <a:off x="612318" y="3269983"/>
            <a:ext cx="1489510" cy="307777"/>
          </a:xfrm>
          <a:prstGeom prst="rect">
            <a:avLst/>
          </a:prstGeom>
          <a:noFill/>
        </p:spPr>
        <p:txBody>
          <a:bodyPr wrap="none" rtlCol="0">
            <a:spAutoFit/>
          </a:bodyPr>
          <a:lstStyle/>
          <a:p>
            <a:r>
              <a:rPr kumimoji="1" lang="ja-JP" altLang="en-US" sz="1400" b="1" dirty="0">
                <a:latin typeface="游ゴシック" panose="020B0400000000000000" pitchFamily="50" charset="-128"/>
                <a:ea typeface="游ゴシック" panose="020B0400000000000000" pitchFamily="50" charset="-128"/>
              </a:rPr>
              <a:t>株式会社 </a:t>
            </a:r>
            <a:r>
              <a:rPr kumimoji="1" lang="en-US" altLang="ja-JP" sz="1400" b="1" dirty="0">
                <a:latin typeface="游ゴシック" panose="020B0400000000000000" pitchFamily="50" charset="-128"/>
                <a:ea typeface="游ゴシック" panose="020B0400000000000000" pitchFamily="50" charset="-128"/>
              </a:rPr>
              <a:t>Too </a:t>
            </a:r>
            <a:r>
              <a:rPr kumimoji="1" lang="ja-JP" altLang="en-US" sz="1100" b="1" dirty="0">
                <a:latin typeface="游ゴシック" panose="020B0400000000000000" pitchFamily="50" charset="-128"/>
                <a:ea typeface="游ゴシック" panose="020B0400000000000000" pitchFamily="50" charset="-128"/>
              </a:rPr>
              <a:t>様</a:t>
            </a:r>
          </a:p>
        </p:txBody>
      </p:sp>
      <p:sp>
        <p:nvSpPr>
          <p:cNvPr id="23" name="正方形/長方形 22">
            <a:extLst>
              <a:ext uri="{FF2B5EF4-FFF2-40B4-BE49-F238E27FC236}">
                <a16:creationId xmlns:a16="http://schemas.microsoft.com/office/drawing/2014/main" id="{7D05D974-6FB4-E368-F392-064DE007DB44}"/>
              </a:ext>
            </a:extLst>
          </p:cNvPr>
          <p:cNvSpPr/>
          <p:nvPr/>
        </p:nvSpPr>
        <p:spPr>
          <a:xfrm>
            <a:off x="4751686" y="3064733"/>
            <a:ext cx="3924000" cy="136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546365EB-1933-BD90-AA06-C4FF1BA52CF5}"/>
              </a:ext>
            </a:extLst>
          </p:cNvPr>
          <p:cNvSpPr txBox="1"/>
          <p:nvPr/>
        </p:nvSpPr>
        <p:spPr>
          <a:xfrm>
            <a:off x="4896504" y="3548184"/>
            <a:ext cx="3708000" cy="539058"/>
          </a:xfrm>
          <a:prstGeom prst="rect">
            <a:avLst/>
          </a:prstGeom>
          <a:noFill/>
        </p:spPr>
        <p:txBody>
          <a:bodyPr wrap="square" rtlCol="0">
            <a:spAutoFit/>
          </a:bodyPr>
          <a:lstStyle/>
          <a:p>
            <a:pPr>
              <a:lnSpc>
                <a:spcPts val="1800"/>
              </a:lnSpc>
            </a:pPr>
            <a:r>
              <a:rPr kumimoji="1" lang="ja-JP" altLang="en-US" sz="1200" dirty="0">
                <a:latin typeface="游ゴシック Medium" panose="020B0500000000000000" pitchFamily="50" charset="-128"/>
                <a:ea typeface="游ゴシック Medium" panose="020B0500000000000000" pitchFamily="50" charset="-128"/>
              </a:rPr>
              <a:t>意思決定のスピードが格段に上がり、</a:t>
            </a:r>
            <a:r>
              <a:rPr kumimoji="1" lang="ja-JP" altLang="en-US" sz="1200" b="1" dirty="0">
                <a:solidFill>
                  <a:schemeClr val="accent2"/>
                </a:solidFill>
                <a:latin typeface="游ゴシック" panose="020B0400000000000000" pitchFamily="50" charset="-128"/>
                <a:ea typeface="游ゴシック" panose="020B0400000000000000" pitchFamily="50" charset="-128"/>
              </a:rPr>
              <a:t>以前よりも</a:t>
            </a:r>
            <a:endParaRPr kumimoji="1" lang="en-US" altLang="ja-JP" sz="1200" b="1" dirty="0">
              <a:solidFill>
                <a:schemeClr val="accent2"/>
              </a:solidFill>
              <a:latin typeface="游ゴシック" panose="020B0400000000000000" pitchFamily="50" charset="-128"/>
              <a:ea typeface="游ゴシック" panose="020B0400000000000000" pitchFamily="50" charset="-128"/>
            </a:endParaRPr>
          </a:p>
          <a:p>
            <a:pPr>
              <a:lnSpc>
                <a:spcPts val="1800"/>
              </a:lnSpc>
            </a:pPr>
            <a:r>
              <a:rPr kumimoji="1" lang="ja-JP" altLang="en-US" sz="1200" b="1" dirty="0">
                <a:solidFill>
                  <a:schemeClr val="accent2"/>
                </a:solidFill>
                <a:latin typeface="游ゴシック" panose="020B0400000000000000" pitchFamily="50" charset="-128"/>
                <a:ea typeface="游ゴシック" panose="020B0400000000000000" pitchFamily="50" charset="-128"/>
              </a:rPr>
              <a:t>風通しが良くなった</a:t>
            </a:r>
            <a:r>
              <a:rPr kumimoji="1" lang="ja-JP" altLang="en-US" sz="1200" dirty="0">
                <a:latin typeface="游ゴシック Medium" panose="020B0500000000000000" pitchFamily="50" charset="-128"/>
                <a:ea typeface="游ゴシック Medium" panose="020B0500000000000000" pitchFamily="50" charset="-128"/>
              </a:rPr>
              <a:t>ことは間違いないです。</a:t>
            </a:r>
          </a:p>
        </p:txBody>
      </p:sp>
      <p:sp>
        <p:nvSpPr>
          <p:cNvPr id="25" name="テキスト ボックス 24">
            <a:extLst>
              <a:ext uri="{FF2B5EF4-FFF2-40B4-BE49-F238E27FC236}">
                <a16:creationId xmlns:a16="http://schemas.microsoft.com/office/drawing/2014/main" id="{B947FBE2-8539-FF27-9DC1-C7BE39D6EFDD}"/>
              </a:ext>
            </a:extLst>
          </p:cNvPr>
          <p:cNvSpPr txBox="1"/>
          <p:nvPr/>
        </p:nvSpPr>
        <p:spPr>
          <a:xfrm>
            <a:off x="4896505" y="3269983"/>
            <a:ext cx="2236510" cy="307777"/>
          </a:xfrm>
          <a:prstGeom prst="rect">
            <a:avLst/>
          </a:prstGeom>
          <a:noFill/>
        </p:spPr>
        <p:txBody>
          <a:bodyPr wrap="none" rtlCol="0">
            <a:spAutoFit/>
          </a:bodyPr>
          <a:lstStyle/>
          <a:p>
            <a:r>
              <a:rPr kumimoji="1" lang="ja-JP" altLang="en-US" sz="1400" b="1" dirty="0">
                <a:latin typeface="游ゴシック" panose="020B0400000000000000" pitchFamily="50" charset="-128"/>
                <a:ea typeface="游ゴシック" panose="020B0400000000000000" pitchFamily="50" charset="-128"/>
              </a:rPr>
              <a:t>ネグロス電工 株式会社 </a:t>
            </a:r>
            <a:r>
              <a:rPr kumimoji="1" lang="ja-JP" altLang="en-US" sz="1100" b="1" dirty="0">
                <a:latin typeface="游ゴシック" panose="020B0400000000000000" pitchFamily="50" charset="-128"/>
                <a:ea typeface="游ゴシック" panose="020B0400000000000000" pitchFamily="50" charset="-128"/>
              </a:rPr>
              <a:t>様</a:t>
            </a:r>
          </a:p>
        </p:txBody>
      </p:sp>
      <p:sp>
        <p:nvSpPr>
          <p:cNvPr id="26" name="テキスト プレースホルダー 6">
            <a:extLst>
              <a:ext uri="{FF2B5EF4-FFF2-40B4-BE49-F238E27FC236}">
                <a16:creationId xmlns:a16="http://schemas.microsoft.com/office/drawing/2014/main" id="{677896DB-718F-50C6-D345-27722F4BD93A}"/>
              </a:ext>
            </a:extLst>
          </p:cNvPr>
          <p:cNvSpPr txBox="1">
            <a:spLocks/>
          </p:cNvSpPr>
          <p:nvPr/>
        </p:nvSpPr>
        <p:spPr>
          <a:xfrm>
            <a:off x="5422790" y="4450865"/>
            <a:ext cx="3332964" cy="240772"/>
          </a:xfrm>
          <a:prstGeom prst="rect">
            <a:avLst/>
          </a:prstGeom>
        </p:spPr>
        <p:txBody>
          <a:bodyPr vert="horz" wrap="none" lIns="91440" tIns="45720" rIns="91440" bIns="45720" rtlCol="0">
            <a:spAutoFit/>
          </a:bodyPr>
          <a:lstStyle>
            <a:lvl1pPr marL="202401" indent="-202401" algn="l" defTabSz="685800" rtl="0" eaLnBrk="1" latinLnBrk="0" hangingPunct="1">
              <a:lnSpc>
                <a:spcPct val="130000"/>
              </a:lnSpc>
              <a:spcBef>
                <a:spcPts val="750"/>
              </a:spcBef>
              <a:buClr>
                <a:schemeClr val="accent2"/>
              </a:buClr>
              <a:buFont typeface="Wingdings" pitchFamily="2" charset="2"/>
              <a:buChar char="l"/>
              <a:tabLst/>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07194" indent="-164302" algn="l" defTabSz="685800" rtl="0" eaLnBrk="1" latinLnBrk="0" hangingPunct="1">
              <a:lnSpc>
                <a:spcPct val="130000"/>
              </a:lnSpc>
              <a:spcBef>
                <a:spcPts val="375"/>
              </a:spcBef>
              <a:buClr>
                <a:schemeClr val="accent3"/>
              </a:buClr>
              <a:buFont typeface="Arial" panose="020B0604020202020204" pitchFamily="34" charset="0"/>
              <a:buChar char="•"/>
              <a:tabLst/>
              <a:defRPr kumimoji="1" sz="1200" b="0" i="0" kern="1200">
                <a:solidFill>
                  <a:schemeClr val="tx1"/>
                </a:solidFill>
                <a:latin typeface="Yu Gothic" panose="020B0400000000000000" pitchFamily="34" charset="-128"/>
                <a:ea typeface="Yu Gothic" panose="020B0400000000000000" pitchFamily="34" charset="-128"/>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200" b="0" i="0" kern="1200">
                <a:solidFill>
                  <a:schemeClr val="tx1">
                    <a:lumMod val="60000"/>
                    <a:lumOff val="40000"/>
                  </a:schemeClr>
                </a:solidFill>
                <a:latin typeface="Yu Gothic" panose="020B0400000000000000" pitchFamily="34" charset="-128"/>
                <a:ea typeface="Yu Gothic" panose="020B0400000000000000" pitchFamily="34" charset="-128"/>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100" b="0" i="0" kern="1200">
                <a:solidFill>
                  <a:schemeClr val="tx1">
                    <a:lumMod val="60000"/>
                    <a:lumOff val="40000"/>
                  </a:schemeClr>
                </a:solidFill>
                <a:latin typeface="Yu Gothic" panose="020B0400000000000000" pitchFamily="34" charset="-128"/>
                <a:ea typeface="Yu Gothic" panose="020B0400000000000000" pitchFamily="34" charset="-128"/>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r">
              <a:buNone/>
            </a:pPr>
            <a:r>
              <a:rPr lang="ja-JP" altLang="en-US" sz="800" dirty="0">
                <a:latin typeface="游ゴシック Medium" panose="020B0500000000000000" pitchFamily="50" charset="-128"/>
                <a:ea typeface="游ゴシック Medium" panose="020B0500000000000000" pitchFamily="50" charset="-128"/>
              </a:rPr>
              <a:t>詳細：</a:t>
            </a:r>
            <a:r>
              <a:rPr lang="en-US" altLang="ja-JP" sz="800" dirty="0">
                <a:solidFill>
                  <a:srgbClr val="023E88"/>
                </a:solidFill>
                <a:latin typeface="游ゴシック Medium" panose="020B0500000000000000" pitchFamily="50" charset="-128"/>
                <a:ea typeface="游ゴシック Medium" panose="020B0500000000000000" pitchFamily="50" charset="-128"/>
                <a:cs typeface="Lucida Sans Unicode"/>
              </a:rPr>
              <a:t>https://garoon.cybozu.co.jp/mtcontents/cases/negurosu/</a:t>
            </a:r>
            <a:endParaRPr lang="ja-JP" altLang="en-US" sz="800" dirty="0">
              <a:latin typeface="游ゴシック Medium" panose="020B0500000000000000" pitchFamily="50" charset="-128"/>
              <a:ea typeface="游ゴシック Medium" panose="020B0500000000000000" pitchFamily="50" charset="-128"/>
            </a:endParaRPr>
          </a:p>
        </p:txBody>
      </p:sp>
      <p:sp>
        <p:nvSpPr>
          <p:cNvPr id="27" name="正方形/長方形 26">
            <a:extLst>
              <a:ext uri="{FF2B5EF4-FFF2-40B4-BE49-F238E27FC236}">
                <a16:creationId xmlns:a16="http://schemas.microsoft.com/office/drawing/2014/main" id="{23E3C67B-912F-ECB7-C506-B3F004AAEC11}"/>
              </a:ext>
            </a:extLst>
          </p:cNvPr>
          <p:cNvSpPr/>
          <p:nvPr/>
        </p:nvSpPr>
        <p:spPr>
          <a:xfrm>
            <a:off x="468314" y="3061253"/>
            <a:ext cx="3924000" cy="72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98C41614-95D2-1A65-C50E-37402109AEA1}"/>
              </a:ext>
            </a:extLst>
          </p:cNvPr>
          <p:cNvSpPr/>
          <p:nvPr/>
        </p:nvSpPr>
        <p:spPr>
          <a:xfrm>
            <a:off x="4751688" y="3061253"/>
            <a:ext cx="3924000" cy="72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5257954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3FF1906-A89A-E79D-AE8A-37302B70C607}"/>
              </a:ext>
            </a:extLst>
          </p:cNvPr>
          <p:cNvSpPr>
            <a:spLocks noGrp="1"/>
          </p:cNvSpPr>
          <p:nvPr>
            <p:ph type="title"/>
          </p:nvPr>
        </p:nvSpPr>
        <p:spPr/>
        <p:txBody>
          <a:bodyPr/>
          <a:lstStyle/>
          <a:p>
            <a:r>
              <a:rPr kumimoji="1" lang="en-US" altLang="ja-JP" dirty="0"/>
              <a:t>Garoon</a:t>
            </a:r>
            <a:r>
              <a:rPr kumimoji="1" lang="ja-JP" altLang="en-US" dirty="0"/>
              <a:t>とは</a:t>
            </a:r>
          </a:p>
        </p:txBody>
      </p:sp>
    </p:spTree>
    <p:extLst>
      <p:ext uri="{BB962C8B-B14F-4D97-AF65-F5344CB8AC3E}">
        <p14:creationId xmlns:p14="http://schemas.microsoft.com/office/powerpoint/2010/main" val="2438763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5F5BB5-6C97-455F-2D87-7FA5A5BDA591}"/>
              </a:ext>
            </a:extLst>
          </p:cNvPr>
          <p:cNvSpPr>
            <a:spLocks noGrp="1"/>
          </p:cNvSpPr>
          <p:nvPr>
            <p:ph type="title"/>
          </p:nvPr>
        </p:nvSpPr>
        <p:spPr/>
        <p:txBody>
          <a:bodyPr/>
          <a:lstStyle/>
          <a:p>
            <a:r>
              <a:rPr lang="en-US" altLang="ja-JP" dirty="0"/>
              <a:t>Garoon</a:t>
            </a:r>
            <a:r>
              <a:rPr lang="ja-JP" altLang="en-US" dirty="0"/>
              <a:t>とは</a:t>
            </a:r>
            <a:endParaRPr kumimoji="1" lang="ja-JP" altLang="en-US" dirty="0"/>
          </a:p>
        </p:txBody>
      </p:sp>
      <p:sp>
        <p:nvSpPr>
          <p:cNvPr id="9" name="テキスト プレースホルダー 8">
            <a:extLst>
              <a:ext uri="{FF2B5EF4-FFF2-40B4-BE49-F238E27FC236}">
                <a16:creationId xmlns:a16="http://schemas.microsoft.com/office/drawing/2014/main" id="{C087C262-8565-9A48-9D02-12403A04A0D5}"/>
              </a:ext>
            </a:extLst>
          </p:cNvPr>
          <p:cNvSpPr>
            <a:spLocks noGrp="1"/>
          </p:cNvSpPr>
          <p:nvPr>
            <p:ph type="body" sz="quarter" idx="11"/>
          </p:nvPr>
        </p:nvSpPr>
        <p:spPr>
          <a:xfrm>
            <a:off x="374853" y="639733"/>
            <a:ext cx="8445297" cy="1208582"/>
          </a:xfrm>
        </p:spPr>
        <p:txBody>
          <a:bodyPr>
            <a:normAutofit/>
          </a:bodyPr>
          <a:lstStyle/>
          <a:p>
            <a:pPr algn="just"/>
            <a:r>
              <a:rPr lang="en-US" altLang="ja-JP" dirty="0"/>
              <a:t>Garoon</a:t>
            </a:r>
            <a:r>
              <a:rPr lang="ja-JP" altLang="en-US" dirty="0"/>
              <a:t>はサイボウズの中堅・大規模組織向けグループウェアです。定番のグループウェア機能に加え、階層型のユーザー管理や権限設定、他システムとの連携など、中堅・大規模向けの管理機能を搭載しています。</a:t>
            </a:r>
          </a:p>
        </p:txBody>
      </p:sp>
      <p:sp>
        <p:nvSpPr>
          <p:cNvPr id="4" name="角丸四角形 47">
            <a:extLst>
              <a:ext uri="{FF2B5EF4-FFF2-40B4-BE49-F238E27FC236}">
                <a16:creationId xmlns:a16="http://schemas.microsoft.com/office/drawing/2014/main" id="{C6165E48-9DC3-403A-A6A2-B5ECFC01357E}"/>
              </a:ext>
            </a:extLst>
          </p:cNvPr>
          <p:cNvSpPr/>
          <p:nvPr/>
        </p:nvSpPr>
        <p:spPr>
          <a:xfrm>
            <a:off x="530390" y="2261039"/>
            <a:ext cx="2484098" cy="59325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kumimoji="1" lang="ja-JP" altLang="en-US" sz="1600" b="1" dirty="0">
                <a:solidFill>
                  <a:prstClr val="white"/>
                </a:solidFill>
                <a:latin typeface="游ゴシック" panose="020B0400000000000000" pitchFamily="50" charset="-128"/>
                <a:ea typeface="游ゴシック" panose="020B0400000000000000" pitchFamily="50" charset="-128"/>
              </a:rPr>
              <a:t>定番の</a:t>
            </a:r>
            <a:br>
              <a:rPr kumimoji="1" lang="en-US" altLang="ja-JP" sz="1600" b="1" dirty="0">
                <a:solidFill>
                  <a:prstClr val="white"/>
                </a:solidFill>
                <a:latin typeface="游ゴシック" panose="020B0400000000000000" pitchFamily="50" charset="-128"/>
                <a:ea typeface="游ゴシック" panose="020B0400000000000000" pitchFamily="50" charset="-128"/>
              </a:rPr>
            </a:br>
            <a:r>
              <a:rPr kumimoji="1" lang="ja-JP" altLang="en-US" sz="1600" b="1" dirty="0">
                <a:solidFill>
                  <a:prstClr val="white"/>
                </a:solidFill>
                <a:latin typeface="游ゴシック" panose="020B0400000000000000" pitchFamily="50" charset="-128"/>
                <a:ea typeface="游ゴシック" panose="020B0400000000000000" pitchFamily="50" charset="-128"/>
              </a:rPr>
              <a:t>グループウェア機能</a:t>
            </a:r>
          </a:p>
        </p:txBody>
      </p:sp>
      <p:sp>
        <p:nvSpPr>
          <p:cNvPr id="6" name="タイトル 1">
            <a:extLst>
              <a:ext uri="{FF2B5EF4-FFF2-40B4-BE49-F238E27FC236}">
                <a16:creationId xmlns:a16="http://schemas.microsoft.com/office/drawing/2014/main" id="{B5FC342F-236A-43D9-9D4E-E4CDBE123992}"/>
              </a:ext>
            </a:extLst>
          </p:cNvPr>
          <p:cNvSpPr txBox="1">
            <a:spLocks/>
          </p:cNvSpPr>
          <p:nvPr/>
        </p:nvSpPr>
        <p:spPr>
          <a:xfrm>
            <a:off x="3321496" y="3892413"/>
            <a:ext cx="4990352" cy="1037222"/>
          </a:xfrm>
          <a:prstGeom prst="rect">
            <a:avLst/>
          </a:prstGeom>
        </p:spPr>
        <p:txBody>
          <a:bodyPr numCol="2">
            <a:noAutofit/>
          </a:bodyPr>
          <a:lstStyle>
            <a:lvl1pPr algn="l" defTabSz="914400" rtl="0" eaLnBrk="1" latinLnBrk="0" hangingPunct="1">
              <a:lnSpc>
                <a:spcPct val="90000"/>
              </a:lnSpc>
              <a:spcBef>
                <a:spcPct val="0"/>
              </a:spcBef>
              <a:buNone/>
              <a:defRPr kumimoji="1" sz="4000" b="1" kern="1200">
                <a:solidFill>
                  <a:schemeClr val="bg2">
                    <a:lumMod val="25000"/>
                  </a:schemeClr>
                </a:solidFill>
                <a:latin typeface="+mj-lt"/>
                <a:ea typeface="+mj-ea"/>
                <a:cs typeface="+mj-cs"/>
              </a:defRPr>
            </a:lvl1pPr>
          </a:lstStyle>
          <a:p>
            <a:pPr defTabSz="685800">
              <a:lnSpc>
                <a:spcPct val="120000"/>
              </a:lnSpc>
              <a:defRPr/>
            </a:pPr>
            <a:r>
              <a:rPr lang="ja-JP" altLang="en-US" sz="1400" b="0" dirty="0">
                <a:solidFill>
                  <a:schemeClr val="tx1"/>
                </a:solidFill>
                <a:latin typeface="游ゴシック Medium" panose="020B0500000000000000" pitchFamily="50" charset="-128"/>
                <a:ea typeface="游ゴシック Medium" panose="020B0500000000000000" pitchFamily="50" charset="-128"/>
              </a:rPr>
              <a:t>・階層型のユーザー管理</a:t>
            </a:r>
            <a:endParaRPr lang="en-US" altLang="ja-JP" sz="1400" b="0" dirty="0">
              <a:solidFill>
                <a:schemeClr val="tx1"/>
              </a:solidFill>
              <a:latin typeface="游ゴシック Medium" panose="020B0500000000000000" pitchFamily="50" charset="-128"/>
              <a:ea typeface="游ゴシック Medium" panose="020B0500000000000000" pitchFamily="50" charset="-128"/>
            </a:endParaRPr>
          </a:p>
          <a:p>
            <a:pPr defTabSz="685800">
              <a:lnSpc>
                <a:spcPct val="120000"/>
              </a:lnSpc>
              <a:defRPr/>
            </a:pPr>
            <a:r>
              <a:rPr lang="ja-JP" altLang="en-US" sz="1400" b="0" dirty="0">
                <a:solidFill>
                  <a:schemeClr val="tx1"/>
                </a:solidFill>
                <a:latin typeface="游ゴシック Medium" panose="020B0500000000000000" pitchFamily="50" charset="-128"/>
                <a:ea typeface="游ゴシック Medium" panose="020B0500000000000000" pitchFamily="50" charset="-128"/>
              </a:rPr>
              <a:t>・柔軟なアクセス権設定</a:t>
            </a:r>
            <a:endParaRPr lang="en-US" altLang="ja-JP" sz="1400" b="0" dirty="0">
              <a:solidFill>
                <a:schemeClr val="tx1"/>
              </a:solidFill>
              <a:latin typeface="游ゴシック Medium" panose="020B0500000000000000" pitchFamily="50" charset="-128"/>
              <a:ea typeface="游ゴシック Medium" panose="020B0500000000000000" pitchFamily="50" charset="-128"/>
            </a:endParaRPr>
          </a:p>
          <a:p>
            <a:pPr defTabSz="685800">
              <a:lnSpc>
                <a:spcPct val="120000"/>
              </a:lnSpc>
              <a:defRPr/>
            </a:pPr>
            <a:r>
              <a:rPr lang="ja-JP" altLang="en-US" sz="1400" b="0" dirty="0">
                <a:solidFill>
                  <a:schemeClr val="tx1"/>
                </a:solidFill>
                <a:latin typeface="游ゴシック Medium" panose="020B0500000000000000" pitchFamily="50" charset="-128"/>
                <a:ea typeface="游ゴシック Medium" panose="020B0500000000000000" pitchFamily="50" charset="-128"/>
              </a:rPr>
              <a:t>・細かな権限移譲</a:t>
            </a:r>
            <a:endParaRPr lang="en-US" altLang="ja-JP" sz="1400" b="0" dirty="0">
              <a:solidFill>
                <a:schemeClr val="tx1"/>
              </a:solidFill>
              <a:latin typeface="游ゴシック Medium" panose="020B0500000000000000" pitchFamily="50" charset="-128"/>
              <a:ea typeface="游ゴシック Medium" panose="020B0500000000000000" pitchFamily="50" charset="-128"/>
            </a:endParaRPr>
          </a:p>
          <a:p>
            <a:pPr defTabSz="685800">
              <a:lnSpc>
                <a:spcPct val="120000"/>
              </a:lnSpc>
              <a:defRPr/>
            </a:pPr>
            <a:r>
              <a:rPr lang="ja-JP" altLang="en-US" sz="1400" b="0" dirty="0">
                <a:solidFill>
                  <a:schemeClr val="tx1"/>
                </a:solidFill>
                <a:latin typeface="游ゴシック Medium" panose="020B0500000000000000" pitchFamily="50" charset="-128"/>
                <a:ea typeface="游ゴシック Medium" panose="020B0500000000000000" pitchFamily="50" charset="-128"/>
              </a:rPr>
              <a:t>・高い連携性と拡張性</a:t>
            </a:r>
          </a:p>
          <a:p>
            <a:pPr defTabSz="685800">
              <a:lnSpc>
                <a:spcPct val="120000"/>
              </a:lnSpc>
              <a:defRPr/>
            </a:pPr>
            <a:r>
              <a:rPr lang="ja-JP" altLang="en-US" sz="1400" b="0" dirty="0">
                <a:solidFill>
                  <a:schemeClr val="tx1"/>
                </a:solidFill>
                <a:latin typeface="游ゴシック Medium" panose="020B0500000000000000" pitchFamily="50" charset="-128"/>
                <a:ea typeface="游ゴシック Medium" panose="020B0500000000000000" pitchFamily="50" charset="-128"/>
              </a:rPr>
              <a:t>・日・英・簡・繁</a:t>
            </a:r>
            <a:r>
              <a:rPr lang="en-US" altLang="ja-JP" sz="1400" b="0" dirty="0">
                <a:solidFill>
                  <a:schemeClr val="tx1"/>
                </a:solidFill>
                <a:latin typeface="游ゴシック Medium" panose="020B0500000000000000" pitchFamily="50" charset="-128"/>
                <a:ea typeface="游ゴシック Medium" panose="020B0500000000000000" pitchFamily="50" charset="-128"/>
              </a:rPr>
              <a:t>4</a:t>
            </a:r>
            <a:r>
              <a:rPr lang="ja-JP" altLang="en-US" sz="1400" b="0" dirty="0">
                <a:solidFill>
                  <a:schemeClr val="tx1"/>
                </a:solidFill>
                <a:latin typeface="游ゴシック Medium" panose="020B0500000000000000" pitchFamily="50" charset="-128"/>
                <a:ea typeface="游ゴシック Medium" panose="020B0500000000000000" pitchFamily="50" charset="-128"/>
              </a:rPr>
              <a:t>言語対応</a:t>
            </a:r>
            <a:endParaRPr lang="en-US" altLang="ja-JP" sz="1400" b="0" dirty="0">
              <a:solidFill>
                <a:schemeClr val="tx1"/>
              </a:solidFill>
              <a:latin typeface="游ゴシック Medium" panose="020B0500000000000000" pitchFamily="50" charset="-128"/>
              <a:ea typeface="游ゴシック Medium" panose="020B0500000000000000" pitchFamily="50" charset="-128"/>
            </a:endParaRPr>
          </a:p>
          <a:p>
            <a:pPr defTabSz="685800">
              <a:lnSpc>
                <a:spcPct val="120000"/>
              </a:lnSpc>
              <a:defRPr/>
            </a:pPr>
            <a:r>
              <a:rPr lang="ja-JP" altLang="en-US" sz="1400" b="0" dirty="0">
                <a:solidFill>
                  <a:schemeClr val="tx1"/>
                </a:solidFill>
                <a:latin typeface="游ゴシック Medium" panose="020B0500000000000000" pitchFamily="50" charset="-128"/>
                <a:ea typeface="游ゴシック Medium" panose="020B0500000000000000" pitchFamily="50" charset="-128"/>
              </a:rPr>
              <a:t>・タイムゾーン対応</a:t>
            </a:r>
            <a:endParaRPr lang="en-US" altLang="ja-JP" sz="1400" b="0" dirty="0">
              <a:solidFill>
                <a:schemeClr val="tx1"/>
              </a:solidFill>
              <a:latin typeface="游ゴシック Medium" panose="020B0500000000000000" pitchFamily="50" charset="-128"/>
              <a:ea typeface="游ゴシック Medium" panose="020B0500000000000000" pitchFamily="50" charset="-128"/>
            </a:endParaRPr>
          </a:p>
        </p:txBody>
      </p:sp>
      <p:sp>
        <p:nvSpPr>
          <p:cNvPr id="8" name="角丸四角形 55">
            <a:extLst>
              <a:ext uri="{FF2B5EF4-FFF2-40B4-BE49-F238E27FC236}">
                <a16:creationId xmlns:a16="http://schemas.microsoft.com/office/drawing/2014/main" id="{7EE32EC7-0256-403C-BB53-093CD0FB5796}"/>
              </a:ext>
            </a:extLst>
          </p:cNvPr>
          <p:cNvSpPr/>
          <p:nvPr/>
        </p:nvSpPr>
        <p:spPr>
          <a:xfrm>
            <a:off x="530390" y="4123439"/>
            <a:ext cx="2484098" cy="388176"/>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kumimoji="1" lang="ja-JP" altLang="en-US" sz="1600" b="1">
                <a:solidFill>
                  <a:prstClr val="white"/>
                </a:solidFill>
                <a:latin typeface="游ゴシック" panose="020B0400000000000000" pitchFamily="50" charset="-128"/>
                <a:ea typeface="游ゴシック" panose="020B0400000000000000" pitchFamily="50" charset="-128"/>
              </a:rPr>
              <a:t>充実の管理機能</a:t>
            </a:r>
          </a:p>
        </p:txBody>
      </p:sp>
      <p:pic>
        <p:nvPicPr>
          <p:cNvPr id="10" name="図 9">
            <a:extLst>
              <a:ext uri="{FF2B5EF4-FFF2-40B4-BE49-F238E27FC236}">
                <a16:creationId xmlns:a16="http://schemas.microsoft.com/office/drawing/2014/main" id="{77299655-E2A1-4183-9702-66291A439F68}"/>
              </a:ext>
            </a:extLst>
          </p:cNvPr>
          <p:cNvPicPr>
            <a:picLocks/>
          </p:cNvPicPr>
          <p:nvPr/>
        </p:nvPicPr>
        <p:blipFill>
          <a:blip r:embed="rId2" cstate="screen">
            <a:extLst>
              <a:ext uri="{28A0092B-C50C-407E-A947-70E740481C1C}">
                <a14:useLocalDpi xmlns:a14="http://schemas.microsoft.com/office/drawing/2010/main" val="0"/>
              </a:ext>
            </a:extLst>
          </a:blip>
          <a:stretch>
            <a:fillRect/>
          </a:stretch>
        </p:blipFill>
        <p:spPr>
          <a:xfrm>
            <a:off x="1640218" y="3435846"/>
            <a:ext cx="264441" cy="264441"/>
          </a:xfrm>
          <a:prstGeom prst="rect">
            <a:avLst/>
          </a:prstGeom>
          <a:ln>
            <a:solidFill>
              <a:schemeClr val="accent2"/>
            </a:solidFill>
          </a:ln>
        </p:spPr>
      </p:pic>
      <p:pic>
        <p:nvPicPr>
          <p:cNvPr id="5" name="図 4">
            <a:extLst>
              <a:ext uri="{FF2B5EF4-FFF2-40B4-BE49-F238E27FC236}">
                <a16:creationId xmlns:a16="http://schemas.microsoft.com/office/drawing/2014/main" id="{1BD59EF9-2578-4547-B766-40BF6580018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321496" y="1543378"/>
            <a:ext cx="5363155" cy="2246347"/>
          </a:xfrm>
          <a:prstGeom prst="rect">
            <a:avLst/>
          </a:prstGeom>
        </p:spPr>
      </p:pic>
    </p:spTree>
    <p:extLst>
      <p:ext uri="{BB962C8B-B14F-4D97-AF65-F5344CB8AC3E}">
        <p14:creationId xmlns:p14="http://schemas.microsoft.com/office/powerpoint/2010/main" val="23931419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9572C61-250E-70E5-255A-B4604D7B0C6E}"/>
              </a:ext>
            </a:extLst>
          </p:cNvPr>
          <p:cNvSpPr>
            <a:spLocks noGrp="1"/>
          </p:cNvSpPr>
          <p:nvPr>
            <p:ph type="title"/>
          </p:nvPr>
        </p:nvSpPr>
        <p:spPr/>
        <p:txBody>
          <a:bodyPr/>
          <a:lstStyle/>
          <a:p>
            <a:r>
              <a:rPr kumimoji="1" lang="ja-JP" altLang="en-US"/>
              <a:t>導入実績</a:t>
            </a:r>
          </a:p>
        </p:txBody>
      </p:sp>
      <p:sp>
        <p:nvSpPr>
          <p:cNvPr id="9" name="テキスト プレースホルダー 8">
            <a:extLst>
              <a:ext uri="{FF2B5EF4-FFF2-40B4-BE49-F238E27FC236}">
                <a16:creationId xmlns:a16="http://schemas.microsoft.com/office/drawing/2014/main" id="{968F48C3-C374-61F7-CCDF-D262DAFEB1CD}"/>
              </a:ext>
            </a:extLst>
          </p:cNvPr>
          <p:cNvSpPr>
            <a:spLocks noGrp="1"/>
          </p:cNvSpPr>
          <p:nvPr>
            <p:ph type="body" sz="quarter" idx="11"/>
          </p:nvPr>
        </p:nvSpPr>
        <p:spPr>
          <a:xfrm>
            <a:off x="374853" y="639733"/>
            <a:ext cx="8445297" cy="484572"/>
          </a:xfrm>
        </p:spPr>
        <p:txBody>
          <a:bodyPr/>
          <a:lstStyle/>
          <a:p>
            <a:r>
              <a:rPr lang="en-US" altLang="ja-JP" dirty="0"/>
              <a:t>Garoon</a:t>
            </a:r>
            <a:r>
              <a:rPr lang="ja-JP" altLang="en-US" dirty="0"/>
              <a:t>にはのべ</a:t>
            </a:r>
            <a:r>
              <a:rPr lang="en-US" altLang="ja-JP" dirty="0"/>
              <a:t>7,500</a:t>
            </a:r>
            <a:r>
              <a:rPr lang="ja-JP" altLang="en-US" dirty="0"/>
              <a:t>社、</a:t>
            </a:r>
            <a:r>
              <a:rPr lang="en-US" altLang="ja-JP" dirty="0"/>
              <a:t>330</a:t>
            </a:r>
            <a:r>
              <a:rPr lang="ja-JP" altLang="en-US" dirty="0"/>
              <a:t>万人の導入実績があります。</a:t>
            </a:r>
          </a:p>
        </p:txBody>
      </p:sp>
      <p:pic>
        <p:nvPicPr>
          <p:cNvPr id="7" name="図 6" descr="グラフィカル ユーザー インターフェイス が含まれている画像&#10;&#10;自動的に生成された説明">
            <a:extLst>
              <a:ext uri="{FF2B5EF4-FFF2-40B4-BE49-F238E27FC236}">
                <a16:creationId xmlns:a16="http://schemas.microsoft.com/office/drawing/2014/main" id="{5BACBFF8-2D5E-35DE-2E2A-94BBD4FE8B7E}"/>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89860" y="2176032"/>
            <a:ext cx="8208335" cy="1453279"/>
          </a:xfrm>
          <a:prstGeom prst="rect">
            <a:avLst/>
          </a:prstGeom>
        </p:spPr>
      </p:pic>
    </p:spTree>
    <p:extLst>
      <p:ext uri="{BB962C8B-B14F-4D97-AF65-F5344CB8AC3E}">
        <p14:creationId xmlns:p14="http://schemas.microsoft.com/office/powerpoint/2010/main" val="20403942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9572C61-250E-70E5-255A-B4604D7B0C6E}"/>
              </a:ext>
            </a:extLst>
          </p:cNvPr>
          <p:cNvSpPr>
            <a:spLocks noGrp="1"/>
          </p:cNvSpPr>
          <p:nvPr>
            <p:ph type="title"/>
          </p:nvPr>
        </p:nvSpPr>
        <p:spPr/>
        <p:txBody>
          <a:bodyPr/>
          <a:lstStyle/>
          <a:p>
            <a:r>
              <a:rPr kumimoji="1" lang="en-US" altLang="ja-JP" dirty="0"/>
              <a:t>Garoon</a:t>
            </a:r>
            <a:r>
              <a:rPr kumimoji="1" lang="ja-JP" altLang="en-US" dirty="0"/>
              <a:t>が選ばれる理由</a:t>
            </a:r>
          </a:p>
        </p:txBody>
      </p:sp>
      <p:pic>
        <p:nvPicPr>
          <p:cNvPr id="4" name="図 3" descr="グラフィカル ユーザー インターフェイス&#10;&#10;自動的に生成された説明">
            <a:extLst>
              <a:ext uri="{FF2B5EF4-FFF2-40B4-BE49-F238E27FC236}">
                <a16:creationId xmlns:a16="http://schemas.microsoft.com/office/drawing/2014/main" id="{C9453561-5F71-2F06-22BD-DCC80E992AE2}"/>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561498" y="919145"/>
            <a:ext cx="8244115" cy="1591745"/>
          </a:xfrm>
          <a:prstGeom prst="rect">
            <a:avLst/>
          </a:prstGeom>
        </p:spPr>
      </p:pic>
      <p:sp>
        <p:nvSpPr>
          <p:cNvPr id="9" name="テキスト ボックス 8">
            <a:extLst>
              <a:ext uri="{FF2B5EF4-FFF2-40B4-BE49-F238E27FC236}">
                <a16:creationId xmlns:a16="http://schemas.microsoft.com/office/drawing/2014/main" id="{85215EF7-F5E5-921B-56F3-68F9861A8580}"/>
              </a:ext>
            </a:extLst>
          </p:cNvPr>
          <p:cNvSpPr txBox="1"/>
          <p:nvPr/>
        </p:nvSpPr>
        <p:spPr>
          <a:xfrm>
            <a:off x="313579" y="2586419"/>
            <a:ext cx="2561772" cy="553998"/>
          </a:xfrm>
          <a:prstGeom prst="rect">
            <a:avLst/>
          </a:prstGeom>
          <a:noFill/>
        </p:spPr>
        <p:txBody>
          <a:bodyPr wrap="square">
            <a:spAutoFit/>
          </a:bodyPr>
          <a:lstStyle/>
          <a:p>
            <a:pPr algn="ctr" defTabSz="685800">
              <a:defRPr/>
            </a:pPr>
            <a:r>
              <a:rPr lang="ja-JP" altLang="en-US" sz="1500" b="1" dirty="0">
                <a:solidFill>
                  <a:schemeClr val="accent2"/>
                </a:solidFill>
                <a:latin typeface="游ゴシック" panose="020B0400000000000000" pitchFamily="50" charset="-128"/>
                <a:ea typeface="游ゴシック" panose="020B0400000000000000" pitchFamily="50" charset="-128"/>
              </a:rPr>
              <a:t>数万⼈でも安心して</a:t>
            </a:r>
          </a:p>
          <a:p>
            <a:pPr algn="ctr" defTabSz="685800">
              <a:defRPr/>
            </a:pPr>
            <a:r>
              <a:rPr lang="ja-JP" altLang="en-US" sz="1500" b="1" dirty="0">
                <a:solidFill>
                  <a:schemeClr val="accent2"/>
                </a:solidFill>
                <a:latin typeface="游ゴシック" panose="020B0400000000000000" pitchFamily="50" charset="-128"/>
                <a:ea typeface="游ゴシック" panose="020B0400000000000000" pitchFamily="50" charset="-128"/>
              </a:rPr>
              <a:t>使える国産グループウェア</a:t>
            </a:r>
            <a:endParaRPr lang="en-US" altLang="ja-JP" sz="1500" b="1" dirty="0">
              <a:solidFill>
                <a:schemeClr val="accent2"/>
              </a:solidFill>
              <a:latin typeface="游ゴシック" panose="020B0400000000000000" pitchFamily="50" charset="-128"/>
              <a:ea typeface="游ゴシック" panose="020B0400000000000000" pitchFamily="50" charset="-128"/>
            </a:endParaRPr>
          </a:p>
        </p:txBody>
      </p:sp>
      <p:sp>
        <p:nvSpPr>
          <p:cNvPr id="11" name="テキスト ボックス 10">
            <a:extLst>
              <a:ext uri="{FF2B5EF4-FFF2-40B4-BE49-F238E27FC236}">
                <a16:creationId xmlns:a16="http://schemas.microsoft.com/office/drawing/2014/main" id="{F27F2856-6F66-6414-25F7-D7D314F97857}"/>
              </a:ext>
            </a:extLst>
          </p:cNvPr>
          <p:cNvSpPr txBox="1"/>
          <p:nvPr/>
        </p:nvSpPr>
        <p:spPr>
          <a:xfrm>
            <a:off x="365899" y="3331362"/>
            <a:ext cx="2540335" cy="1187569"/>
          </a:xfrm>
          <a:prstGeom prst="rect">
            <a:avLst/>
          </a:prstGeom>
          <a:noFill/>
        </p:spPr>
        <p:txBody>
          <a:bodyPr wrap="square" rtlCol="0">
            <a:spAutoFit/>
          </a:bodyPr>
          <a:lstStyle/>
          <a:p>
            <a:pPr>
              <a:lnSpc>
                <a:spcPct val="120000"/>
              </a:lnSpc>
            </a:pPr>
            <a:r>
              <a:rPr kumimoji="1" lang="ja-JP" altLang="en-US" sz="1200" dirty="0">
                <a:latin typeface="游ゴシック Medium" panose="020B0500000000000000" pitchFamily="50" charset="-128"/>
                <a:ea typeface="游ゴシック Medium" panose="020B0500000000000000" pitchFamily="50" charset="-128"/>
              </a:rPr>
              <a:t>大規模組織でも使いやすい管理機能があり、数千名規模での導入実績が豊富です。製造・サービス・公共機関などさまざまな業種でご利用いただいています。</a:t>
            </a:r>
          </a:p>
        </p:txBody>
      </p:sp>
      <p:sp>
        <p:nvSpPr>
          <p:cNvPr id="14" name="テキスト ボックス 13">
            <a:extLst>
              <a:ext uri="{FF2B5EF4-FFF2-40B4-BE49-F238E27FC236}">
                <a16:creationId xmlns:a16="http://schemas.microsoft.com/office/drawing/2014/main" id="{E4C2DE46-2CEB-B966-E0F6-5E5BA4348241}"/>
              </a:ext>
            </a:extLst>
          </p:cNvPr>
          <p:cNvSpPr txBox="1"/>
          <p:nvPr/>
        </p:nvSpPr>
        <p:spPr>
          <a:xfrm>
            <a:off x="3271114" y="2586419"/>
            <a:ext cx="2561772" cy="553998"/>
          </a:xfrm>
          <a:prstGeom prst="rect">
            <a:avLst/>
          </a:prstGeom>
          <a:noFill/>
        </p:spPr>
        <p:txBody>
          <a:bodyPr wrap="square">
            <a:spAutoFit/>
          </a:bodyPr>
          <a:lstStyle/>
          <a:p>
            <a:pPr algn="ctr" defTabSz="685800">
              <a:defRPr/>
            </a:pPr>
            <a:r>
              <a:rPr lang="ja-JP" altLang="en-US" sz="1500" b="1" dirty="0">
                <a:solidFill>
                  <a:schemeClr val="accent2"/>
                </a:solidFill>
                <a:latin typeface="游ゴシック" panose="020B0400000000000000" pitchFamily="50" charset="-128"/>
                <a:ea typeface="游ゴシック" panose="020B0400000000000000" pitchFamily="50" charset="-128"/>
              </a:rPr>
              <a:t>ユーザーも</a:t>
            </a:r>
          </a:p>
          <a:p>
            <a:pPr algn="ctr" defTabSz="685800">
              <a:defRPr/>
            </a:pPr>
            <a:r>
              <a:rPr lang="ja-JP" altLang="en-US" sz="1500" b="1" dirty="0">
                <a:solidFill>
                  <a:schemeClr val="accent2"/>
                </a:solidFill>
                <a:latin typeface="游ゴシック" panose="020B0400000000000000" pitchFamily="50" charset="-128"/>
                <a:ea typeface="游ゴシック" panose="020B0400000000000000" pitchFamily="50" charset="-128"/>
              </a:rPr>
              <a:t>管理者も使いやすい</a:t>
            </a:r>
            <a:endParaRPr lang="en-US" altLang="ja-JP" sz="1500" b="1" dirty="0">
              <a:solidFill>
                <a:schemeClr val="accent2"/>
              </a:solidFill>
              <a:latin typeface="游ゴシック" panose="020B0400000000000000" pitchFamily="50" charset="-128"/>
              <a:ea typeface="游ゴシック" panose="020B0400000000000000" pitchFamily="50" charset="-128"/>
            </a:endParaRPr>
          </a:p>
        </p:txBody>
      </p:sp>
      <p:sp>
        <p:nvSpPr>
          <p:cNvPr id="15" name="テキスト ボックス 14">
            <a:extLst>
              <a:ext uri="{FF2B5EF4-FFF2-40B4-BE49-F238E27FC236}">
                <a16:creationId xmlns:a16="http://schemas.microsoft.com/office/drawing/2014/main" id="{A2792A37-13AD-2A5E-BDF4-091274371EDE}"/>
              </a:ext>
            </a:extLst>
          </p:cNvPr>
          <p:cNvSpPr txBox="1"/>
          <p:nvPr/>
        </p:nvSpPr>
        <p:spPr>
          <a:xfrm>
            <a:off x="3195842" y="3331362"/>
            <a:ext cx="2652064" cy="1187569"/>
          </a:xfrm>
          <a:prstGeom prst="rect">
            <a:avLst/>
          </a:prstGeom>
          <a:noFill/>
        </p:spPr>
        <p:txBody>
          <a:bodyPr wrap="square" rtlCol="0">
            <a:spAutoFit/>
          </a:bodyPr>
          <a:lstStyle/>
          <a:p>
            <a:pPr>
              <a:lnSpc>
                <a:spcPct val="120000"/>
              </a:lnSpc>
            </a:pPr>
            <a:r>
              <a:rPr kumimoji="1" lang="en-US" altLang="ja-JP" sz="1200" dirty="0">
                <a:latin typeface="游ゴシック Medium" panose="020B0500000000000000" pitchFamily="50" charset="-128"/>
                <a:ea typeface="游ゴシック Medium" panose="020B0500000000000000" pitchFamily="50" charset="-128"/>
              </a:rPr>
              <a:t>IT</a:t>
            </a:r>
            <a:r>
              <a:rPr kumimoji="1" lang="ja-JP" altLang="en-US" sz="1200" dirty="0">
                <a:latin typeface="游ゴシック Medium" panose="020B0500000000000000" pitchFamily="50" charset="-128"/>
                <a:ea typeface="游ゴシック Medium" panose="020B0500000000000000" pitchFamily="50" charset="-128"/>
              </a:rPr>
              <a:t>が苦手な人でもわかりやすい</a:t>
            </a:r>
            <a:r>
              <a:rPr kumimoji="1" lang="en-US" altLang="ja-JP" sz="1200" dirty="0">
                <a:latin typeface="游ゴシック Medium" panose="020B0500000000000000" pitchFamily="50" charset="-128"/>
                <a:ea typeface="游ゴシック Medium" panose="020B0500000000000000" pitchFamily="50" charset="-128"/>
              </a:rPr>
              <a:t>UI</a:t>
            </a:r>
            <a:r>
              <a:rPr kumimoji="1" lang="ja-JP" altLang="en-US" sz="1200" dirty="0">
                <a:latin typeface="游ゴシック Medium" panose="020B0500000000000000" pitchFamily="50" charset="-128"/>
                <a:ea typeface="游ゴシック Medium" panose="020B0500000000000000" pitchFamily="50" charset="-128"/>
              </a:rPr>
              <a:t>なのでスムーズに運用開始できます。多くの人が使うグループウェアだからこそ、使いやすさにこだわっています。</a:t>
            </a:r>
          </a:p>
        </p:txBody>
      </p:sp>
      <p:sp>
        <p:nvSpPr>
          <p:cNvPr id="17" name="テキスト ボックス 16">
            <a:extLst>
              <a:ext uri="{FF2B5EF4-FFF2-40B4-BE49-F238E27FC236}">
                <a16:creationId xmlns:a16="http://schemas.microsoft.com/office/drawing/2014/main" id="{D425E508-841E-E97F-33EE-9BD6E8388084}"/>
              </a:ext>
            </a:extLst>
          </p:cNvPr>
          <p:cNvSpPr txBox="1"/>
          <p:nvPr/>
        </p:nvSpPr>
        <p:spPr>
          <a:xfrm>
            <a:off x="6218359" y="2471003"/>
            <a:ext cx="2561772" cy="784830"/>
          </a:xfrm>
          <a:prstGeom prst="rect">
            <a:avLst/>
          </a:prstGeom>
          <a:noFill/>
        </p:spPr>
        <p:txBody>
          <a:bodyPr wrap="square">
            <a:spAutoFit/>
          </a:bodyPr>
          <a:lstStyle/>
          <a:p>
            <a:pPr algn="ctr" defTabSz="685800">
              <a:defRPr/>
            </a:pPr>
            <a:r>
              <a:rPr lang="en-US" altLang="ja-JP" sz="1500" b="1" dirty="0">
                <a:solidFill>
                  <a:schemeClr val="accent2"/>
                </a:solidFill>
                <a:latin typeface="游ゴシック" panose="020B0400000000000000" pitchFamily="50" charset="-128"/>
                <a:ea typeface="游ゴシック" panose="020B0400000000000000" pitchFamily="50" charset="-128"/>
              </a:rPr>
              <a:t>kintone</a:t>
            </a:r>
            <a:r>
              <a:rPr lang="ja-JP" altLang="en-US" sz="1500" b="1" dirty="0">
                <a:solidFill>
                  <a:schemeClr val="accent2"/>
                </a:solidFill>
                <a:latin typeface="游ゴシック" panose="020B0400000000000000" pitchFamily="50" charset="-128"/>
                <a:ea typeface="游ゴシック" panose="020B0400000000000000" pitchFamily="50" charset="-128"/>
              </a:rPr>
              <a:t>や</a:t>
            </a:r>
          </a:p>
          <a:p>
            <a:pPr algn="ctr" defTabSz="685800">
              <a:defRPr/>
            </a:pPr>
            <a:r>
              <a:rPr lang="en-US" altLang="ja-JP" sz="1500" b="1" dirty="0">
                <a:solidFill>
                  <a:schemeClr val="accent2"/>
                </a:solidFill>
                <a:latin typeface="游ゴシック" panose="020B0400000000000000" pitchFamily="50" charset="-128"/>
                <a:ea typeface="游ゴシック" panose="020B0400000000000000" pitchFamily="50" charset="-128"/>
              </a:rPr>
              <a:t>Microsoft 365</a:t>
            </a:r>
            <a:r>
              <a:rPr lang="ja-JP" altLang="en-US" sz="1500" b="1" dirty="0">
                <a:solidFill>
                  <a:schemeClr val="accent2"/>
                </a:solidFill>
                <a:latin typeface="游ゴシック" panose="020B0400000000000000" pitchFamily="50" charset="-128"/>
                <a:ea typeface="游ゴシック" panose="020B0400000000000000" pitchFamily="50" charset="-128"/>
              </a:rPr>
              <a:t>など</a:t>
            </a:r>
          </a:p>
          <a:p>
            <a:pPr algn="ctr" defTabSz="685800">
              <a:defRPr/>
            </a:pPr>
            <a:r>
              <a:rPr lang="ja-JP" altLang="en-US" sz="1500" b="1" dirty="0">
                <a:solidFill>
                  <a:schemeClr val="accent2"/>
                </a:solidFill>
                <a:latin typeface="游ゴシック" panose="020B0400000000000000" pitchFamily="50" charset="-128"/>
                <a:ea typeface="游ゴシック" panose="020B0400000000000000" pitchFamily="50" charset="-128"/>
              </a:rPr>
              <a:t>他システムと連携</a:t>
            </a:r>
            <a:endParaRPr lang="en-US" altLang="ja-JP" sz="1500" b="1" dirty="0">
              <a:solidFill>
                <a:schemeClr val="accent2"/>
              </a:solidFill>
              <a:latin typeface="游ゴシック" panose="020B0400000000000000" pitchFamily="50" charset="-128"/>
              <a:ea typeface="游ゴシック" panose="020B0400000000000000" pitchFamily="50" charset="-128"/>
            </a:endParaRPr>
          </a:p>
        </p:txBody>
      </p:sp>
      <p:sp>
        <p:nvSpPr>
          <p:cNvPr id="18" name="テキスト ボックス 17">
            <a:extLst>
              <a:ext uri="{FF2B5EF4-FFF2-40B4-BE49-F238E27FC236}">
                <a16:creationId xmlns:a16="http://schemas.microsoft.com/office/drawing/2014/main" id="{9FD80BC7-0C9A-D91F-CCE1-60CBA53EC8E5}"/>
              </a:ext>
            </a:extLst>
          </p:cNvPr>
          <p:cNvSpPr txBox="1"/>
          <p:nvPr/>
        </p:nvSpPr>
        <p:spPr>
          <a:xfrm>
            <a:off x="6233885" y="3331362"/>
            <a:ext cx="2662022" cy="1187569"/>
          </a:xfrm>
          <a:prstGeom prst="rect">
            <a:avLst/>
          </a:prstGeom>
          <a:noFill/>
        </p:spPr>
        <p:txBody>
          <a:bodyPr wrap="square" rtlCol="0">
            <a:spAutoFit/>
          </a:bodyPr>
          <a:lstStyle/>
          <a:p>
            <a:pPr>
              <a:lnSpc>
                <a:spcPct val="120000"/>
              </a:lnSpc>
            </a:pPr>
            <a:r>
              <a:rPr kumimoji="1" lang="ja-JP" altLang="en-US" sz="1200" dirty="0">
                <a:latin typeface="游ゴシック Medium" panose="020B0500000000000000" pitchFamily="50" charset="-128"/>
                <a:ea typeface="游ゴシック Medium" panose="020B0500000000000000" pitchFamily="50" charset="-128"/>
              </a:rPr>
              <a:t>連携製品やプラグインにより、</a:t>
            </a:r>
            <a:r>
              <a:rPr kumimoji="1" lang="en-US" altLang="ja-JP" sz="1200" dirty="0">
                <a:latin typeface="游ゴシック Medium" panose="020B0500000000000000" pitchFamily="50" charset="-128"/>
                <a:ea typeface="游ゴシック Medium" panose="020B0500000000000000" pitchFamily="50" charset="-128"/>
              </a:rPr>
              <a:t>kintone</a:t>
            </a:r>
            <a:r>
              <a:rPr kumimoji="1" lang="ja-JP" altLang="en-US" sz="1200" dirty="0">
                <a:latin typeface="游ゴシック Medium" panose="020B0500000000000000" pitchFamily="50" charset="-128"/>
                <a:ea typeface="游ゴシック Medium" panose="020B0500000000000000" pitchFamily="50" charset="-128"/>
              </a:rPr>
              <a:t>や</a:t>
            </a:r>
            <a:r>
              <a:rPr kumimoji="1" lang="en-US" altLang="ja-JP" sz="1200" dirty="0">
                <a:latin typeface="游ゴシック Medium" panose="020B0500000000000000" pitchFamily="50" charset="-128"/>
                <a:ea typeface="游ゴシック Medium" panose="020B0500000000000000" pitchFamily="50" charset="-128"/>
              </a:rPr>
              <a:t>Microsoft 365</a:t>
            </a:r>
            <a:r>
              <a:rPr kumimoji="1" lang="ja-JP" altLang="en-US" sz="1200" dirty="0">
                <a:latin typeface="游ゴシック Medium" panose="020B0500000000000000" pitchFamily="50" charset="-128"/>
                <a:ea typeface="游ゴシック Medium" panose="020B0500000000000000" pitchFamily="50" charset="-128"/>
              </a:rPr>
              <a:t>などと連携できます。複数の製品をシームレスに繋ぐことができ、社内システムの入り口として利用できます。</a:t>
            </a:r>
          </a:p>
        </p:txBody>
      </p:sp>
      <p:sp>
        <p:nvSpPr>
          <p:cNvPr id="19" name="テキスト ボックス 18">
            <a:extLst>
              <a:ext uri="{FF2B5EF4-FFF2-40B4-BE49-F238E27FC236}">
                <a16:creationId xmlns:a16="http://schemas.microsoft.com/office/drawing/2014/main" id="{999772FB-DD10-CE2B-63B0-0E0E6A7F2A69}"/>
              </a:ext>
            </a:extLst>
          </p:cNvPr>
          <p:cNvSpPr txBox="1"/>
          <p:nvPr/>
        </p:nvSpPr>
        <p:spPr>
          <a:xfrm>
            <a:off x="6854459" y="4518931"/>
            <a:ext cx="2056974" cy="230832"/>
          </a:xfrm>
          <a:prstGeom prst="rect">
            <a:avLst/>
          </a:prstGeom>
          <a:noFill/>
        </p:spPr>
        <p:txBody>
          <a:bodyPr wrap="none" rtlCol="0">
            <a:spAutoFit/>
          </a:bodyPr>
          <a:lstStyle/>
          <a:p>
            <a:pPr algn="r"/>
            <a:r>
              <a:rPr kumimoji="1" lang="en-US" altLang="ja-JP" sz="900" dirty="0">
                <a:latin typeface="游ゴシック Medium" panose="020B0500000000000000" pitchFamily="50" charset="-128"/>
                <a:ea typeface="游ゴシック Medium" panose="020B0500000000000000" pitchFamily="50" charset="-128"/>
              </a:rPr>
              <a:t>※</a:t>
            </a:r>
            <a:r>
              <a:rPr kumimoji="1" lang="ja-JP" altLang="en-US" sz="900" dirty="0">
                <a:latin typeface="游ゴシック Medium" panose="020B0500000000000000" pitchFamily="50" charset="-128"/>
                <a:ea typeface="游ゴシック Medium" panose="020B0500000000000000" pitchFamily="50" charset="-128"/>
              </a:rPr>
              <a:t>：</a:t>
            </a:r>
            <a:r>
              <a:rPr kumimoji="1" lang="en-US" altLang="ja-JP" sz="900" dirty="0">
                <a:latin typeface="游ゴシック Medium" panose="020B0500000000000000" pitchFamily="50" charset="-128"/>
                <a:ea typeface="游ゴシック Medium" panose="020B0500000000000000" pitchFamily="50" charset="-128"/>
              </a:rPr>
              <a:t>2023</a:t>
            </a:r>
            <a:r>
              <a:rPr kumimoji="1" lang="ja-JP" altLang="en-US" sz="900" dirty="0">
                <a:latin typeface="游ゴシック Medium" panose="020B0500000000000000" pitchFamily="50" charset="-128"/>
                <a:ea typeface="游ゴシック Medium" panose="020B0500000000000000" pitchFamily="50" charset="-128"/>
              </a:rPr>
              <a:t>年ユーザーアンケートより</a:t>
            </a:r>
          </a:p>
        </p:txBody>
      </p:sp>
    </p:spTree>
    <p:extLst>
      <p:ext uri="{BB962C8B-B14F-4D97-AF65-F5344CB8AC3E}">
        <p14:creationId xmlns:p14="http://schemas.microsoft.com/office/powerpoint/2010/main" val="10042601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3FF1906-A89A-E79D-AE8A-37302B70C607}"/>
              </a:ext>
            </a:extLst>
          </p:cNvPr>
          <p:cNvSpPr>
            <a:spLocks noGrp="1"/>
          </p:cNvSpPr>
          <p:nvPr>
            <p:ph type="title"/>
          </p:nvPr>
        </p:nvSpPr>
        <p:spPr/>
        <p:txBody>
          <a:bodyPr/>
          <a:lstStyle/>
          <a:p>
            <a:r>
              <a:rPr kumimoji="1" lang="ja-JP" altLang="en-US"/>
              <a:t>ユーザー機能</a:t>
            </a:r>
          </a:p>
        </p:txBody>
      </p:sp>
    </p:spTree>
    <p:extLst>
      <p:ext uri="{BB962C8B-B14F-4D97-AF65-F5344CB8AC3E}">
        <p14:creationId xmlns:p14="http://schemas.microsoft.com/office/powerpoint/2010/main" val="39479925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9572C61-250E-70E5-255A-B4604D7B0C6E}"/>
              </a:ext>
            </a:extLst>
          </p:cNvPr>
          <p:cNvSpPr>
            <a:spLocks noGrp="1"/>
          </p:cNvSpPr>
          <p:nvPr>
            <p:ph type="title"/>
          </p:nvPr>
        </p:nvSpPr>
        <p:spPr/>
        <p:txBody>
          <a:bodyPr/>
          <a:lstStyle/>
          <a:p>
            <a:r>
              <a:rPr kumimoji="1" lang="ja-JP" altLang="en-US" dirty="0"/>
              <a:t>ユーザー機能</a:t>
            </a:r>
          </a:p>
        </p:txBody>
      </p:sp>
      <p:pic>
        <p:nvPicPr>
          <p:cNvPr id="5" name="グラフィックス 4">
            <a:extLst>
              <a:ext uri="{FF2B5EF4-FFF2-40B4-BE49-F238E27FC236}">
                <a16:creationId xmlns:a16="http://schemas.microsoft.com/office/drawing/2014/main" id="{0147C78E-D956-5E88-8B64-2456251AA16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5692" y="621223"/>
            <a:ext cx="333375" cy="333375"/>
          </a:xfrm>
          <a:prstGeom prst="rect">
            <a:avLst/>
          </a:prstGeom>
        </p:spPr>
      </p:pic>
      <p:pic>
        <p:nvPicPr>
          <p:cNvPr id="8" name="グラフィックス 7">
            <a:extLst>
              <a:ext uri="{FF2B5EF4-FFF2-40B4-BE49-F238E27FC236}">
                <a16:creationId xmlns:a16="http://schemas.microsoft.com/office/drawing/2014/main" id="{F9B77E3B-CB81-4568-97C0-33737BA7FE6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8554" y="1094059"/>
            <a:ext cx="247650" cy="333375"/>
          </a:xfrm>
          <a:prstGeom prst="rect">
            <a:avLst/>
          </a:prstGeom>
        </p:spPr>
      </p:pic>
      <p:pic>
        <p:nvPicPr>
          <p:cNvPr id="10" name="グラフィックス 9">
            <a:extLst>
              <a:ext uri="{FF2B5EF4-FFF2-40B4-BE49-F238E27FC236}">
                <a16:creationId xmlns:a16="http://schemas.microsoft.com/office/drawing/2014/main" id="{0D3F9815-CF16-F62B-0632-D117246E58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75692" y="1558408"/>
            <a:ext cx="333375" cy="333375"/>
          </a:xfrm>
          <a:prstGeom prst="rect">
            <a:avLst/>
          </a:prstGeom>
        </p:spPr>
      </p:pic>
      <p:pic>
        <p:nvPicPr>
          <p:cNvPr id="14" name="グラフィックス 13">
            <a:extLst>
              <a:ext uri="{FF2B5EF4-FFF2-40B4-BE49-F238E27FC236}">
                <a16:creationId xmlns:a16="http://schemas.microsoft.com/office/drawing/2014/main" id="{0083C8C0-0E28-4268-C7F9-4F468A03668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85217" y="2504263"/>
            <a:ext cx="314325" cy="304800"/>
          </a:xfrm>
          <a:prstGeom prst="rect">
            <a:avLst/>
          </a:prstGeom>
        </p:spPr>
      </p:pic>
      <p:pic>
        <p:nvPicPr>
          <p:cNvPr id="16" name="グラフィックス 15">
            <a:extLst>
              <a:ext uri="{FF2B5EF4-FFF2-40B4-BE49-F238E27FC236}">
                <a16:creationId xmlns:a16="http://schemas.microsoft.com/office/drawing/2014/main" id="{B0F3F7B2-5006-A72B-4F1E-45BAAE07891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85217" y="2944941"/>
            <a:ext cx="314325" cy="333375"/>
          </a:xfrm>
          <a:prstGeom prst="rect">
            <a:avLst/>
          </a:prstGeom>
        </p:spPr>
      </p:pic>
      <p:pic>
        <p:nvPicPr>
          <p:cNvPr id="18" name="グラフィックス 17">
            <a:extLst>
              <a:ext uri="{FF2B5EF4-FFF2-40B4-BE49-F238E27FC236}">
                <a16:creationId xmlns:a16="http://schemas.microsoft.com/office/drawing/2014/main" id="{77BAA758-4779-1A0B-8182-C8562F59189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75692" y="3425316"/>
            <a:ext cx="333375" cy="285750"/>
          </a:xfrm>
          <a:prstGeom prst="rect">
            <a:avLst/>
          </a:prstGeom>
        </p:spPr>
      </p:pic>
      <p:pic>
        <p:nvPicPr>
          <p:cNvPr id="20" name="グラフィックス 19">
            <a:extLst>
              <a:ext uri="{FF2B5EF4-FFF2-40B4-BE49-F238E27FC236}">
                <a16:creationId xmlns:a16="http://schemas.microsoft.com/office/drawing/2014/main" id="{18078771-C138-2374-3E7E-188461F4763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75692" y="3868882"/>
            <a:ext cx="333375" cy="333375"/>
          </a:xfrm>
          <a:prstGeom prst="rect">
            <a:avLst/>
          </a:prstGeom>
        </p:spPr>
      </p:pic>
      <p:pic>
        <p:nvPicPr>
          <p:cNvPr id="22" name="グラフィックス 21">
            <a:extLst>
              <a:ext uri="{FF2B5EF4-FFF2-40B4-BE49-F238E27FC236}">
                <a16:creationId xmlns:a16="http://schemas.microsoft.com/office/drawing/2014/main" id="{C73CCB5B-0853-29C0-393B-74EED8ADB633}"/>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254384" y="622156"/>
            <a:ext cx="333375" cy="333375"/>
          </a:xfrm>
          <a:prstGeom prst="rect">
            <a:avLst/>
          </a:prstGeom>
        </p:spPr>
      </p:pic>
      <p:pic>
        <p:nvPicPr>
          <p:cNvPr id="24" name="グラフィックス 23">
            <a:extLst>
              <a:ext uri="{FF2B5EF4-FFF2-40B4-BE49-F238E27FC236}">
                <a16:creationId xmlns:a16="http://schemas.microsoft.com/office/drawing/2014/main" id="{7869C3AE-D953-4EC2-CF9A-F656A11481FF}"/>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254384" y="1113920"/>
            <a:ext cx="333375" cy="333375"/>
          </a:xfrm>
          <a:prstGeom prst="rect">
            <a:avLst/>
          </a:prstGeom>
        </p:spPr>
      </p:pic>
      <p:pic>
        <p:nvPicPr>
          <p:cNvPr id="26" name="グラフィックス 25">
            <a:extLst>
              <a:ext uri="{FF2B5EF4-FFF2-40B4-BE49-F238E27FC236}">
                <a16:creationId xmlns:a16="http://schemas.microsoft.com/office/drawing/2014/main" id="{02BB27E9-FAD9-A725-74EF-CA50E0EB3370}"/>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3254384" y="1547187"/>
            <a:ext cx="333375" cy="333375"/>
          </a:xfrm>
          <a:prstGeom prst="rect">
            <a:avLst/>
          </a:prstGeom>
        </p:spPr>
      </p:pic>
      <p:pic>
        <p:nvPicPr>
          <p:cNvPr id="28" name="グラフィックス 27">
            <a:extLst>
              <a:ext uri="{FF2B5EF4-FFF2-40B4-BE49-F238E27FC236}">
                <a16:creationId xmlns:a16="http://schemas.microsoft.com/office/drawing/2014/main" id="{3C3B3EE6-0E0D-FF7D-8A3A-5DB76101147C}"/>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3254384" y="2015381"/>
            <a:ext cx="333375" cy="333375"/>
          </a:xfrm>
          <a:prstGeom prst="rect">
            <a:avLst/>
          </a:prstGeom>
        </p:spPr>
      </p:pic>
      <p:pic>
        <p:nvPicPr>
          <p:cNvPr id="30" name="グラフィックス 29">
            <a:extLst>
              <a:ext uri="{FF2B5EF4-FFF2-40B4-BE49-F238E27FC236}">
                <a16:creationId xmlns:a16="http://schemas.microsoft.com/office/drawing/2014/main" id="{7318A9DF-BAD3-A110-E6D1-600D6E7C3D3E}"/>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3254384" y="2532498"/>
            <a:ext cx="333375" cy="247650"/>
          </a:xfrm>
          <a:prstGeom prst="rect">
            <a:avLst/>
          </a:prstGeom>
        </p:spPr>
      </p:pic>
      <p:pic>
        <p:nvPicPr>
          <p:cNvPr id="32" name="グラフィックス 31">
            <a:extLst>
              <a:ext uri="{FF2B5EF4-FFF2-40B4-BE49-F238E27FC236}">
                <a16:creationId xmlns:a16="http://schemas.microsoft.com/office/drawing/2014/main" id="{5F3C5A35-577B-47AF-DA59-D0548E368DEC}"/>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3273434" y="2950138"/>
            <a:ext cx="295275" cy="333375"/>
          </a:xfrm>
          <a:prstGeom prst="rect">
            <a:avLst/>
          </a:prstGeom>
        </p:spPr>
      </p:pic>
      <p:pic>
        <p:nvPicPr>
          <p:cNvPr id="34" name="グラフィックス 33">
            <a:extLst>
              <a:ext uri="{FF2B5EF4-FFF2-40B4-BE49-F238E27FC236}">
                <a16:creationId xmlns:a16="http://schemas.microsoft.com/office/drawing/2014/main" id="{31F59457-AF11-4908-1947-2417A7830DB3}"/>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3297246" y="3425703"/>
            <a:ext cx="247650" cy="333375"/>
          </a:xfrm>
          <a:prstGeom prst="rect">
            <a:avLst/>
          </a:prstGeom>
        </p:spPr>
      </p:pic>
      <p:pic>
        <p:nvPicPr>
          <p:cNvPr id="36" name="グラフィックス 35">
            <a:extLst>
              <a:ext uri="{FF2B5EF4-FFF2-40B4-BE49-F238E27FC236}">
                <a16:creationId xmlns:a16="http://schemas.microsoft.com/office/drawing/2014/main" id="{2CEA6B2E-B05A-3225-BCDD-DD532E3210DE}"/>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3254384" y="3863806"/>
            <a:ext cx="333375" cy="323850"/>
          </a:xfrm>
          <a:prstGeom prst="rect">
            <a:avLst/>
          </a:prstGeom>
        </p:spPr>
      </p:pic>
      <p:pic>
        <p:nvPicPr>
          <p:cNvPr id="38" name="グラフィックス 37">
            <a:extLst>
              <a:ext uri="{FF2B5EF4-FFF2-40B4-BE49-F238E27FC236}">
                <a16:creationId xmlns:a16="http://schemas.microsoft.com/office/drawing/2014/main" id="{BB2FC019-C902-EB5A-CDCA-0F4B6B05A710}"/>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6223955" y="630977"/>
            <a:ext cx="333375" cy="333375"/>
          </a:xfrm>
          <a:prstGeom prst="rect">
            <a:avLst/>
          </a:prstGeom>
        </p:spPr>
      </p:pic>
      <p:pic>
        <p:nvPicPr>
          <p:cNvPr id="40" name="グラフィックス 39">
            <a:extLst>
              <a:ext uri="{FF2B5EF4-FFF2-40B4-BE49-F238E27FC236}">
                <a16:creationId xmlns:a16="http://schemas.microsoft.com/office/drawing/2014/main" id="{0B854045-6B8E-0C15-5E8F-2B51D5398D25}"/>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6243005" y="1092927"/>
            <a:ext cx="295275" cy="333375"/>
          </a:xfrm>
          <a:prstGeom prst="rect">
            <a:avLst/>
          </a:prstGeom>
        </p:spPr>
      </p:pic>
      <p:pic>
        <p:nvPicPr>
          <p:cNvPr id="42" name="グラフィックス 41">
            <a:extLst>
              <a:ext uri="{FF2B5EF4-FFF2-40B4-BE49-F238E27FC236}">
                <a16:creationId xmlns:a16="http://schemas.microsoft.com/office/drawing/2014/main" id="{8F13D2DC-74AD-0881-5407-A2F649FB3106}"/>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6223955" y="1558405"/>
            <a:ext cx="333375" cy="333375"/>
          </a:xfrm>
          <a:prstGeom prst="rect">
            <a:avLst/>
          </a:prstGeom>
        </p:spPr>
      </p:pic>
      <p:pic>
        <p:nvPicPr>
          <p:cNvPr id="44" name="グラフィックス 43">
            <a:extLst>
              <a:ext uri="{FF2B5EF4-FFF2-40B4-BE49-F238E27FC236}">
                <a16:creationId xmlns:a16="http://schemas.microsoft.com/office/drawing/2014/main" id="{098DEBEE-329C-71F2-9ECD-98329F729193}"/>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6266817" y="2016260"/>
            <a:ext cx="247650" cy="352425"/>
          </a:xfrm>
          <a:prstGeom prst="rect">
            <a:avLst/>
          </a:prstGeom>
        </p:spPr>
      </p:pic>
      <p:pic>
        <p:nvPicPr>
          <p:cNvPr id="46" name="グラフィックス 45">
            <a:extLst>
              <a:ext uri="{FF2B5EF4-FFF2-40B4-BE49-F238E27FC236}">
                <a16:creationId xmlns:a16="http://schemas.microsoft.com/office/drawing/2014/main" id="{8118E342-0CA4-2317-8688-77E7DCE25E7A}"/>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6243005" y="2487873"/>
            <a:ext cx="295275" cy="333375"/>
          </a:xfrm>
          <a:prstGeom prst="rect">
            <a:avLst/>
          </a:prstGeom>
        </p:spPr>
      </p:pic>
      <p:pic>
        <p:nvPicPr>
          <p:cNvPr id="48" name="グラフィックス 47">
            <a:extLst>
              <a:ext uri="{FF2B5EF4-FFF2-40B4-BE49-F238E27FC236}">
                <a16:creationId xmlns:a16="http://schemas.microsoft.com/office/drawing/2014/main" id="{D0915913-9707-D4B8-8E94-61637408B863}"/>
              </a:ext>
            </a:extLst>
          </p:cNvPr>
          <p:cNvPicPr>
            <a:picLocks noChangeAspect="1"/>
          </p:cNvPicPr>
          <p:nvPr/>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6223955" y="2945207"/>
            <a:ext cx="333375" cy="333375"/>
          </a:xfrm>
          <a:prstGeom prst="rect">
            <a:avLst/>
          </a:prstGeom>
        </p:spPr>
      </p:pic>
      <p:pic>
        <p:nvPicPr>
          <p:cNvPr id="50" name="グラフィックス 49">
            <a:extLst>
              <a:ext uri="{FF2B5EF4-FFF2-40B4-BE49-F238E27FC236}">
                <a16:creationId xmlns:a16="http://schemas.microsoft.com/office/drawing/2014/main" id="{FF9AEAAA-393E-4A1E-B459-34ED150C5B38}"/>
              </a:ext>
            </a:extLst>
          </p:cNvPr>
          <p:cNvPicPr>
            <a:picLocks noChangeAspect="1"/>
          </p:cNvPicPr>
          <p:nvPr/>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6243005" y="3407685"/>
            <a:ext cx="295275" cy="333375"/>
          </a:xfrm>
          <a:prstGeom prst="rect">
            <a:avLst/>
          </a:prstGeom>
        </p:spPr>
      </p:pic>
      <p:pic>
        <p:nvPicPr>
          <p:cNvPr id="52" name="グラフィックス 51">
            <a:extLst>
              <a:ext uri="{FF2B5EF4-FFF2-40B4-BE49-F238E27FC236}">
                <a16:creationId xmlns:a16="http://schemas.microsoft.com/office/drawing/2014/main" id="{E0CF8660-44B4-2751-7DC2-AEA39F0421D1}"/>
              </a:ext>
            </a:extLst>
          </p:cNvPr>
          <p:cNvPicPr>
            <a:picLocks noChangeAspect="1"/>
          </p:cNvPicPr>
          <p:nvPr/>
        </p:nvPicPr>
        <p:blipFill>
          <a:blip r:embed="rId46">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6223955" y="3898040"/>
            <a:ext cx="333375" cy="285750"/>
          </a:xfrm>
          <a:prstGeom prst="rect">
            <a:avLst/>
          </a:prstGeom>
        </p:spPr>
      </p:pic>
      <p:pic>
        <p:nvPicPr>
          <p:cNvPr id="58" name="図 57" descr="アイコン&#10;&#10;自動的に生成された説明">
            <a:extLst>
              <a:ext uri="{FF2B5EF4-FFF2-40B4-BE49-F238E27FC236}">
                <a16:creationId xmlns:a16="http://schemas.microsoft.com/office/drawing/2014/main" id="{DF52812A-EBC3-49AF-C2ED-E5344E609D4F}"/>
              </a:ext>
            </a:extLst>
          </p:cNvPr>
          <p:cNvPicPr>
            <a:picLocks noChangeAspect="1"/>
          </p:cNvPicPr>
          <p:nvPr/>
        </p:nvPicPr>
        <p:blipFill>
          <a:blip r:embed="rId48" cstate="screen">
            <a:extLst>
              <a:ext uri="{28A0092B-C50C-407E-A947-70E740481C1C}">
                <a14:useLocalDpi xmlns:a14="http://schemas.microsoft.com/office/drawing/2010/main" val="0"/>
              </a:ext>
            </a:extLst>
          </a:blip>
          <a:stretch>
            <a:fillRect/>
          </a:stretch>
        </p:blipFill>
        <p:spPr>
          <a:xfrm>
            <a:off x="419347" y="2035204"/>
            <a:ext cx="246065" cy="279619"/>
          </a:xfrm>
          <a:prstGeom prst="rect">
            <a:avLst/>
          </a:prstGeom>
        </p:spPr>
      </p:pic>
      <p:pic>
        <p:nvPicPr>
          <p:cNvPr id="60" name="グラフィックス 59">
            <a:extLst>
              <a:ext uri="{FF2B5EF4-FFF2-40B4-BE49-F238E27FC236}">
                <a16:creationId xmlns:a16="http://schemas.microsoft.com/office/drawing/2014/main" id="{0A3D324A-9277-B490-1DE2-0E3B1DB92EE1}"/>
              </a:ext>
            </a:extLst>
          </p:cNvPr>
          <p:cNvPicPr>
            <a:picLocks noChangeAspect="1"/>
          </p:cNvPicPr>
          <p:nvPr/>
        </p:nvPicPr>
        <p:blipFill>
          <a:blip r:embed="rId49">
            <a:extLst>
              <a:ext uri="{28A0092B-C50C-407E-A947-70E740481C1C}">
                <a14:useLocalDpi xmlns:a14="http://schemas.microsoft.com/office/drawing/2010/main" val="0"/>
              </a:ext>
              <a:ext uri="{96DAC541-7B7A-43D3-8B79-37D633B846F1}">
                <asvg:svgBlip xmlns:asvg="http://schemas.microsoft.com/office/drawing/2016/SVG/main" r:embed="rId50"/>
              </a:ext>
            </a:extLst>
          </a:blip>
          <a:stretch>
            <a:fillRect/>
          </a:stretch>
        </p:blipFill>
        <p:spPr>
          <a:xfrm>
            <a:off x="375692" y="4436944"/>
            <a:ext cx="333375" cy="104775"/>
          </a:xfrm>
          <a:prstGeom prst="rect">
            <a:avLst/>
          </a:prstGeom>
        </p:spPr>
      </p:pic>
      <p:sp>
        <p:nvSpPr>
          <p:cNvPr id="61" name="テキスト ボックス 60">
            <a:extLst>
              <a:ext uri="{FF2B5EF4-FFF2-40B4-BE49-F238E27FC236}">
                <a16:creationId xmlns:a16="http://schemas.microsoft.com/office/drawing/2014/main" id="{0C1C97B4-4783-ED5A-58F9-EF901DD5AD9B}"/>
              </a:ext>
            </a:extLst>
          </p:cNvPr>
          <p:cNvSpPr txBox="1"/>
          <p:nvPr/>
        </p:nvSpPr>
        <p:spPr>
          <a:xfrm>
            <a:off x="767988" y="589911"/>
            <a:ext cx="646331" cy="248786"/>
          </a:xfrm>
          <a:prstGeom prst="rect">
            <a:avLst/>
          </a:prstGeom>
          <a:noFill/>
        </p:spPr>
        <p:txBody>
          <a:bodyPr wrap="none" rtlCol="0">
            <a:spAutoFit/>
          </a:bodyPr>
          <a:lstStyle/>
          <a:p>
            <a:pPr>
              <a:lnSpc>
                <a:spcPct val="120000"/>
              </a:lnSpc>
            </a:pPr>
            <a:r>
              <a:rPr kumimoji="1" lang="ja-JP" altLang="en-US" sz="900" b="1" dirty="0"/>
              <a:t>ポータル</a:t>
            </a:r>
          </a:p>
        </p:txBody>
      </p:sp>
      <p:sp>
        <p:nvSpPr>
          <p:cNvPr id="62" name="テキスト ボックス 61">
            <a:extLst>
              <a:ext uri="{FF2B5EF4-FFF2-40B4-BE49-F238E27FC236}">
                <a16:creationId xmlns:a16="http://schemas.microsoft.com/office/drawing/2014/main" id="{780C1C58-DCEC-7F9D-938D-56DB15B812CA}"/>
              </a:ext>
            </a:extLst>
          </p:cNvPr>
          <p:cNvSpPr txBox="1"/>
          <p:nvPr/>
        </p:nvSpPr>
        <p:spPr>
          <a:xfrm>
            <a:off x="767988" y="763815"/>
            <a:ext cx="2016846" cy="196721"/>
          </a:xfrm>
          <a:prstGeom prst="rect">
            <a:avLst/>
          </a:prstGeom>
          <a:noFill/>
        </p:spPr>
        <p:txBody>
          <a:bodyPr wrap="square" rtlCol="0">
            <a:spAutoFit/>
          </a:bodyPr>
          <a:lstStyle/>
          <a:p>
            <a:pPr>
              <a:lnSpc>
                <a:spcPct val="120000"/>
              </a:lnSpc>
            </a:pPr>
            <a:r>
              <a:rPr kumimoji="1" lang="ja-JP" altLang="en-US" sz="600" dirty="0">
                <a:latin typeface="游ゴシック Medium" panose="020B0500000000000000" pitchFamily="50" charset="-128"/>
                <a:ea typeface="游ゴシック Medium" panose="020B0500000000000000" pitchFamily="50" charset="-128"/>
              </a:rPr>
              <a:t>トップ画面の表示内容を自由にカスタマイズできます。</a:t>
            </a:r>
          </a:p>
        </p:txBody>
      </p:sp>
      <p:sp>
        <p:nvSpPr>
          <p:cNvPr id="65" name="テキスト ボックス 64">
            <a:extLst>
              <a:ext uri="{FF2B5EF4-FFF2-40B4-BE49-F238E27FC236}">
                <a16:creationId xmlns:a16="http://schemas.microsoft.com/office/drawing/2014/main" id="{19252B7D-14C8-1CB0-DA1D-8915CAAA5D7D}"/>
              </a:ext>
            </a:extLst>
          </p:cNvPr>
          <p:cNvSpPr txBox="1"/>
          <p:nvPr/>
        </p:nvSpPr>
        <p:spPr>
          <a:xfrm>
            <a:off x="767988" y="1053582"/>
            <a:ext cx="998991" cy="249171"/>
          </a:xfrm>
          <a:prstGeom prst="rect">
            <a:avLst/>
          </a:prstGeom>
          <a:noFill/>
        </p:spPr>
        <p:txBody>
          <a:bodyPr wrap="none" rtlCol="0">
            <a:spAutoFit/>
          </a:bodyPr>
          <a:lstStyle/>
          <a:p>
            <a:pPr>
              <a:lnSpc>
                <a:spcPct val="120000"/>
              </a:lnSpc>
            </a:pPr>
            <a:r>
              <a:rPr kumimoji="1" lang="ja-JP" altLang="en-US" sz="900" b="1" dirty="0">
                <a:latin typeface="游ゴシック" panose="020B0400000000000000" pitchFamily="50" charset="-128"/>
                <a:ea typeface="游ゴシック" panose="020B0400000000000000" pitchFamily="50" charset="-128"/>
              </a:rPr>
              <a:t>ワークフロー</a:t>
            </a:r>
            <a:r>
              <a:rPr kumimoji="1" lang="en-US" altLang="ja-JP" sz="900" b="1" baseline="30000" dirty="0">
                <a:latin typeface="游ゴシック" panose="020B0400000000000000" pitchFamily="50" charset="-128"/>
                <a:ea typeface="游ゴシック" panose="020B0400000000000000" pitchFamily="50" charset="-128"/>
              </a:rPr>
              <a:t>※1</a:t>
            </a:r>
            <a:endParaRPr kumimoji="1" lang="ja-JP" altLang="en-US" sz="900" b="1" baseline="30000" dirty="0">
              <a:latin typeface="游ゴシック" panose="020B0400000000000000" pitchFamily="50" charset="-128"/>
              <a:ea typeface="游ゴシック" panose="020B0400000000000000" pitchFamily="50" charset="-128"/>
            </a:endParaRPr>
          </a:p>
        </p:txBody>
      </p:sp>
      <p:sp>
        <p:nvSpPr>
          <p:cNvPr id="66" name="テキスト ボックス 65">
            <a:extLst>
              <a:ext uri="{FF2B5EF4-FFF2-40B4-BE49-F238E27FC236}">
                <a16:creationId xmlns:a16="http://schemas.microsoft.com/office/drawing/2014/main" id="{0147CC41-A5B8-2136-59D5-5D2AA34ED515}"/>
              </a:ext>
            </a:extLst>
          </p:cNvPr>
          <p:cNvSpPr txBox="1"/>
          <p:nvPr/>
        </p:nvSpPr>
        <p:spPr>
          <a:xfrm>
            <a:off x="767987" y="1227486"/>
            <a:ext cx="2323555" cy="196721"/>
          </a:xfrm>
          <a:prstGeom prst="rect">
            <a:avLst/>
          </a:prstGeom>
          <a:noFill/>
        </p:spPr>
        <p:txBody>
          <a:bodyPr wrap="square" rtlCol="0">
            <a:spAutoFit/>
          </a:bodyPr>
          <a:lstStyle/>
          <a:p>
            <a:pPr>
              <a:lnSpc>
                <a:spcPct val="120000"/>
              </a:lnSpc>
            </a:pPr>
            <a:r>
              <a:rPr kumimoji="1" lang="ja-JP" altLang="en-US" sz="600" dirty="0">
                <a:latin typeface="游ゴシック Medium" panose="020B0500000000000000" pitchFamily="50" charset="-128"/>
                <a:ea typeface="游ゴシック Medium" panose="020B0500000000000000" pitchFamily="50" charset="-128"/>
              </a:rPr>
              <a:t>申請業務を電子化。</a:t>
            </a:r>
            <a:r>
              <a:rPr kumimoji="1" lang="en-US" altLang="ja-JP" sz="600" dirty="0">
                <a:latin typeface="游ゴシック Medium" panose="020B0500000000000000" pitchFamily="50" charset="-128"/>
                <a:ea typeface="游ゴシック Medium" panose="020B0500000000000000" pitchFamily="50" charset="-128"/>
              </a:rPr>
              <a:t>60</a:t>
            </a:r>
            <a:r>
              <a:rPr kumimoji="1" lang="ja-JP" altLang="en-US" sz="600" dirty="0">
                <a:latin typeface="游ゴシック Medium" panose="020B0500000000000000" pitchFamily="50" charset="-128"/>
                <a:ea typeface="游ゴシック Medium" panose="020B0500000000000000" pitchFamily="50" charset="-128"/>
              </a:rPr>
              <a:t>種のサンプルフォームがあります。</a:t>
            </a:r>
          </a:p>
        </p:txBody>
      </p:sp>
      <p:sp>
        <p:nvSpPr>
          <p:cNvPr id="68" name="テキスト ボックス 67">
            <a:extLst>
              <a:ext uri="{FF2B5EF4-FFF2-40B4-BE49-F238E27FC236}">
                <a16:creationId xmlns:a16="http://schemas.microsoft.com/office/drawing/2014/main" id="{1D5FF1D0-DAE1-C9B1-14A5-CCBC210F3BE4}"/>
              </a:ext>
            </a:extLst>
          </p:cNvPr>
          <p:cNvSpPr txBox="1"/>
          <p:nvPr/>
        </p:nvSpPr>
        <p:spPr>
          <a:xfrm>
            <a:off x="767988" y="1517253"/>
            <a:ext cx="646331" cy="248786"/>
          </a:xfrm>
          <a:prstGeom prst="rect">
            <a:avLst/>
          </a:prstGeom>
          <a:noFill/>
        </p:spPr>
        <p:txBody>
          <a:bodyPr wrap="none" rtlCol="0">
            <a:spAutoFit/>
          </a:bodyPr>
          <a:lstStyle/>
          <a:p>
            <a:pPr>
              <a:lnSpc>
                <a:spcPct val="120000"/>
              </a:lnSpc>
            </a:pPr>
            <a:r>
              <a:rPr kumimoji="1" lang="ja-JP" altLang="en-US" sz="900" b="1" dirty="0"/>
              <a:t>スペース</a:t>
            </a:r>
          </a:p>
        </p:txBody>
      </p:sp>
      <p:sp>
        <p:nvSpPr>
          <p:cNvPr id="69" name="テキスト ボックス 68">
            <a:extLst>
              <a:ext uri="{FF2B5EF4-FFF2-40B4-BE49-F238E27FC236}">
                <a16:creationId xmlns:a16="http://schemas.microsoft.com/office/drawing/2014/main" id="{959F1625-30C2-F0C3-1C92-D1D8CD93A130}"/>
              </a:ext>
            </a:extLst>
          </p:cNvPr>
          <p:cNvSpPr txBox="1"/>
          <p:nvPr/>
        </p:nvSpPr>
        <p:spPr>
          <a:xfrm>
            <a:off x="767988" y="1691157"/>
            <a:ext cx="2016846" cy="196721"/>
          </a:xfrm>
          <a:prstGeom prst="rect">
            <a:avLst/>
          </a:prstGeom>
          <a:noFill/>
        </p:spPr>
        <p:txBody>
          <a:bodyPr wrap="square" rtlCol="0">
            <a:spAutoFit/>
          </a:bodyPr>
          <a:lstStyle/>
          <a:p>
            <a:pPr>
              <a:lnSpc>
                <a:spcPct val="120000"/>
              </a:lnSpc>
            </a:pPr>
            <a:r>
              <a:rPr kumimoji="1" lang="ja-JP" altLang="en-US" sz="600" dirty="0">
                <a:latin typeface="游ゴシック Medium" panose="020B0500000000000000" pitchFamily="50" charset="-128"/>
                <a:ea typeface="游ゴシック Medium" panose="020B0500000000000000" pitchFamily="50" charset="-128"/>
              </a:rPr>
              <a:t>プロジェクトの連絡やタスク管理ができます。</a:t>
            </a:r>
          </a:p>
        </p:txBody>
      </p:sp>
      <p:sp>
        <p:nvSpPr>
          <p:cNvPr id="71" name="テキスト ボックス 70">
            <a:extLst>
              <a:ext uri="{FF2B5EF4-FFF2-40B4-BE49-F238E27FC236}">
                <a16:creationId xmlns:a16="http://schemas.microsoft.com/office/drawing/2014/main" id="{1EEDFB57-D2C0-BE98-B5D6-7325FE5987DD}"/>
              </a:ext>
            </a:extLst>
          </p:cNvPr>
          <p:cNvSpPr txBox="1"/>
          <p:nvPr/>
        </p:nvSpPr>
        <p:spPr>
          <a:xfrm>
            <a:off x="767988" y="2444595"/>
            <a:ext cx="992579" cy="248786"/>
          </a:xfrm>
          <a:prstGeom prst="rect">
            <a:avLst/>
          </a:prstGeom>
          <a:noFill/>
        </p:spPr>
        <p:txBody>
          <a:bodyPr wrap="none" rtlCol="0">
            <a:spAutoFit/>
          </a:bodyPr>
          <a:lstStyle/>
          <a:p>
            <a:pPr>
              <a:lnSpc>
                <a:spcPct val="120000"/>
              </a:lnSpc>
            </a:pPr>
            <a:r>
              <a:rPr kumimoji="1" lang="ja-JP" altLang="en-US" sz="900" b="1" dirty="0"/>
              <a:t>グローバル対応</a:t>
            </a:r>
          </a:p>
        </p:txBody>
      </p:sp>
      <p:sp>
        <p:nvSpPr>
          <p:cNvPr id="72" name="テキスト ボックス 71">
            <a:extLst>
              <a:ext uri="{FF2B5EF4-FFF2-40B4-BE49-F238E27FC236}">
                <a16:creationId xmlns:a16="http://schemas.microsoft.com/office/drawing/2014/main" id="{8C237C29-6E07-F9B9-2268-F4FCDF6567C5}"/>
              </a:ext>
            </a:extLst>
          </p:cNvPr>
          <p:cNvSpPr txBox="1"/>
          <p:nvPr/>
        </p:nvSpPr>
        <p:spPr>
          <a:xfrm>
            <a:off x="767988" y="2618499"/>
            <a:ext cx="2340972" cy="196721"/>
          </a:xfrm>
          <a:prstGeom prst="rect">
            <a:avLst/>
          </a:prstGeom>
          <a:noFill/>
        </p:spPr>
        <p:txBody>
          <a:bodyPr wrap="square" rtlCol="0">
            <a:spAutoFit/>
          </a:bodyPr>
          <a:lstStyle/>
          <a:p>
            <a:pPr>
              <a:lnSpc>
                <a:spcPct val="120000"/>
              </a:lnSpc>
            </a:pPr>
            <a:r>
              <a:rPr kumimoji="1" lang="ja-JP" altLang="en-US" sz="600" dirty="0">
                <a:latin typeface="游ゴシック Medium" panose="020B0500000000000000" pitchFamily="50" charset="-128"/>
                <a:ea typeface="游ゴシック Medium" panose="020B0500000000000000" pitchFamily="50" charset="-128"/>
              </a:rPr>
              <a:t>日・英・簡・繁の</a:t>
            </a:r>
            <a:r>
              <a:rPr kumimoji="1" lang="en-US" altLang="ja-JP" sz="600" dirty="0">
                <a:latin typeface="游ゴシック Medium" panose="020B0500000000000000" pitchFamily="50" charset="-128"/>
                <a:ea typeface="游ゴシック Medium" panose="020B0500000000000000" pitchFamily="50" charset="-128"/>
              </a:rPr>
              <a:t>4</a:t>
            </a:r>
            <a:r>
              <a:rPr kumimoji="1" lang="ja-JP" altLang="en-US" sz="600" dirty="0">
                <a:latin typeface="游ゴシック Medium" panose="020B0500000000000000" pitchFamily="50" charset="-128"/>
                <a:ea typeface="游ゴシック Medium" panose="020B0500000000000000" pitchFamily="50" charset="-128"/>
              </a:rPr>
              <a:t>言語に対応。タイムゾーンも利用できます。</a:t>
            </a:r>
          </a:p>
        </p:txBody>
      </p:sp>
      <p:sp>
        <p:nvSpPr>
          <p:cNvPr id="74" name="テキスト ボックス 73">
            <a:extLst>
              <a:ext uri="{FF2B5EF4-FFF2-40B4-BE49-F238E27FC236}">
                <a16:creationId xmlns:a16="http://schemas.microsoft.com/office/drawing/2014/main" id="{65E3E92D-43F4-5896-E1DB-1F658DA30BB6}"/>
              </a:ext>
            </a:extLst>
          </p:cNvPr>
          <p:cNvSpPr txBox="1"/>
          <p:nvPr/>
        </p:nvSpPr>
        <p:spPr>
          <a:xfrm>
            <a:off x="767988" y="3371937"/>
            <a:ext cx="646331" cy="248786"/>
          </a:xfrm>
          <a:prstGeom prst="rect">
            <a:avLst/>
          </a:prstGeom>
          <a:noFill/>
        </p:spPr>
        <p:txBody>
          <a:bodyPr wrap="none" rtlCol="0">
            <a:spAutoFit/>
          </a:bodyPr>
          <a:lstStyle/>
          <a:p>
            <a:pPr>
              <a:lnSpc>
                <a:spcPct val="120000"/>
              </a:lnSpc>
            </a:pPr>
            <a:r>
              <a:rPr kumimoji="1" lang="ja-JP" altLang="en-US" sz="900" b="1" dirty="0"/>
              <a:t>通知一覧</a:t>
            </a:r>
          </a:p>
        </p:txBody>
      </p:sp>
      <p:sp>
        <p:nvSpPr>
          <p:cNvPr id="75" name="テキスト ボックス 74">
            <a:extLst>
              <a:ext uri="{FF2B5EF4-FFF2-40B4-BE49-F238E27FC236}">
                <a16:creationId xmlns:a16="http://schemas.microsoft.com/office/drawing/2014/main" id="{D78A2B12-EA39-4E07-5B1F-8E2B9F4E6E93}"/>
              </a:ext>
            </a:extLst>
          </p:cNvPr>
          <p:cNvSpPr txBox="1"/>
          <p:nvPr/>
        </p:nvSpPr>
        <p:spPr>
          <a:xfrm>
            <a:off x="767987" y="3545841"/>
            <a:ext cx="2201635" cy="196721"/>
          </a:xfrm>
          <a:prstGeom prst="rect">
            <a:avLst/>
          </a:prstGeom>
          <a:noFill/>
        </p:spPr>
        <p:txBody>
          <a:bodyPr wrap="square" rtlCol="0">
            <a:spAutoFit/>
          </a:bodyPr>
          <a:lstStyle/>
          <a:p>
            <a:pPr>
              <a:lnSpc>
                <a:spcPct val="120000"/>
              </a:lnSpc>
            </a:pPr>
            <a:r>
              <a:rPr kumimoji="1" lang="ja-JP" altLang="en-US" sz="600" dirty="0">
                <a:latin typeface="游ゴシック Medium" panose="020B0500000000000000" pitchFamily="50" charset="-128"/>
                <a:ea typeface="游ゴシック Medium" panose="020B0500000000000000" pitchFamily="50" charset="-128"/>
              </a:rPr>
              <a:t>自分宛の通知をアプリケーションを横断して確認できます。</a:t>
            </a:r>
          </a:p>
        </p:txBody>
      </p:sp>
      <p:sp>
        <p:nvSpPr>
          <p:cNvPr id="77" name="テキスト ボックス 76">
            <a:extLst>
              <a:ext uri="{FF2B5EF4-FFF2-40B4-BE49-F238E27FC236}">
                <a16:creationId xmlns:a16="http://schemas.microsoft.com/office/drawing/2014/main" id="{12D32ECD-C264-C33B-7156-5BDC471C441C}"/>
              </a:ext>
            </a:extLst>
          </p:cNvPr>
          <p:cNvSpPr txBox="1"/>
          <p:nvPr/>
        </p:nvSpPr>
        <p:spPr>
          <a:xfrm>
            <a:off x="767988" y="3835608"/>
            <a:ext cx="646331" cy="248786"/>
          </a:xfrm>
          <a:prstGeom prst="rect">
            <a:avLst/>
          </a:prstGeom>
          <a:noFill/>
        </p:spPr>
        <p:txBody>
          <a:bodyPr wrap="none" rtlCol="0">
            <a:spAutoFit/>
          </a:bodyPr>
          <a:lstStyle/>
          <a:p>
            <a:pPr>
              <a:lnSpc>
                <a:spcPct val="120000"/>
              </a:lnSpc>
            </a:pPr>
            <a:r>
              <a:rPr kumimoji="1" lang="ja-JP" altLang="en-US" sz="900" b="1" dirty="0"/>
              <a:t>リンク集</a:t>
            </a:r>
          </a:p>
        </p:txBody>
      </p:sp>
      <p:sp>
        <p:nvSpPr>
          <p:cNvPr id="78" name="テキスト ボックス 77">
            <a:extLst>
              <a:ext uri="{FF2B5EF4-FFF2-40B4-BE49-F238E27FC236}">
                <a16:creationId xmlns:a16="http://schemas.microsoft.com/office/drawing/2014/main" id="{8D7467BB-79DD-85D3-B4A7-6ABAE2470B15}"/>
              </a:ext>
            </a:extLst>
          </p:cNvPr>
          <p:cNvSpPr txBox="1"/>
          <p:nvPr/>
        </p:nvSpPr>
        <p:spPr>
          <a:xfrm>
            <a:off x="767988" y="4009512"/>
            <a:ext cx="2016846" cy="196721"/>
          </a:xfrm>
          <a:prstGeom prst="rect">
            <a:avLst/>
          </a:prstGeom>
          <a:noFill/>
        </p:spPr>
        <p:txBody>
          <a:bodyPr wrap="square" rtlCol="0">
            <a:spAutoFit/>
          </a:bodyPr>
          <a:lstStyle/>
          <a:p>
            <a:pPr>
              <a:lnSpc>
                <a:spcPct val="120000"/>
              </a:lnSpc>
            </a:pPr>
            <a:r>
              <a:rPr kumimoji="1" lang="ja-JP" altLang="en-US" sz="600" dirty="0">
                <a:latin typeface="游ゴシック Medium" panose="020B0500000000000000" pitchFamily="50" charset="-128"/>
                <a:ea typeface="游ゴシック Medium" panose="020B0500000000000000" pitchFamily="50" charset="-128"/>
              </a:rPr>
              <a:t>よく使うリンクを他のメンバーと共有できます。</a:t>
            </a:r>
          </a:p>
        </p:txBody>
      </p:sp>
      <p:sp>
        <p:nvSpPr>
          <p:cNvPr id="80" name="テキスト ボックス 79">
            <a:extLst>
              <a:ext uri="{FF2B5EF4-FFF2-40B4-BE49-F238E27FC236}">
                <a16:creationId xmlns:a16="http://schemas.microsoft.com/office/drawing/2014/main" id="{85FE1B13-E175-E253-4246-A401F5213E50}"/>
              </a:ext>
            </a:extLst>
          </p:cNvPr>
          <p:cNvSpPr txBox="1"/>
          <p:nvPr/>
        </p:nvSpPr>
        <p:spPr>
          <a:xfrm>
            <a:off x="767988" y="1980924"/>
            <a:ext cx="1114408" cy="249171"/>
          </a:xfrm>
          <a:prstGeom prst="rect">
            <a:avLst/>
          </a:prstGeom>
          <a:noFill/>
        </p:spPr>
        <p:txBody>
          <a:bodyPr wrap="none" rtlCol="0">
            <a:spAutoFit/>
          </a:bodyPr>
          <a:lstStyle/>
          <a:p>
            <a:pPr>
              <a:lnSpc>
                <a:spcPct val="120000"/>
              </a:lnSpc>
            </a:pPr>
            <a:r>
              <a:rPr kumimoji="1" lang="ja-JP" altLang="en-US" sz="900" b="1" dirty="0"/>
              <a:t>マルチレポート</a:t>
            </a:r>
            <a:r>
              <a:rPr kumimoji="1" lang="en-US" altLang="ja-JP" sz="900" b="1" baseline="30000" dirty="0">
                <a:latin typeface="游ゴシック" panose="020B0400000000000000" pitchFamily="50" charset="-128"/>
                <a:ea typeface="游ゴシック" panose="020B0400000000000000" pitchFamily="50" charset="-128"/>
              </a:rPr>
              <a:t>※1</a:t>
            </a:r>
            <a:endParaRPr kumimoji="1" lang="ja-JP" altLang="en-US" sz="900" b="1" baseline="30000" dirty="0">
              <a:latin typeface="游ゴシック" panose="020B0400000000000000" pitchFamily="50" charset="-128"/>
              <a:ea typeface="游ゴシック" panose="020B0400000000000000" pitchFamily="50" charset="-128"/>
            </a:endParaRPr>
          </a:p>
        </p:txBody>
      </p:sp>
      <p:sp>
        <p:nvSpPr>
          <p:cNvPr id="81" name="テキスト ボックス 80">
            <a:extLst>
              <a:ext uri="{FF2B5EF4-FFF2-40B4-BE49-F238E27FC236}">
                <a16:creationId xmlns:a16="http://schemas.microsoft.com/office/drawing/2014/main" id="{C6EE4515-84C9-211C-A612-175D5D1EDF23}"/>
              </a:ext>
            </a:extLst>
          </p:cNvPr>
          <p:cNvSpPr txBox="1"/>
          <p:nvPr/>
        </p:nvSpPr>
        <p:spPr>
          <a:xfrm>
            <a:off x="767987" y="2154828"/>
            <a:ext cx="2201635" cy="196721"/>
          </a:xfrm>
          <a:prstGeom prst="rect">
            <a:avLst/>
          </a:prstGeom>
          <a:noFill/>
        </p:spPr>
        <p:txBody>
          <a:bodyPr wrap="square" rtlCol="0">
            <a:spAutoFit/>
          </a:bodyPr>
          <a:lstStyle/>
          <a:p>
            <a:pPr>
              <a:lnSpc>
                <a:spcPct val="120000"/>
              </a:lnSpc>
            </a:pPr>
            <a:r>
              <a:rPr kumimoji="1" lang="ja-JP" altLang="en-US" sz="600" dirty="0">
                <a:latin typeface="游ゴシック Medium" panose="020B0500000000000000" pitchFamily="50" charset="-128"/>
                <a:ea typeface="游ゴシック Medium" panose="020B0500000000000000" pitchFamily="50" charset="-128"/>
              </a:rPr>
              <a:t>報告書や議事録を作成できます。スケジュールとも連携。</a:t>
            </a:r>
          </a:p>
        </p:txBody>
      </p:sp>
      <p:sp>
        <p:nvSpPr>
          <p:cNvPr id="83" name="テキスト ボックス 82">
            <a:extLst>
              <a:ext uri="{FF2B5EF4-FFF2-40B4-BE49-F238E27FC236}">
                <a16:creationId xmlns:a16="http://schemas.microsoft.com/office/drawing/2014/main" id="{E892974C-7191-F91B-4D7C-40A4017F3B59}"/>
              </a:ext>
            </a:extLst>
          </p:cNvPr>
          <p:cNvSpPr txBox="1"/>
          <p:nvPr/>
        </p:nvSpPr>
        <p:spPr>
          <a:xfrm>
            <a:off x="767988" y="2908266"/>
            <a:ext cx="761747" cy="248786"/>
          </a:xfrm>
          <a:prstGeom prst="rect">
            <a:avLst/>
          </a:prstGeom>
          <a:noFill/>
        </p:spPr>
        <p:txBody>
          <a:bodyPr wrap="none" rtlCol="0">
            <a:spAutoFit/>
          </a:bodyPr>
          <a:lstStyle/>
          <a:p>
            <a:pPr>
              <a:lnSpc>
                <a:spcPct val="120000"/>
              </a:lnSpc>
            </a:pPr>
            <a:r>
              <a:rPr kumimoji="1" lang="ja-JP" altLang="en-US" sz="900" b="1" dirty="0"/>
              <a:t>アドレス帳</a:t>
            </a:r>
          </a:p>
        </p:txBody>
      </p:sp>
      <p:sp>
        <p:nvSpPr>
          <p:cNvPr id="84" name="テキスト ボックス 83">
            <a:extLst>
              <a:ext uri="{FF2B5EF4-FFF2-40B4-BE49-F238E27FC236}">
                <a16:creationId xmlns:a16="http://schemas.microsoft.com/office/drawing/2014/main" id="{E24B2505-1962-A0A3-B351-A5C92F9A9055}"/>
              </a:ext>
            </a:extLst>
          </p:cNvPr>
          <p:cNvSpPr txBox="1"/>
          <p:nvPr/>
        </p:nvSpPr>
        <p:spPr>
          <a:xfrm>
            <a:off x="767988" y="3082170"/>
            <a:ext cx="2016846" cy="196721"/>
          </a:xfrm>
          <a:prstGeom prst="rect">
            <a:avLst/>
          </a:prstGeom>
          <a:noFill/>
        </p:spPr>
        <p:txBody>
          <a:bodyPr wrap="square" rtlCol="0">
            <a:spAutoFit/>
          </a:bodyPr>
          <a:lstStyle/>
          <a:p>
            <a:pPr>
              <a:lnSpc>
                <a:spcPct val="120000"/>
              </a:lnSpc>
            </a:pPr>
            <a:r>
              <a:rPr kumimoji="1" lang="ja-JP" altLang="en-US" sz="600" dirty="0">
                <a:latin typeface="游ゴシック Medium" panose="020B0500000000000000" pitchFamily="50" charset="-128"/>
                <a:ea typeface="游ゴシック Medium" panose="020B0500000000000000" pitchFamily="50" charset="-128"/>
              </a:rPr>
              <a:t>組織ごとに共有のアドレス帳を作成できます。</a:t>
            </a:r>
          </a:p>
        </p:txBody>
      </p:sp>
      <p:sp>
        <p:nvSpPr>
          <p:cNvPr id="86" name="テキスト ボックス 85">
            <a:extLst>
              <a:ext uri="{FF2B5EF4-FFF2-40B4-BE49-F238E27FC236}">
                <a16:creationId xmlns:a16="http://schemas.microsoft.com/office/drawing/2014/main" id="{34D4341B-A554-435F-5FF4-310AF880F2A5}"/>
              </a:ext>
            </a:extLst>
          </p:cNvPr>
          <p:cNvSpPr txBox="1"/>
          <p:nvPr/>
        </p:nvSpPr>
        <p:spPr>
          <a:xfrm>
            <a:off x="767988" y="4299278"/>
            <a:ext cx="732893" cy="249171"/>
          </a:xfrm>
          <a:prstGeom prst="rect">
            <a:avLst/>
          </a:prstGeom>
          <a:noFill/>
        </p:spPr>
        <p:txBody>
          <a:bodyPr wrap="none" rtlCol="0">
            <a:spAutoFit/>
          </a:bodyPr>
          <a:lstStyle/>
          <a:p>
            <a:pPr>
              <a:lnSpc>
                <a:spcPct val="120000"/>
              </a:lnSpc>
            </a:pPr>
            <a:r>
              <a:rPr kumimoji="1" lang="ja-JP" altLang="en-US" sz="900" b="1" dirty="0">
                <a:latin typeface="游ゴシック" panose="020B0400000000000000" pitchFamily="50" charset="-128"/>
                <a:ea typeface="游ゴシック" panose="020B0400000000000000" pitchFamily="50" charset="-128"/>
              </a:rPr>
              <a:t>連携</a:t>
            </a:r>
            <a:r>
              <a:rPr kumimoji="1" lang="en-US" altLang="ja-JP" sz="900" b="1" dirty="0">
                <a:latin typeface="游ゴシック" panose="020B0400000000000000" pitchFamily="50" charset="-128"/>
                <a:ea typeface="游ゴシック" panose="020B0400000000000000" pitchFamily="50" charset="-128"/>
              </a:rPr>
              <a:t>API</a:t>
            </a:r>
            <a:r>
              <a:rPr kumimoji="1" lang="en-US" altLang="ja-JP" sz="900" b="1" baseline="30000" dirty="0">
                <a:latin typeface="游ゴシック" panose="020B0400000000000000" pitchFamily="50" charset="-128"/>
                <a:ea typeface="游ゴシック" panose="020B0400000000000000" pitchFamily="50" charset="-128"/>
              </a:rPr>
              <a:t>※1</a:t>
            </a:r>
            <a:endParaRPr kumimoji="1" lang="ja-JP" altLang="en-US" sz="900" b="1" baseline="30000" dirty="0">
              <a:latin typeface="游ゴシック" panose="020B0400000000000000" pitchFamily="50" charset="-128"/>
              <a:ea typeface="游ゴシック" panose="020B0400000000000000" pitchFamily="50" charset="-128"/>
            </a:endParaRPr>
          </a:p>
        </p:txBody>
      </p:sp>
      <p:sp>
        <p:nvSpPr>
          <p:cNvPr id="87" name="テキスト ボックス 86">
            <a:extLst>
              <a:ext uri="{FF2B5EF4-FFF2-40B4-BE49-F238E27FC236}">
                <a16:creationId xmlns:a16="http://schemas.microsoft.com/office/drawing/2014/main" id="{33964B14-A43C-E34D-D949-1B0E777C01ED}"/>
              </a:ext>
            </a:extLst>
          </p:cNvPr>
          <p:cNvSpPr txBox="1"/>
          <p:nvPr/>
        </p:nvSpPr>
        <p:spPr>
          <a:xfrm>
            <a:off x="767987" y="4473182"/>
            <a:ext cx="2401933" cy="196721"/>
          </a:xfrm>
          <a:prstGeom prst="rect">
            <a:avLst/>
          </a:prstGeom>
          <a:noFill/>
        </p:spPr>
        <p:txBody>
          <a:bodyPr wrap="square" rtlCol="0">
            <a:spAutoFit/>
          </a:bodyPr>
          <a:lstStyle/>
          <a:p>
            <a:pPr>
              <a:lnSpc>
                <a:spcPct val="120000"/>
              </a:lnSpc>
            </a:pPr>
            <a:r>
              <a:rPr kumimoji="1" lang="ja-JP" altLang="en-US" sz="600" dirty="0">
                <a:latin typeface="游ゴシック Medium" panose="020B0500000000000000" pitchFamily="50" charset="-128"/>
                <a:ea typeface="游ゴシック Medium" panose="020B0500000000000000" pitchFamily="50" charset="-128"/>
              </a:rPr>
              <a:t>他製品連携やカスタマイズで利用できる</a:t>
            </a:r>
            <a:r>
              <a:rPr kumimoji="1" lang="en-US" altLang="ja-JP" sz="600" dirty="0">
                <a:latin typeface="游ゴシック Medium" panose="020B0500000000000000" pitchFamily="50" charset="-128"/>
                <a:ea typeface="游ゴシック Medium" panose="020B0500000000000000" pitchFamily="50" charset="-128"/>
              </a:rPr>
              <a:t>API</a:t>
            </a:r>
            <a:r>
              <a:rPr kumimoji="1" lang="ja-JP" altLang="en-US" sz="600" dirty="0">
                <a:latin typeface="游ゴシック Medium" panose="020B0500000000000000" pitchFamily="50" charset="-128"/>
                <a:ea typeface="游ゴシック Medium" panose="020B0500000000000000" pitchFamily="50" charset="-128"/>
              </a:rPr>
              <a:t>を公開しています。</a:t>
            </a:r>
          </a:p>
        </p:txBody>
      </p:sp>
      <p:sp>
        <p:nvSpPr>
          <p:cNvPr id="90" name="テキスト ボックス 89">
            <a:extLst>
              <a:ext uri="{FF2B5EF4-FFF2-40B4-BE49-F238E27FC236}">
                <a16:creationId xmlns:a16="http://schemas.microsoft.com/office/drawing/2014/main" id="{B5345563-3AD1-DC78-4A40-67109D9DEF90}"/>
              </a:ext>
            </a:extLst>
          </p:cNvPr>
          <p:cNvSpPr txBox="1"/>
          <p:nvPr/>
        </p:nvSpPr>
        <p:spPr>
          <a:xfrm>
            <a:off x="3673159" y="589911"/>
            <a:ext cx="877163" cy="248786"/>
          </a:xfrm>
          <a:prstGeom prst="rect">
            <a:avLst/>
          </a:prstGeom>
          <a:noFill/>
        </p:spPr>
        <p:txBody>
          <a:bodyPr wrap="none" rtlCol="0">
            <a:spAutoFit/>
          </a:bodyPr>
          <a:lstStyle/>
          <a:p>
            <a:pPr>
              <a:lnSpc>
                <a:spcPct val="120000"/>
              </a:lnSpc>
            </a:pPr>
            <a:r>
              <a:rPr kumimoji="1" lang="ja-JP" altLang="en-US" sz="900" b="1" dirty="0"/>
              <a:t>スケジュール</a:t>
            </a:r>
          </a:p>
        </p:txBody>
      </p:sp>
      <p:sp>
        <p:nvSpPr>
          <p:cNvPr id="91" name="テキスト ボックス 90">
            <a:extLst>
              <a:ext uri="{FF2B5EF4-FFF2-40B4-BE49-F238E27FC236}">
                <a16:creationId xmlns:a16="http://schemas.microsoft.com/office/drawing/2014/main" id="{A744A9A9-CC83-49FB-3C9D-DB813BBBD942}"/>
              </a:ext>
            </a:extLst>
          </p:cNvPr>
          <p:cNvSpPr txBox="1"/>
          <p:nvPr/>
        </p:nvSpPr>
        <p:spPr>
          <a:xfrm>
            <a:off x="3673159" y="763815"/>
            <a:ext cx="2453130" cy="196721"/>
          </a:xfrm>
          <a:prstGeom prst="rect">
            <a:avLst/>
          </a:prstGeom>
          <a:noFill/>
        </p:spPr>
        <p:txBody>
          <a:bodyPr wrap="square" rtlCol="0">
            <a:spAutoFit/>
          </a:bodyPr>
          <a:lstStyle/>
          <a:p>
            <a:pPr>
              <a:lnSpc>
                <a:spcPct val="120000"/>
              </a:lnSpc>
            </a:pPr>
            <a:r>
              <a:rPr kumimoji="1" lang="ja-JP" altLang="en-US" sz="600" dirty="0">
                <a:latin typeface="游ゴシック Medium" panose="020B0500000000000000" pitchFamily="50" charset="-128"/>
                <a:ea typeface="游ゴシック Medium" panose="020B0500000000000000" pitchFamily="50" charset="-128"/>
              </a:rPr>
              <a:t>チームや個人の予定を共有できます。 各国のタイムゾーンに対応。</a:t>
            </a:r>
          </a:p>
        </p:txBody>
      </p:sp>
      <p:sp>
        <p:nvSpPr>
          <p:cNvPr id="92" name="テキスト ボックス 91">
            <a:extLst>
              <a:ext uri="{FF2B5EF4-FFF2-40B4-BE49-F238E27FC236}">
                <a16:creationId xmlns:a16="http://schemas.microsoft.com/office/drawing/2014/main" id="{EE3967F6-35E0-28EC-96B8-EEA2900EB85C}"/>
              </a:ext>
            </a:extLst>
          </p:cNvPr>
          <p:cNvSpPr txBox="1"/>
          <p:nvPr/>
        </p:nvSpPr>
        <p:spPr>
          <a:xfrm>
            <a:off x="3673159" y="1053582"/>
            <a:ext cx="761747" cy="249171"/>
          </a:xfrm>
          <a:prstGeom prst="rect">
            <a:avLst/>
          </a:prstGeom>
          <a:noFill/>
        </p:spPr>
        <p:txBody>
          <a:bodyPr wrap="none" rtlCol="0">
            <a:spAutoFit/>
          </a:bodyPr>
          <a:lstStyle/>
          <a:p>
            <a:pPr>
              <a:lnSpc>
                <a:spcPct val="120000"/>
              </a:lnSpc>
            </a:pPr>
            <a:r>
              <a:rPr kumimoji="1" lang="ja-JP" altLang="en-US" sz="900" b="1" dirty="0">
                <a:latin typeface="游ゴシック" panose="020B0400000000000000" pitchFamily="50" charset="-128"/>
                <a:ea typeface="游ゴシック" panose="020B0400000000000000" pitchFamily="50" charset="-128"/>
              </a:rPr>
              <a:t>メッセージ</a:t>
            </a:r>
            <a:endParaRPr kumimoji="1" lang="ja-JP" altLang="en-US" sz="900" b="1" baseline="30000" dirty="0">
              <a:latin typeface="游ゴシック" panose="020B0400000000000000" pitchFamily="50" charset="-128"/>
              <a:ea typeface="游ゴシック" panose="020B0400000000000000" pitchFamily="50" charset="-128"/>
            </a:endParaRPr>
          </a:p>
        </p:txBody>
      </p:sp>
      <p:sp>
        <p:nvSpPr>
          <p:cNvPr id="93" name="テキスト ボックス 92">
            <a:extLst>
              <a:ext uri="{FF2B5EF4-FFF2-40B4-BE49-F238E27FC236}">
                <a16:creationId xmlns:a16="http://schemas.microsoft.com/office/drawing/2014/main" id="{95014981-9E2F-5210-6EBC-8B9E2496E5B5}"/>
              </a:ext>
            </a:extLst>
          </p:cNvPr>
          <p:cNvSpPr txBox="1"/>
          <p:nvPr/>
        </p:nvSpPr>
        <p:spPr>
          <a:xfrm>
            <a:off x="3673159" y="1227486"/>
            <a:ext cx="2305084" cy="196721"/>
          </a:xfrm>
          <a:prstGeom prst="rect">
            <a:avLst/>
          </a:prstGeom>
          <a:noFill/>
        </p:spPr>
        <p:txBody>
          <a:bodyPr wrap="square" rtlCol="0">
            <a:spAutoFit/>
          </a:bodyPr>
          <a:lstStyle/>
          <a:p>
            <a:pPr>
              <a:lnSpc>
                <a:spcPct val="120000"/>
              </a:lnSpc>
            </a:pPr>
            <a:r>
              <a:rPr kumimoji="1" lang="en-US" altLang="ja-JP" sz="600" dirty="0">
                <a:latin typeface="游ゴシック Medium" panose="020B0500000000000000" pitchFamily="50" charset="-128"/>
                <a:ea typeface="游ゴシック Medium" panose="020B0500000000000000" pitchFamily="50" charset="-128"/>
              </a:rPr>
              <a:t>E</a:t>
            </a:r>
            <a:r>
              <a:rPr kumimoji="1" lang="ja-JP" altLang="en-US" sz="600" dirty="0">
                <a:latin typeface="游ゴシック Medium" panose="020B0500000000000000" pitchFamily="50" charset="-128"/>
                <a:ea typeface="游ゴシック Medium" panose="020B0500000000000000" pitchFamily="50" charset="-128"/>
              </a:rPr>
              <a:t>メールを使わずに社内のメンバーとやりとりできます。</a:t>
            </a:r>
          </a:p>
        </p:txBody>
      </p:sp>
      <p:sp>
        <p:nvSpPr>
          <p:cNvPr id="94" name="テキスト ボックス 93">
            <a:extLst>
              <a:ext uri="{FF2B5EF4-FFF2-40B4-BE49-F238E27FC236}">
                <a16:creationId xmlns:a16="http://schemas.microsoft.com/office/drawing/2014/main" id="{A2D75328-789D-191E-2F05-F7955E5EAB52}"/>
              </a:ext>
            </a:extLst>
          </p:cNvPr>
          <p:cNvSpPr txBox="1"/>
          <p:nvPr/>
        </p:nvSpPr>
        <p:spPr>
          <a:xfrm>
            <a:off x="3673159" y="1517253"/>
            <a:ext cx="877163" cy="248786"/>
          </a:xfrm>
          <a:prstGeom prst="rect">
            <a:avLst/>
          </a:prstGeom>
          <a:noFill/>
        </p:spPr>
        <p:txBody>
          <a:bodyPr wrap="none" rtlCol="0">
            <a:spAutoFit/>
          </a:bodyPr>
          <a:lstStyle/>
          <a:p>
            <a:pPr>
              <a:lnSpc>
                <a:spcPct val="120000"/>
              </a:lnSpc>
            </a:pPr>
            <a:r>
              <a:rPr kumimoji="1" lang="ja-JP" altLang="en-US" sz="900" b="1" dirty="0"/>
              <a:t>ファイル管理</a:t>
            </a:r>
          </a:p>
        </p:txBody>
      </p:sp>
      <p:sp>
        <p:nvSpPr>
          <p:cNvPr id="95" name="テキスト ボックス 94">
            <a:extLst>
              <a:ext uri="{FF2B5EF4-FFF2-40B4-BE49-F238E27FC236}">
                <a16:creationId xmlns:a16="http://schemas.microsoft.com/office/drawing/2014/main" id="{02724A5B-AFAB-20D5-43F5-B9E5EC54482C}"/>
              </a:ext>
            </a:extLst>
          </p:cNvPr>
          <p:cNvSpPr txBox="1"/>
          <p:nvPr/>
        </p:nvSpPr>
        <p:spPr>
          <a:xfrm>
            <a:off x="3673159" y="1691157"/>
            <a:ext cx="2366044" cy="196721"/>
          </a:xfrm>
          <a:prstGeom prst="rect">
            <a:avLst/>
          </a:prstGeom>
          <a:noFill/>
        </p:spPr>
        <p:txBody>
          <a:bodyPr wrap="square" rtlCol="0">
            <a:spAutoFit/>
          </a:bodyPr>
          <a:lstStyle/>
          <a:p>
            <a:pPr>
              <a:lnSpc>
                <a:spcPct val="120000"/>
              </a:lnSpc>
            </a:pPr>
            <a:r>
              <a:rPr kumimoji="1" lang="ja-JP" altLang="en-US" sz="600" dirty="0">
                <a:latin typeface="游ゴシック Medium" panose="020B0500000000000000" pitchFamily="50" charset="-128"/>
                <a:ea typeface="游ゴシック Medium" panose="020B0500000000000000" pitchFamily="50" charset="-128"/>
              </a:rPr>
              <a:t>社内文書の共有ができます。バージョン管理も可能。</a:t>
            </a:r>
          </a:p>
        </p:txBody>
      </p:sp>
      <p:sp>
        <p:nvSpPr>
          <p:cNvPr id="96" name="テキスト ボックス 95">
            <a:extLst>
              <a:ext uri="{FF2B5EF4-FFF2-40B4-BE49-F238E27FC236}">
                <a16:creationId xmlns:a16="http://schemas.microsoft.com/office/drawing/2014/main" id="{08A1D498-04CD-3B00-BA92-3068864A0E3D}"/>
              </a:ext>
            </a:extLst>
          </p:cNvPr>
          <p:cNvSpPr txBox="1"/>
          <p:nvPr/>
        </p:nvSpPr>
        <p:spPr>
          <a:xfrm>
            <a:off x="3673159" y="2444595"/>
            <a:ext cx="530915" cy="248786"/>
          </a:xfrm>
          <a:prstGeom prst="rect">
            <a:avLst/>
          </a:prstGeom>
          <a:noFill/>
        </p:spPr>
        <p:txBody>
          <a:bodyPr wrap="none" rtlCol="0">
            <a:spAutoFit/>
          </a:bodyPr>
          <a:lstStyle/>
          <a:p>
            <a:pPr>
              <a:lnSpc>
                <a:spcPct val="120000"/>
              </a:lnSpc>
            </a:pPr>
            <a:r>
              <a:rPr kumimoji="1" lang="ja-JP" altLang="en-US" sz="900" b="1" dirty="0"/>
              <a:t>メール</a:t>
            </a:r>
          </a:p>
        </p:txBody>
      </p:sp>
      <p:sp>
        <p:nvSpPr>
          <p:cNvPr id="97" name="テキスト ボックス 96">
            <a:extLst>
              <a:ext uri="{FF2B5EF4-FFF2-40B4-BE49-F238E27FC236}">
                <a16:creationId xmlns:a16="http://schemas.microsoft.com/office/drawing/2014/main" id="{C3E636EA-3E3A-C6A9-B1F4-3E8DDCE17C2F}"/>
              </a:ext>
            </a:extLst>
          </p:cNvPr>
          <p:cNvSpPr txBox="1"/>
          <p:nvPr/>
        </p:nvSpPr>
        <p:spPr>
          <a:xfrm>
            <a:off x="3673159" y="2618499"/>
            <a:ext cx="2366044" cy="196721"/>
          </a:xfrm>
          <a:prstGeom prst="rect">
            <a:avLst/>
          </a:prstGeom>
          <a:noFill/>
        </p:spPr>
        <p:txBody>
          <a:bodyPr wrap="square" rtlCol="0">
            <a:spAutoFit/>
          </a:bodyPr>
          <a:lstStyle/>
          <a:p>
            <a:pPr>
              <a:lnSpc>
                <a:spcPct val="120000"/>
              </a:lnSpc>
            </a:pPr>
            <a:r>
              <a:rPr kumimoji="1" lang="ja-JP" altLang="en-US" sz="600" dirty="0">
                <a:latin typeface="游ゴシック Medium" panose="020B0500000000000000" pitchFamily="50" charset="-128"/>
                <a:ea typeface="游ゴシック Medium" panose="020B0500000000000000" pitchFamily="50" charset="-128"/>
              </a:rPr>
              <a:t>マルチアカウント対応の</a:t>
            </a:r>
            <a:r>
              <a:rPr kumimoji="1" lang="en-US" altLang="ja-JP" sz="600" dirty="0">
                <a:latin typeface="游ゴシック Medium" panose="020B0500000000000000" pitchFamily="50" charset="-128"/>
                <a:ea typeface="游ゴシック Medium" panose="020B0500000000000000" pitchFamily="50" charset="-128"/>
              </a:rPr>
              <a:t>Web</a:t>
            </a:r>
            <a:r>
              <a:rPr kumimoji="1" lang="ja-JP" altLang="en-US" sz="600" dirty="0">
                <a:latin typeface="游ゴシック Medium" panose="020B0500000000000000" pitchFamily="50" charset="-128"/>
                <a:ea typeface="游ゴシック Medium" panose="020B0500000000000000" pitchFamily="50" charset="-128"/>
              </a:rPr>
              <a:t>メーラーです。</a:t>
            </a:r>
          </a:p>
        </p:txBody>
      </p:sp>
      <p:sp>
        <p:nvSpPr>
          <p:cNvPr id="98" name="テキスト ボックス 97">
            <a:extLst>
              <a:ext uri="{FF2B5EF4-FFF2-40B4-BE49-F238E27FC236}">
                <a16:creationId xmlns:a16="http://schemas.microsoft.com/office/drawing/2014/main" id="{054720BB-93E9-9876-9018-36EFE097A7EB}"/>
              </a:ext>
            </a:extLst>
          </p:cNvPr>
          <p:cNvSpPr txBox="1"/>
          <p:nvPr/>
        </p:nvSpPr>
        <p:spPr>
          <a:xfrm>
            <a:off x="3673159" y="3371937"/>
            <a:ext cx="877163" cy="248786"/>
          </a:xfrm>
          <a:prstGeom prst="rect">
            <a:avLst/>
          </a:prstGeom>
          <a:noFill/>
        </p:spPr>
        <p:txBody>
          <a:bodyPr wrap="none" rtlCol="0">
            <a:spAutoFit/>
          </a:bodyPr>
          <a:lstStyle/>
          <a:p>
            <a:pPr>
              <a:lnSpc>
                <a:spcPct val="120000"/>
              </a:lnSpc>
            </a:pPr>
            <a:r>
              <a:rPr kumimoji="1" lang="ja-JP" altLang="en-US" sz="900" b="1" dirty="0"/>
              <a:t>タイムカード</a:t>
            </a:r>
          </a:p>
        </p:txBody>
      </p:sp>
      <p:sp>
        <p:nvSpPr>
          <p:cNvPr id="99" name="テキスト ボックス 98">
            <a:extLst>
              <a:ext uri="{FF2B5EF4-FFF2-40B4-BE49-F238E27FC236}">
                <a16:creationId xmlns:a16="http://schemas.microsoft.com/office/drawing/2014/main" id="{5432A567-8B6E-3691-C18A-B42BC5AC6300}"/>
              </a:ext>
            </a:extLst>
          </p:cNvPr>
          <p:cNvSpPr txBox="1"/>
          <p:nvPr/>
        </p:nvSpPr>
        <p:spPr>
          <a:xfrm>
            <a:off x="3673159" y="3545841"/>
            <a:ext cx="2366044" cy="196721"/>
          </a:xfrm>
          <a:prstGeom prst="rect">
            <a:avLst/>
          </a:prstGeom>
          <a:noFill/>
        </p:spPr>
        <p:txBody>
          <a:bodyPr wrap="square" rtlCol="0">
            <a:spAutoFit/>
          </a:bodyPr>
          <a:lstStyle/>
          <a:p>
            <a:pPr>
              <a:lnSpc>
                <a:spcPct val="120000"/>
              </a:lnSpc>
            </a:pPr>
            <a:r>
              <a:rPr kumimoji="1" lang="en-US" altLang="ja-JP" sz="600" dirty="0">
                <a:latin typeface="游ゴシック Medium" panose="020B0500000000000000" pitchFamily="50" charset="-128"/>
                <a:ea typeface="游ゴシック Medium" panose="020B0500000000000000" pitchFamily="50" charset="-128"/>
              </a:rPr>
              <a:t>Garoon</a:t>
            </a:r>
            <a:r>
              <a:rPr kumimoji="1" lang="ja-JP" altLang="en-US" sz="600" dirty="0">
                <a:latin typeface="游ゴシック Medium" panose="020B0500000000000000" pitchFamily="50" charset="-128"/>
                <a:ea typeface="游ゴシック Medium" panose="020B0500000000000000" pitchFamily="50" charset="-128"/>
              </a:rPr>
              <a:t>へのアクセス時間から出社</a:t>
            </a:r>
            <a:r>
              <a:rPr kumimoji="1" lang="en-US" altLang="ja-JP" sz="600" dirty="0">
                <a:latin typeface="游ゴシック Medium" panose="020B0500000000000000" pitchFamily="50" charset="-128"/>
                <a:ea typeface="游ゴシック Medium" panose="020B0500000000000000" pitchFamily="50" charset="-128"/>
              </a:rPr>
              <a:t>/</a:t>
            </a:r>
            <a:r>
              <a:rPr kumimoji="1" lang="ja-JP" altLang="en-US" sz="600" dirty="0">
                <a:latin typeface="游ゴシック Medium" panose="020B0500000000000000" pitchFamily="50" charset="-128"/>
                <a:ea typeface="游ゴシック Medium" panose="020B0500000000000000" pitchFamily="50" charset="-128"/>
              </a:rPr>
              <a:t>退社を自動記録します。 </a:t>
            </a:r>
          </a:p>
        </p:txBody>
      </p:sp>
      <p:sp>
        <p:nvSpPr>
          <p:cNvPr id="100" name="テキスト ボックス 99">
            <a:extLst>
              <a:ext uri="{FF2B5EF4-FFF2-40B4-BE49-F238E27FC236}">
                <a16:creationId xmlns:a16="http://schemas.microsoft.com/office/drawing/2014/main" id="{6723B425-D448-44F5-EA53-89410B760992}"/>
              </a:ext>
            </a:extLst>
          </p:cNvPr>
          <p:cNvSpPr txBox="1"/>
          <p:nvPr/>
        </p:nvSpPr>
        <p:spPr>
          <a:xfrm>
            <a:off x="3673159" y="3835608"/>
            <a:ext cx="646331" cy="248786"/>
          </a:xfrm>
          <a:prstGeom prst="rect">
            <a:avLst/>
          </a:prstGeom>
          <a:noFill/>
        </p:spPr>
        <p:txBody>
          <a:bodyPr wrap="none" rtlCol="0">
            <a:spAutoFit/>
          </a:bodyPr>
          <a:lstStyle/>
          <a:p>
            <a:pPr>
              <a:lnSpc>
                <a:spcPct val="120000"/>
              </a:lnSpc>
            </a:pPr>
            <a:r>
              <a:rPr kumimoji="1" lang="ja-JP" altLang="en-US" sz="900" b="1" dirty="0"/>
              <a:t>在席確認</a:t>
            </a:r>
          </a:p>
        </p:txBody>
      </p:sp>
      <p:sp>
        <p:nvSpPr>
          <p:cNvPr id="101" name="テキスト ボックス 100">
            <a:extLst>
              <a:ext uri="{FF2B5EF4-FFF2-40B4-BE49-F238E27FC236}">
                <a16:creationId xmlns:a16="http://schemas.microsoft.com/office/drawing/2014/main" id="{FF4479F0-752B-E20D-03FF-9CD77D044AA9}"/>
              </a:ext>
            </a:extLst>
          </p:cNvPr>
          <p:cNvSpPr txBox="1"/>
          <p:nvPr/>
        </p:nvSpPr>
        <p:spPr>
          <a:xfrm>
            <a:off x="3673159" y="4009512"/>
            <a:ext cx="2366044" cy="196721"/>
          </a:xfrm>
          <a:prstGeom prst="rect">
            <a:avLst/>
          </a:prstGeom>
          <a:noFill/>
        </p:spPr>
        <p:txBody>
          <a:bodyPr wrap="square" rtlCol="0">
            <a:spAutoFit/>
          </a:bodyPr>
          <a:lstStyle/>
          <a:p>
            <a:pPr>
              <a:lnSpc>
                <a:spcPct val="120000"/>
              </a:lnSpc>
            </a:pPr>
            <a:r>
              <a:rPr kumimoji="1" lang="ja-JP" altLang="en-US" sz="600" dirty="0">
                <a:latin typeface="游ゴシック Medium" panose="020B0500000000000000" pitchFamily="50" charset="-128"/>
                <a:ea typeface="游ゴシック Medium" panose="020B0500000000000000" pitchFamily="50" charset="-128"/>
              </a:rPr>
              <a:t>在席状況を他のメンバーに知らせます。</a:t>
            </a:r>
          </a:p>
        </p:txBody>
      </p:sp>
      <p:sp>
        <p:nvSpPr>
          <p:cNvPr id="103" name="テキスト ボックス 102">
            <a:extLst>
              <a:ext uri="{FF2B5EF4-FFF2-40B4-BE49-F238E27FC236}">
                <a16:creationId xmlns:a16="http://schemas.microsoft.com/office/drawing/2014/main" id="{41036E3C-4EE7-27DA-14D3-0C265B79176E}"/>
              </a:ext>
            </a:extLst>
          </p:cNvPr>
          <p:cNvSpPr txBox="1"/>
          <p:nvPr/>
        </p:nvSpPr>
        <p:spPr>
          <a:xfrm>
            <a:off x="3673158" y="2272812"/>
            <a:ext cx="2429438" cy="196721"/>
          </a:xfrm>
          <a:prstGeom prst="rect">
            <a:avLst/>
          </a:prstGeom>
          <a:noFill/>
        </p:spPr>
        <p:txBody>
          <a:bodyPr wrap="square" rtlCol="0">
            <a:spAutoFit/>
          </a:bodyPr>
          <a:lstStyle/>
          <a:p>
            <a:pPr>
              <a:lnSpc>
                <a:spcPct val="120000"/>
              </a:lnSpc>
            </a:pPr>
            <a:r>
              <a:rPr kumimoji="1" lang="ja-JP" altLang="en-US" sz="600" dirty="0">
                <a:latin typeface="游ゴシック Medium" panose="020B0500000000000000" pitchFamily="50" charset="-128"/>
                <a:ea typeface="游ゴシック Medium" panose="020B0500000000000000" pitchFamily="50" charset="-128"/>
              </a:rPr>
              <a:t>ブラウザを閉じていても通知が届きます。</a:t>
            </a:r>
          </a:p>
        </p:txBody>
      </p:sp>
      <p:sp>
        <p:nvSpPr>
          <p:cNvPr id="104" name="テキスト ボックス 103">
            <a:extLst>
              <a:ext uri="{FF2B5EF4-FFF2-40B4-BE49-F238E27FC236}">
                <a16:creationId xmlns:a16="http://schemas.microsoft.com/office/drawing/2014/main" id="{7C3C405B-AF71-1EE3-899C-43914332CA86}"/>
              </a:ext>
            </a:extLst>
          </p:cNvPr>
          <p:cNvSpPr txBox="1"/>
          <p:nvPr/>
        </p:nvSpPr>
        <p:spPr>
          <a:xfrm>
            <a:off x="3673159" y="2908266"/>
            <a:ext cx="785793" cy="248786"/>
          </a:xfrm>
          <a:prstGeom prst="rect">
            <a:avLst/>
          </a:prstGeom>
          <a:noFill/>
        </p:spPr>
        <p:txBody>
          <a:bodyPr wrap="none" rtlCol="0">
            <a:spAutoFit/>
          </a:bodyPr>
          <a:lstStyle/>
          <a:p>
            <a:pPr>
              <a:lnSpc>
                <a:spcPct val="120000"/>
              </a:lnSpc>
            </a:pPr>
            <a:r>
              <a:rPr kumimoji="1" lang="en-US" altLang="ja-JP" sz="900" b="1" dirty="0" err="1"/>
              <a:t>ToDo</a:t>
            </a:r>
            <a:r>
              <a:rPr kumimoji="1" lang="ja-JP" altLang="en-US" sz="900" b="1" dirty="0"/>
              <a:t>リスト</a:t>
            </a:r>
          </a:p>
        </p:txBody>
      </p:sp>
      <p:sp>
        <p:nvSpPr>
          <p:cNvPr id="105" name="テキスト ボックス 104">
            <a:extLst>
              <a:ext uri="{FF2B5EF4-FFF2-40B4-BE49-F238E27FC236}">
                <a16:creationId xmlns:a16="http://schemas.microsoft.com/office/drawing/2014/main" id="{5526DD80-DC4C-282F-EAC1-E0783A44DD31}"/>
              </a:ext>
            </a:extLst>
          </p:cNvPr>
          <p:cNvSpPr txBox="1"/>
          <p:nvPr/>
        </p:nvSpPr>
        <p:spPr>
          <a:xfrm>
            <a:off x="3673159" y="3082170"/>
            <a:ext cx="2366044" cy="196721"/>
          </a:xfrm>
          <a:prstGeom prst="rect">
            <a:avLst/>
          </a:prstGeom>
          <a:noFill/>
        </p:spPr>
        <p:txBody>
          <a:bodyPr wrap="square" rtlCol="0">
            <a:spAutoFit/>
          </a:bodyPr>
          <a:lstStyle/>
          <a:p>
            <a:pPr>
              <a:lnSpc>
                <a:spcPct val="120000"/>
              </a:lnSpc>
            </a:pPr>
            <a:r>
              <a:rPr kumimoji="1" lang="ja-JP" altLang="en-US" sz="600" dirty="0">
                <a:latin typeface="游ゴシック Medium" panose="020B0500000000000000" pitchFamily="50" charset="-128"/>
                <a:ea typeface="游ゴシック Medium" panose="020B0500000000000000" pitchFamily="50" charset="-128"/>
              </a:rPr>
              <a:t>個人のタスク管理ができます。スケジュールとも連携可能。</a:t>
            </a:r>
          </a:p>
        </p:txBody>
      </p:sp>
      <p:sp>
        <p:nvSpPr>
          <p:cNvPr id="109" name="テキスト ボックス 108">
            <a:extLst>
              <a:ext uri="{FF2B5EF4-FFF2-40B4-BE49-F238E27FC236}">
                <a16:creationId xmlns:a16="http://schemas.microsoft.com/office/drawing/2014/main" id="{CCCC4F1B-F3C1-E0CC-7CD3-F73628D340EE}"/>
              </a:ext>
            </a:extLst>
          </p:cNvPr>
          <p:cNvSpPr txBox="1"/>
          <p:nvPr/>
        </p:nvSpPr>
        <p:spPr>
          <a:xfrm>
            <a:off x="6625660" y="589911"/>
            <a:ext cx="646331" cy="248786"/>
          </a:xfrm>
          <a:prstGeom prst="rect">
            <a:avLst/>
          </a:prstGeom>
          <a:noFill/>
        </p:spPr>
        <p:txBody>
          <a:bodyPr wrap="none" rtlCol="0">
            <a:spAutoFit/>
          </a:bodyPr>
          <a:lstStyle/>
          <a:p>
            <a:pPr>
              <a:lnSpc>
                <a:spcPct val="120000"/>
              </a:lnSpc>
            </a:pPr>
            <a:r>
              <a:rPr kumimoji="1" lang="ja-JP" altLang="en-US" sz="900" b="1" dirty="0"/>
              <a:t>施設予約</a:t>
            </a:r>
          </a:p>
        </p:txBody>
      </p:sp>
      <p:sp>
        <p:nvSpPr>
          <p:cNvPr id="110" name="テキスト ボックス 109">
            <a:extLst>
              <a:ext uri="{FF2B5EF4-FFF2-40B4-BE49-F238E27FC236}">
                <a16:creationId xmlns:a16="http://schemas.microsoft.com/office/drawing/2014/main" id="{D2C4181C-96AC-BD3B-7E39-9F9248FE9ECB}"/>
              </a:ext>
            </a:extLst>
          </p:cNvPr>
          <p:cNvSpPr txBox="1"/>
          <p:nvPr/>
        </p:nvSpPr>
        <p:spPr>
          <a:xfrm>
            <a:off x="6625659" y="763815"/>
            <a:ext cx="2452077" cy="196721"/>
          </a:xfrm>
          <a:prstGeom prst="rect">
            <a:avLst/>
          </a:prstGeom>
          <a:noFill/>
        </p:spPr>
        <p:txBody>
          <a:bodyPr wrap="square" rtlCol="0">
            <a:spAutoFit/>
          </a:bodyPr>
          <a:lstStyle/>
          <a:p>
            <a:pPr>
              <a:lnSpc>
                <a:spcPct val="120000"/>
              </a:lnSpc>
            </a:pPr>
            <a:r>
              <a:rPr kumimoji="1" lang="ja-JP" altLang="en-US" sz="600" dirty="0">
                <a:latin typeface="游ゴシック Medium" panose="020B0500000000000000" pitchFamily="50" charset="-128"/>
                <a:ea typeface="游ゴシック Medium" panose="020B0500000000000000" pitchFamily="50" charset="-128"/>
              </a:rPr>
              <a:t>会議室や備品の予約管理ができます。 スケジュールとも連携。</a:t>
            </a:r>
          </a:p>
        </p:txBody>
      </p:sp>
      <p:sp>
        <p:nvSpPr>
          <p:cNvPr id="111" name="テキスト ボックス 110">
            <a:extLst>
              <a:ext uri="{FF2B5EF4-FFF2-40B4-BE49-F238E27FC236}">
                <a16:creationId xmlns:a16="http://schemas.microsoft.com/office/drawing/2014/main" id="{FEDD58A0-ECDD-72D9-73FF-BB71EC15268A}"/>
              </a:ext>
            </a:extLst>
          </p:cNvPr>
          <p:cNvSpPr txBox="1"/>
          <p:nvPr/>
        </p:nvSpPr>
        <p:spPr>
          <a:xfrm>
            <a:off x="6625660" y="1053582"/>
            <a:ext cx="530915" cy="249171"/>
          </a:xfrm>
          <a:prstGeom prst="rect">
            <a:avLst/>
          </a:prstGeom>
          <a:noFill/>
        </p:spPr>
        <p:txBody>
          <a:bodyPr wrap="none" rtlCol="0">
            <a:spAutoFit/>
          </a:bodyPr>
          <a:lstStyle/>
          <a:p>
            <a:pPr>
              <a:lnSpc>
                <a:spcPct val="120000"/>
              </a:lnSpc>
            </a:pPr>
            <a:r>
              <a:rPr kumimoji="1" lang="ja-JP" altLang="en-US" sz="900" b="1" dirty="0">
                <a:latin typeface="游ゴシック" panose="020B0400000000000000" pitchFamily="50" charset="-128"/>
                <a:ea typeface="游ゴシック" panose="020B0400000000000000" pitchFamily="50" charset="-128"/>
              </a:rPr>
              <a:t>掲示板</a:t>
            </a:r>
            <a:endParaRPr kumimoji="1" lang="ja-JP" altLang="en-US" sz="900" b="1" baseline="30000" dirty="0">
              <a:latin typeface="游ゴシック" panose="020B0400000000000000" pitchFamily="50" charset="-128"/>
              <a:ea typeface="游ゴシック" panose="020B0400000000000000" pitchFamily="50" charset="-128"/>
            </a:endParaRPr>
          </a:p>
        </p:txBody>
      </p:sp>
      <p:sp>
        <p:nvSpPr>
          <p:cNvPr id="112" name="テキスト ボックス 111">
            <a:extLst>
              <a:ext uri="{FF2B5EF4-FFF2-40B4-BE49-F238E27FC236}">
                <a16:creationId xmlns:a16="http://schemas.microsoft.com/office/drawing/2014/main" id="{64448F75-851D-BE05-D3BB-EE15624FDC0D}"/>
              </a:ext>
            </a:extLst>
          </p:cNvPr>
          <p:cNvSpPr txBox="1"/>
          <p:nvPr/>
        </p:nvSpPr>
        <p:spPr>
          <a:xfrm>
            <a:off x="6625659" y="1227486"/>
            <a:ext cx="2452077" cy="196721"/>
          </a:xfrm>
          <a:prstGeom prst="rect">
            <a:avLst/>
          </a:prstGeom>
          <a:noFill/>
        </p:spPr>
        <p:txBody>
          <a:bodyPr wrap="square" rtlCol="0">
            <a:spAutoFit/>
          </a:bodyPr>
          <a:lstStyle/>
          <a:p>
            <a:pPr>
              <a:lnSpc>
                <a:spcPct val="120000"/>
              </a:lnSpc>
            </a:pPr>
            <a:r>
              <a:rPr kumimoji="1" lang="ja-JP" altLang="en-US" sz="600" dirty="0">
                <a:latin typeface="游ゴシック Medium" panose="020B0500000000000000" pitchFamily="50" charset="-128"/>
                <a:ea typeface="游ゴシック Medium" panose="020B0500000000000000" pitchFamily="50" charset="-128"/>
              </a:rPr>
              <a:t>社内通達をスピーディに掲載できます。</a:t>
            </a:r>
          </a:p>
        </p:txBody>
      </p:sp>
      <p:sp>
        <p:nvSpPr>
          <p:cNvPr id="113" name="テキスト ボックス 112">
            <a:extLst>
              <a:ext uri="{FF2B5EF4-FFF2-40B4-BE49-F238E27FC236}">
                <a16:creationId xmlns:a16="http://schemas.microsoft.com/office/drawing/2014/main" id="{C3073388-3E93-8F39-3121-D12307FFAF9C}"/>
              </a:ext>
            </a:extLst>
          </p:cNvPr>
          <p:cNvSpPr txBox="1"/>
          <p:nvPr/>
        </p:nvSpPr>
        <p:spPr>
          <a:xfrm>
            <a:off x="6625660" y="1517253"/>
            <a:ext cx="768159" cy="249171"/>
          </a:xfrm>
          <a:prstGeom prst="rect">
            <a:avLst/>
          </a:prstGeom>
          <a:noFill/>
        </p:spPr>
        <p:txBody>
          <a:bodyPr wrap="none" rtlCol="0">
            <a:spAutoFit/>
          </a:bodyPr>
          <a:lstStyle/>
          <a:p>
            <a:pPr>
              <a:lnSpc>
                <a:spcPct val="120000"/>
              </a:lnSpc>
            </a:pPr>
            <a:r>
              <a:rPr kumimoji="1" lang="ja-JP" altLang="en-US" sz="900" b="1" dirty="0">
                <a:latin typeface="游ゴシック" panose="020B0400000000000000" pitchFamily="50" charset="-128"/>
                <a:ea typeface="游ゴシック" panose="020B0400000000000000" pitchFamily="50" charset="-128"/>
              </a:rPr>
              <a:t>全文検索</a:t>
            </a:r>
            <a:r>
              <a:rPr kumimoji="1" lang="en-US" altLang="ja-JP" sz="900" b="1" baseline="30000" dirty="0">
                <a:latin typeface="游ゴシック" panose="020B0400000000000000" pitchFamily="50" charset="-128"/>
                <a:ea typeface="游ゴシック" panose="020B0400000000000000" pitchFamily="50" charset="-128"/>
              </a:rPr>
              <a:t>※2</a:t>
            </a:r>
            <a:endParaRPr kumimoji="1" lang="ja-JP" altLang="en-US" sz="900" b="1" baseline="30000" dirty="0">
              <a:latin typeface="游ゴシック" panose="020B0400000000000000" pitchFamily="50" charset="-128"/>
              <a:ea typeface="游ゴシック" panose="020B0400000000000000" pitchFamily="50" charset="-128"/>
            </a:endParaRPr>
          </a:p>
        </p:txBody>
      </p:sp>
      <p:sp>
        <p:nvSpPr>
          <p:cNvPr id="114" name="テキスト ボックス 113">
            <a:extLst>
              <a:ext uri="{FF2B5EF4-FFF2-40B4-BE49-F238E27FC236}">
                <a16:creationId xmlns:a16="http://schemas.microsoft.com/office/drawing/2014/main" id="{F6350FBD-0BC2-C0C1-7468-7645EC5532D0}"/>
              </a:ext>
            </a:extLst>
          </p:cNvPr>
          <p:cNvSpPr txBox="1"/>
          <p:nvPr/>
        </p:nvSpPr>
        <p:spPr>
          <a:xfrm>
            <a:off x="6625659" y="1691157"/>
            <a:ext cx="1681439" cy="196721"/>
          </a:xfrm>
          <a:prstGeom prst="rect">
            <a:avLst/>
          </a:prstGeom>
          <a:noFill/>
        </p:spPr>
        <p:txBody>
          <a:bodyPr wrap="square" rtlCol="0">
            <a:spAutoFit/>
          </a:bodyPr>
          <a:lstStyle/>
          <a:p>
            <a:pPr>
              <a:lnSpc>
                <a:spcPct val="120000"/>
              </a:lnSpc>
            </a:pPr>
            <a:r>
              <a:rPr kumimoji="1" lang="ja-JP" altLang="en-US" sz="600" dirty="0">
                <a:latin typeface="游ゴシック Medium" panose="020B0500000000000000" pitchFamily="50" charset="-128"/>
                <a:ea typeface="游ゴシック Medium" panose="020B0500000000000000" pitchFamily="50" charset="-128"/>
              </a:rPr>
              <a:t>アプリケーションを横断して検索できます。</a:t>
            </a:r>
          </a:p>
        </p:txBody>
      </p:sp>
      <p:sp>
        <p:nvSpPr>
          <p:cNvPr id="115" name="テキスト ボックス 114">
            <a:extLst>
              <a:ext uri="{FF2B5EF4-FFF2-40B4-BE49-F238E27FC236}">
                <a16:creationId xmlns:a16="http://schemas.microsoft.com/office/drawing/2014/main" id="{18DE7F4A-C393-D3DF-D380-8B5328F72E04}"/>
              </a:ext>
            </a:extLst>
          </p:cNvPr>
          <p:cNvSpPr txBox="1"/>
          <p:nvPr/>
        </p:nvSpPr>
        <p:spPr>
          <a:xfrm>
            <a:off x="6625660" y="2444595"/>
            <a:ext cx="646331" cy="248786"/>
          </a:xfrm>
          <a:prstGeom prst="rect">
            <a:avLst/>
          </a:prstGeom>
          <a:noFill/>
        </p:spPr>
        <p:txBody>
          <a:bodyPr wrap="none" rtlCol="0">
            <a:spAutoFit/>
          </a:bodyPr>
          <a:lstStyle/>
          <a:p>
            <a:pPr>
              <a:lnSpc>
                <a:spcPct val="120000"/>
              </a:lnSpc>
            </a:pPr>
            <a:r>
              <a:rPr kumimoji="1" lang="ja-JP" altLang="en-US" sz="900" b="1" dirty="0"/>
              <a:t>電話メモ</a:t>
            </a:r>
          </a:p>
        </p:txBody>
      </p:sp>
      <p:sp>
        <p:nvSpPr>
          <p:cNvPr id="116" name="テキスト ボックス 115">
            <a:extLst>
              <a:ext uri="{FF2B5EF4-FFF2-40B4-BE49-F238E27FC236}">
                <a16:creationId xmlns:a16="http://schemas.microsoft.com/office/drawing/2014/main" id="{CCA56898-F0A9-5E11-9D51-751C933B08BE}"/>
              </a:ext>
            </a:extLst>
          </p:cNvPr>
          <p:cNvSpPr txBox="1"/>
          <p:nvPr/>
        </p:nvSpPr>
        <p:spPr>
          <a:xfrm>
            <a:off x="6625659" y="2618499"/>
            <a:ext cx="2452077" cy="196721"/>
          </a:xfrm>
          <a:prstGeom prst="rect">
            <a:avLst/>
          </a:prstGeom>
          <a:noFill/>
        </p:spPr>
        <p:txBody>
          <a:bodyPr wrap="square" rtlCol="0">
            <a:spAutoFit/>
          </a:bodyPr>
          <a:lstStyle/>
          <a:p>
            <a:pPr>
              <a:lnSpc>
                <a:spcPct val="120000"/>
              </a:lnSpc>
            </a:pPr>
            <a:r>
              <a:rPr kumimoji="1" lang="ja-JP" altLang="en-US" sz="600" dirty="0">
                <a:latin typeface="游ゴシック Medium" panose="020B0500000000000000" pitchFamily="50" charset="-128"/>
                <a:ea typeface="游ゴシック Medium" panose="020B0500000000000000" pitchFamily="50" charset="-128"/>
              </a:rPr>
              <a:t>伝言メモを送れます。 任意のメールアドレス宛に通知も可能。</a:t>
            </a:r>
          </a:p>
        </p:txBody>
      </p:sp>
      <p:sp>
        <p:nvSpPr>
          <p:cNvPr id="117" name="テキスト ボックス 116">
            <a:extLst>
              <a:ext uri="{FF2B5EF4-FFF2-40B4-BE49-F238E27FC236}">
                <a16:creationId xmlns:a16="http://schemas.microsoft.com/office/drawing/2014/main" id="{1D093CCF-8142-8825-6617-6AC2672A0090}"/>
              </a:ext>
            </a:extLst>
          </p:cNvPr>
          <p:cNvSpPr txBox="1"/>
          <p:nvPr/>
        </p:nvSpPr>
        <p:spPr>
          <a:xfrm>
            <a:off x="6625660" y="3371937"/>
            <a:ext cx="415498" cy="248786"/>
          </a:xfrm>
          <a:prstGeom prst="rect">
            <a:avLst/>
          </a:prstGeom>
          <a:noFill/>
        </p:spPr>
        <p:txBody>
          <a:bodyPr wrap="none" rtlCol="0">
            <a:spAutoFit/>
          </a:bodyPr>
          <a:lstStyle/>
          <a:p>
            <a:pPr>
              <a:lnSpc>
                <a:spcPct val="120000"/>
              </a:lnSpc>
            </a:pPr>
            <a:r>
              <a:rPr kumimoji="1" lang="ja-JP" altLang="en-US" sz="900" b="1" dirty="0"/>
              <a:t>メモ</a:t>
            </a:r>
          </a:p>
        </p:txBody>
      </p:sp>
      <p:sp>
        <p:nvSpPr>
          <p:cNvPr id="118" name="テキスト ボックス 117">
            <a:extLst>
              <a:ext uri="{FF2B5EF4-FFF2-40B4-BE49-F238E27FC236}">
                <a16:creationId xmlns:a16="http://schemas.microsoft.com/office/drawing/2014/main" id="{6ACBCB25-285A-862C-88D6-092A83247338}"/>
              </a:ext>
            </a:extLst>
          </p:cNvPr>
          <p:cNvSpPr txBox="1"/>
          <p:nvPr/>
        </p:nvSpPr>
        <p:spPr>
          <a:xfrm>
            <a:off x="6625659" y="3545841"/>
            <a:ext cx="2452077" cy="196721"/>
          </a:xfrm>
          <a:prstGeom prst="rect">
            <a:avLst/>
          </a:prstGeom>
          <a:noFill/>
        </p:spPr>
        <p:txBody>
          <a:bodyPr wrap="square" rtlCol="0">
            <a:spAutoFit/>
          </a:bodyPr>
          <a:lstStyle/>
          <a:p>
            <a:pPr>
              <a:lnSpc>
                <a:spcPct val="120000"/>
              </a:lnSpc>
            </a:pPr>
            <a:r>
              <a:rPr kumimoji="1" lang="ja-JP" altLang="en-US" sz="600" dirty="0">
                <a:latin typeface="游ゴシック Medium" panose="020B0500000000000000" pitchFamily="50" charset="-128"/>
                <a:ea typeface="游ゴシック Medium" panose="020B0500000000000000" pitchFamily="50" charset="-128"/>
              </a:rPr>
              <a:t>個人のメモやファイルを保存できます。</a:t>
            </a:r>
          </a:p>
        </p:txBody>
      </p:sp>
      <p:sp>
        <p:nvSpPr>
          <p:cNvPr id="119" name="テキスト ボックス 118">
            <a:extLst>
              <a:ext uri="{FF2B5EF4-FFF2-40B4-BE49-F238E27FC236}">
                <a16:creationId xmlns:a16="http://schemas.microsoft.com/office/drawing/2014/main" id="{3D1CCD32-D24C-5446-0F2F-27DAA3AF1D22}"/>
              </a:ext>
            </a:extLst>
          </p:cNvPr>
          <p:cNvSpPr txBox="1"/>
          <p:nvPr/>
        </p:nvSpPr>
        <p:spPr>
          <a:xfrm>
            <a:off x="6625660" y="3835608"/>
            <a:ext cx="883575" cy="249171"/>
          </a:xfrm>
          <a:prstGeom prst="rect">
            <a:avLst/>
          </a:prstGeom>
          <a:noFill/>
        </p:spPr>
        <p:txBody>
          <a:bodyPr wrap="none" rtlCol="0">
            <a:spAutoFit/>
          </a:bodyPr>
          <a:lstStyle/>
          <a:p>
            <a:pPr>
              <a:lnSpc>
                <a:spcPct val="120000"/>
              </a:lnSpc>
            </a:pPr>
            <a:r>
              <a:rPr kumimoji="1" lang="ja-JP" altLang="en-US" sz="900" b="1" dirty="0">
                <a:latin typeface="游ゴシック" panose="020B0400000000000000" pitchFamily="50" charset="-128"/>
                <a:ea typeface="游ゴシック" panose="020B0400000000000000" pitchFamily="50" charset="-128"/>
              </a:rPr>
              <a:t>プラグイン</a:t>
            </a:r>
            <a:r>
              <a:rPr kumimoji="1" lang="en-US" altLang="ja-JP" sz="900" b="1" baseline="30000" dirty="0">
                <a:latin typeface="游ゴシック" panose="020B0400000000000000" pitchFamily="50" charset="-128"/>
                <a:ea typeface="游ゴシック" panose="020B0400000000000000" pitchFamily="50" charset="-128"/>
              </a:rPr>
              <a:t>※2</a:t>
            </a:r>
            <a:endParaRPr kumimoji="1" lang="ja-JP" altLang="en-US" sz="900" b="1" baseline="30000" dirty="0">
              <a:latin typeface="游ゴシック" panose="020B0400000000000000" pitchFamily="50" charset="-128"/>
              <a:ea typeface="游ゴシック" panose="020B0400000000000000" pitchFamily="50" charset="-128"/>
            </a:endParaRPr>
          </a:p>
        </p:txBody>
      </p:sp>
      <p:sp>
        <p:nvSpPr>
          <p:cNvPr id="120" name="テキスト ボックス 119">
            <a:extLst>
              <a:ext uri="{FF2B5EF4-FFF2-40B4-BE49-F238E27FC236}">
                <a16:creationId xmlns:a16="http://schemas.microsoft.com/office/drawing/2014/main" id="{D6C9C850-A706-5F61-8792-9F54775B6A38}"/>
              </a:ext>
            </a:extLst>
          </p:cNvPr>
          <p:cNvSpPr txBox="1"/>
          <p:nvPr/>
        </p:nvSpPr>
        <p:spPr>
          <a:xfrm>
            <a:off x="6625659" y="4009512"/>
            <a:ext cx="1769929" cy="196721"/>
          </a:xfrm>
          <a:prstGeom prst="rect">
            <a:avLst/>
          </a:prstGeom>
          <a:noFill/>
        </p:spPr>
        <p:txBody>
          <a:bodyPr wrap="square" rtlCol="0">
            <a:spAutoFit/>
          </a:bodyPr>
          <a:lstStyle/>
          <a:p>
            <a:pPr>
              <a:lnSpc>
                <a:spcPct val="120000"/>
              </a:lnSpc>
            </a:pPr>
            <a:r>
              <a:rPr kumimoji="1" lang="en-US" altLang="ja-JP" sz="600" dirty="0">
                <a:latin typeface="游ゴシック Medium" panose="020B0500000000000000" pitchFamily="50" charset="-128"/>
                <a:ea typeface="游ゴシック Medium" panose="020B0500000000000000" pitchFamily="50" charset="-128"/>
              </a:rPr>
              <a:t>Garoon</a:t>
            </a:r>
            <a:r>
              <a:rPr kumimoji="1" lang="ja-JP" altLang="en-US" sz="600" dirty="0">
                <a:latin typeface="游ゴシック Medium" panose="020B0500000000000000" pitchFamily="50" charset="-128"/>
                <a:ea typeface="游ゴシック Medium" panose="020B0500000000000000" pitchFamily="50" charset="-128"/>
              </a:rPr>
              <a:t>の機能を簡単に拡張できる仕組みです。</a:t>
            </a:r>
          </a:p>
        </p:txBody>
      </p:sp>
      <p:sp>
        <p:nvSpPr>
          <p:cNvPr id="121" name="テキスト ボックス 120">
            <a:extLst>
              <a:ext uri="{FF2B5EF4-FFF2-40B4-BE49-F238E27FC236}">
                <a16:creationId xmlns:a16="http://schemas.microsoft.com/office/drawing/2014/main" id="{1545FBD1-9688-AE6E-9E4C-C1F2A73E2531}"/>
              </a:ext>
            </a:extLst>
          </p:cNvPr>
          <p:cNvSpPr txBox="1"/>
          <p:nvPr/>
        </p:nvSpPr>
        <p:spPr>
          <a:xfrm>
            <a:off x="6625660" y="2014651"/>
            <a:ext cx="2278748" cy="215444"/>
          </a:xfrm>
          <a:prstGeom prst="rect">
            <a:avLst/>
          </a:prstGeom>
          <a:noFill/>
        </p:spPr>
        <p:txBody>
          <a:bodyPr wrap="square" rtlCol="0">
            <a:spAutoFit/>
          </a:bodyPr>
          <a:lstStyle/>
          <a:p>
            <a:r>
              <a:rPr kumimoji="1" lang="en-US" altLang="ja-JP" sz="800" b="1" dirty="0">
                <a:latin typeface="游ゴシック" panose="020B0400000000000000" pitchFamily="50" charset="-128"/>
                <a:ea typeface="游ゴシック" panose="020B0400000000000000" pitchFamily="50" charset="-128"/>
              </a:rPr>
              <a:t>Garoon </a:t>
            </a:r>
            <a:r>
              <a:rPr kumimoji="1" lang="ja-JP" altLang="en-US" sz="800" b="1" dirty="0">
                <a:latin typeface="游ゴシック" panose="020B0400000000000000" pitchFamily="50" charset="-128"/>
                <a:ea typeface="游ゴシック" panose="020B0400000000000000" pitchFamily="50" charset="-128"/>
              </a:rPr>
              <a:t>モバイル</a:t>
            </a:r>
            <a:r>
              <a:rPr kumimoji="1" lang="en-US" altLang="ja-JP" sz="800" b="1" dirty="0">
                <a:latin typeface="游ゴシック" panose="020B0400000000000000" pitchFamily="50" charset="-128"/>
                <a:ea typeface="游ゴシック" panose="020B0400000000000000" pitchFamily="50" charset="-128"/>
              </a:rPr>
              <a:t>/</a:t>
            </a:r>
            <a:r>
              <a:rPr kumimoji="1" lang="ja-JP" altLang="en-US" sz="800" b="1" dirty="0">
                <a:latin typeface="游ゴシック" panose="020B0400000000000000" pitchFamily="50" charset="-128"/>
                <a:ea typeface="游ゴシック" panose="020B0400000000000000" pitchFamily="50" charset="-128"/>
              </a:rPr>
              <a:t>モバイルビュー</a:t>
            </a:r>
            <a:r>
              <a:rPr kumimoji="1" lang="en-US" altLang="ja-JP" sz="800" b="1" baseline="30000" dirty="0">
                <a:latin typeface="游ゴシック" panose="020B0400000000000000" pitchFamily="50" charset="-128"/>
                <a:ea typeface="游ゴシック" panose="020B0400000000000000" pitchFamily="50" charset="-128"/>
              </a:rPr>
              <a:t>※1※3</a:t>
            </a:r>
            <a:endParaRPr kumimoji="1" lang="ja-JP" altLang="en-US" sz="800" b="1" baseline="30000" dirty="0">
              <a:latin typeface="游ゴシック" panose="020B0400000000000000" pitchFamily="50" charset="-128"/>
              <a:ea typeface="游ゴシック" panose="020B0400000000000000" pitchFamily="50" charset="-128"/>
            </a:endParaRPr>
          </a:p>
        </p:txBody>
      </p:sp>
      <p:sp>
        <p:nvSpPr>
          <p:cNvPr id="122" name="テキスト ボックス 121">
            <a:extLst>
              <a:ext uri="{FF2B5EF4-FFF2-40B4-BE49-F238E27FC236}">
                <a16:creationId xmlns:a16="http://schemas.microsoft.com/office/drawing/2014/main" id="{4164E559-3D77-7A29-18E6-C7C8B3C55430}"/>
              </a:ext>
            </a:extLst>
          </p:cNvPr>
          <p:cNvSpPr txBox="1"/>
          <p:nvPr/>
        </p:nvSpPr>
        <p:spPr>
          <a:xfrm>
            <a:off x="6625659" y="2154828"/>
            <a:ext cx="2452077" cy="196721"/>
          </a:xfrm>
          <a:prstGeom prst="rect">
            <a:avLst/>
          </a:prstGeom>
          <a:noFill/>
        </p:spPr>
        <p:txBody>
          <a:bodyPr wrap="square" rtlCol="0">
            <a:spAutoFit/>
          </a:bodyPr>
          <a:lstStyle/>
          <a:p>
            <a:pPr>
              <a:lnSpc>
                <a:spcPct val="120000"/>
              </a:lnSpc>
            </a:pPr>
            <a:r>
              <a:rPr kumimoji="1" lang="ja-JP" altLang="en-US" sz="600" dirty="0">
                <a:latin typeface="游ゴシック Medium" panose="020B0500000000000000" pitchFamily="50" charset="-128"/>
                <a:ea typeface="游ゴシック Medium" panose="020B0500000000000000" pitchFamily="50" charset="-128"/>
              </a:rPr>
              <a:t>スマートフォンやタブレットでも利用できます。</a:t>
            </a:r>
          </a:p>
        </p:txBody>
      </p:sp>
      <p:sp>
        <p:nvSpPr>
          <p:cNvPr id="123" name="テキスト ボックス 122">
            <a:extLst>
              <a:ext uri="{FF2B5EF4-FFF2-40B4-BE49-F238E27FC236}">
                <a16:creationId xmlns:a16="http://schemas.microsoft.com/office/drawing/2014/main" id="{2E150A5B-88FE-90DC-AE6B-9B2DBE67F8C2}"/>
              </a:ext>
            </a:extLst>
          </p:cNvPr>
          <p:cNvSpPr txBox="1"/>
          <p:nvPr/>
        </p:nvSpPr>
        <p:spPr>
          <a:xfrm>
            <a:off x="6625660" y="2908266"/>
            <a:ext cx="761747" cy="248786"/>
          </a:xfrm>
          <a:prstGeom prst="rect">
            <a:avLst/>
          </a:prstGeom>
          <a:noFill/>
        </p:spPr>
        <p:txBody>
          <a:bodyPr wrap="none" rtlCol="0">
            <a:spAutoFit/>
          </a:bodyPr>
          <a:lstStyle/>
          <a:p>
            <a:pPr>
              <a:lnSpc>
                <a:spcPct val="120000"/>
              </a:lnSpc>
            </a:pPr>
            <a:r>
              <a:rPr kumimoji="1" lang="ja-JP" altLang="en-US" sz="900" b="1" dirty="0"/>
              <a:t>お気に入り</a:t>
            </a:r>
          </a:p>
        </p:txBody>
      </p:sp>
      <p:sp>
        <p:nvSpPr>
          <p:cNvPr id="124" name="テキスト ボックス 123">
            <a:extLst>
              <a:ext uri="{FF2B5EF4-FFF2-40B4-BE49-F238E27FC236}">
                <a16:creationId xmlns:a16="http://schemas.microsoft.com/office/drawing/2014/main" id="{206DBAA5-EE37-A95E-13C0-4747E28149B1}"/>
              </a:ext>
            </a:extLst>
          </p:cNvPr>
          <p:cNvSpPr txBox="1"/>
          <p:nvPr/>
        </p:nvSpPr>
        <p:spPr>
          <a:xfrm>
            <a:off x="6625659" y="3082170"/>
            <a:ext cx="2452077" cy="196721"/>
          </a:xfrm>
          <a:prstGeom prst="rect">
            <a:avLst/>
          </a:prstGeom>
          <a:noFill/>
        </p:spPr>
        <p:txBody>
          <a:bodyPr wrap="square" rtlCol="0">
            <a:spAutoFit/>
          </a:bodyPr>
          <a:lstStyle/>
          <a:p>
            <a:pPr>
              <a:lnSpc>
                <a:spcPct val="120000"/>
              </a:lnSpc>
            </a:pPr>
            <a:r>
              <a:rPr kumimoji="1" lang="ja-JP" altLang="en-US" sz="600" dirty="0">
                <a:latin typeface="游ゴシック Medium" panose="020B0500000000000000" pitchFamily="50" charset="-128"/>
                <a:ea typeface="游ゴシック Medium" panose="020B0500000000000000" pitchFamily="50" charset="-128"/>
              </a:rPr>
              <a:t>よくアクセスするファイルや掲示を登録できます。</a:t>
            </a:r>
          </a:p>
        </p:txBody>
      </p:sp>
      <p:sp>
        <p:nvSpPr>
          <p:cNvPr id="102" name="テキスト ボックス 101">
            <a:extLst>
              <a:ext uri="{FF2B5EF4-FFF2-40B4-BE49-F238E27FC236}">
                <a16:creationId xmlns:a16="http://schemas.microsoft.com/office/drawing/2014/main" id="{F99F800B-7F93-2D81-AD8E-D4B6E8FC0251}"/>
              </a:ext>
            </a:extLst>
          </p:cNvPr>
          <p:cNvSpPr txBox="1"/>
          <p:nvPr/>
        </p:nvSpPr>
        <p:spPr>
          <a:xfrm>
            <a:off x="3673159" y="2010420"/>
            <a:ext cx="1630575" cy="338554"/>
          </a:xfrm>
          <a:prstGeom prst="rect">
            <a:avLst/>
          </a:prstGeom>
          <a:noFill/>
        </p:spPr>
        <p:txBody>
          <a:bodyPr wrap="none" rtlCol="0">
            <a:spAutoFit/>
          </a:bodyPr>
          <a:lstStyle/>
          <a:p>
            <a:r>
              <a:rPr kumimoji="1" lang="ja-JP" altLang="en-US" sz="800" b="1" dirty="0">
                <a:latin typeface="游ゴシック" panose="020B0400000000000000" pitchFamily="50" charset="-128"/>
                <a:ea typeface="游ゴシック" panose="020B0400000000000000" pitchFamily="50" charset="-128"/>
              </a:rPr>
              <a:t>デスクトップリマインダー</a:t>
            </a:r>
            <a:r>
              <a:rPr kumimoji="1" lang="en-US" altLang="ja-JP" sz="800" b="1" baseline="30000" dirty="0">
                <a:latin typeface="游ゴシック" panose="020B0400000000000000" pitchFamily="50" charset="-128"/>
                <a:ea typeface="游ゴシック" panose="020B0400000000000000" pitchFamily="50" charset="-128"/>
              </a:rPr>
              <a:t>※1※3</a:t>
            </a:r>
          </a:p>
          <a:p>
            <a:r>
              <a:rPr kumimoji="1" lang="ja-JP" altLang="en-US" sz="800" b="1" dirty="0">
                <a:latin typeface="游ゴシック" panose="020B0400000000000000" pitchFamily="50" charset="-128"/>
                <a:ea typeface="游ゴシック" panose="020B0400000000000000" pitchFamily="50" charset="-128"/>
              </a:rPr>
              <a:t>（</a:t>
            </a:r>
            <a:r>
              <a:rPr kumimoji="1" lang="en-US" altLang="ja-JP" sz="800" b="1" dirty="0" err="1">
                <a:latin typeface="游ゴシック" panose="020B0400000000000000" pitchFamily="50" charset="-128"/>
                <a:ea typeface="游ゴシック" panose="020B0400000000000000" pitchFamily="50" charset="-128"/>
              </a:rPr>
              <a:t>Cybozu</a:t>
            </a:r>
            <a:r>
              <a:rPr kumimoji="1" lang="en-US" altLang="ja-JP" sz="800" b="1" dirty="0">
                <a:latin typeface="游ゴシック" panose="020B0400000000000000" pitchFamily="50" charset="-128"/>
                <a:ea typeface="游ゴシック" panose="020B0400000000000000" pitchFamily="50" charset="-128"/>
              </a:rPr>
              <a:t> Desktop 2</a:t>
            </a:r>
            <a:r>
              <a:rPr kumimoji="1" lang="ja-JP" altLang="en-US" sz="800" b="1" dirty="0">
                <a:latin typeface="游ゴシック" panose="020B0400000000000000" pitchFamily="50" charset="-128"/>
                <a:ea typeface="游ゴシック" panose="020B0400000000000000" pitchFamily="50" charset="-128"/>
              </a:rPr>
              <a:t>）</a:t>
            </a:r>
            <a:endParaRPr kumimoji="1" lang="ja-JP" altLang="en-US" sz="800" b="1" baseline="30000" dirty="0">
              <a:latin typeface="游ゴシック" panose="020B0400000000000000" pitchFamily="50" charset="-128"/>
              <a:ea typeface="游ゴシック" panose="020B0400000000000000" pitchFamily="50" charset="-128"/>
            </a:endParaRPr>
          </a:p>
        </p:txBody>
      </p:sp>
      <p:sp>
        <p:nvSpPr>
          <p:cNvPr id="127" name="テキスト ボックス 126">
            <a:extLst>
              <a:ext uri="{FF2B5EF4-FFF2-40B4-BE49-F238E27FC236}">
                <a16:creationId xmlns:a16="http://schemas.microsoft.com/office/drawing/2014/main" id="{F6FED0CE-F773-27FF-5288-C15BA71CE65C}"/>
              </a:ext>
            </a:extLst>
          </p:cNvPr>
          <p:cNvSpPr txBox="1"/>
          <p:nvPr/>
        </p:nvSpPr>
        <p:spPr>
          <a:xfrm>
            <a:off x="3587759" y="4259344"/>
            <a:ext cx="5582995" cy="630942"/>
          </a:xfrm>
          <a:prstGeom prst="rect">
            <a:avLst/>
          </a:prstGeom>
          <a:noFill/>
        </p:spPr>
        <p:txBody>
          <a:bodyPr wrap="square" rtlCol="0">
            <a:spAutoFit/>
          </a:bodyPr>
          <a:lstStyle/>
          <a:p>
            <a:pPr marL="188913" indent="-188913"/>
            <a:r>
              <a:rPr lang="ja-JP" altLang="en-US" sz="700" dirty="0">
                <a:latin typeface="游ゴシック Medium" panose="020B0500000000000000" pitchFamily="50" charset="-128"/>
                <a:ea typeface="游ゴシック Medium" panose="020B0500000000000000" pitchFamily="50" charset="-128"/>
              </a:rPr>
              <a:t>詳細：</a:t>
            </a:r>
            <a:r>
              <a:rPr lang="en-US" altLang="ja-JP" sz="700" dirty="0">
                <a:latin typeface="游ゴシック Medium" panose="020B0500000000000000" pitchFamily="50" charset="-128"/>
                <a:ea typeface="游ゴシック Medium" panose="020B0500000000000000" pitchFamily="50" charset="-128"/>
              </a:rPr>
              <a:t>https://garoon.cybozu.co.jp/function/</a:t>
            </a:r>
            <a:endParaRPr kumimoji="1" lang="en-US" altLang="ja-JP" sz="700" dirty="0">
              <a:latin typeface="游ゴシック Medium" panose="020B0500000000000000" pitchFamily="50" charset="-128"/>
              <a:ea typeface="游ゴシック Medium" panose="020B0500000000000000" pitchFamily="50" charset="-128"/>
            </a:endParaRPr>
          </a:p>
          <a:p>
            <a:pPr marL="188913" indent="-188913"/>
            <a:r>
              <a:rPr kumimoji="1" lang="en-US" altLang="ja-JP" sz="700" dirty="0">
                <a:latin typeface="游ゴシック Medium" panose="020B0500000000000000" pitchFamily="50" charset="-128"/>
                <a:ea typeface="游ゴシック Medium" panose="020B0500000000000000" pitchFamily="50" charset="-128"/>
              </a:rPr>
              <a:t>※1</a:t>
            </a:r>
            <a:r>
              <a:rPr kumimoji="1" lang="ja-JP" altLang="en-US" sz="700" dirty="0">
                <a:latin typeface="游ゴシック Medium" panose="020B0500000000000000" pitchFamily="50" charset="-128"/>
                <a:ea typeface="游ゴシック Medium" panose="020B0500000000000000" pitchFamily="50" charset="-128"/>
              </a:rPr>
              <a:t>：ワークフロー</a:t>
            </a:r>
            <a:r>
              <a:rPr kumimoji="1" lang="en-US" altLang="ja-JP" sz="700" dirty="0">
                <a:latin typeface="游ゴシック Medium" panose="020B0500000000000000" pitchFamily="50" charset="-128"/>
                <a:ea typeface="游ゴシック Medium" panose="020B0500000000000000" pitchFamily="50" charset="-128"/>
              </a:rPr>
              <a:t>/</a:t>
            </a:r>
            <a:r>
              <a:rPr kumimoji="1" lang="ja-JP" altLang="en-US" sz="700" dirty="0">
                <a:latin typeface="游ゴシック Medium" panose="020B0500000000000000" pitchFamily="50" charset="-128"/>
                <a:ea typeface="游ゴシック Medium" panose="020B0500000000000000" pitchFamily="50" charset="-128"/>
              </a:rPr>
              <a:t>マルチレポート</a:t>
            </a:r>
            <a:r>
              <a:rPr kumimoji="1" lang="en-US" altLang="ja-JP" sz="700" dirty="0">
                <a:latin typeface="游ゴシック Medium" panose="020B0500000000000000" pitchFamily="50" charset="-128"/>
                <a:ea typeface="游ゴシック Medium" panose="020B0500000000000000" pitchFamily="50" charset="-128"/>
              </a:rPr>
              <a:t>/Garoon</a:t>
            </a:r>
            <a:r>
              <a:rPr kumimoji="1" lang="ja-JP" altLang="en-US" sz="700" dirty="0">
                <a:latin typeface="游ゴシック Medium" panose="020B0500000000000000" pitchFamily="50" charset="-128"/>
                <a:ea typeface="游ゴシック Medium" panose="020B0500000000000000" pitchFamily="50" charset="-128"/>
              </a:rPr>
              <a:t>モバイル</a:t>
            </a:r>
            <a:r>
              <a:rPr kumimoji="1" lang="en-US" altLang="ja-JP" sz="700" dirty="0">
                <a:latin typeface="游ゴシック Medium" panose="020B0500000000000000" pitchFamily="50" charset="-128"/>
                <a:ea typeface="游ゴシック Medium" panose="020B0500000000000000" pitchFamily="50" charset="-128"/>
              </a:rPr>
              <a:t>/</a:t>
            </a:r>
            <a:r>
              <a:rPr kumimoji="1" lang="ja-JP" altLang="en-US" sz="700" dirty="0">
                <a:latin typeface="游ゴシック Medium" panose="020B0500000000000000" pitchFamily="50" charset="-128"/>
                <a:ea typeface="游ゴシック Medium" panose="020B0500000000000000" pitchFamily="50" charset="-128"/>
              </a:rPr>
              <a:t>モバイルビュー</a:t>
            </a:r>
            <a:r>
              <a:rPr kumimoji="1" lang="en-US" altLang="ja-JP" sz="700" dirty="0">
                <a:latin typeface="游ゴシック Medium" panose="020B0500000000000000" pitchFamily="50" charset="-128"/>
                <a:ea typeface="游ゴシック Medium" panose="020B0500000000000000" pitchFamily="50" charset="-128"/>
              </a:rPr>
              <a:t>/</a:t>
            </a:r>
            <a:r>
              <a:rPr kumimoji="1" lang="ja-JP" altLang="en-US" sz="700" dirty="0">
                <a:latin typeface="游ゴシック Medium" panose="020B0500000000000000" pitchFamily="50" charset="-128"/>
                <a:ea typeface="游ゴシック Medium" panose="020B0500000000000000" pitchFamily="50" charset="-128"/>
              </a:rPr>
              <a:t>デスクトップリマインダー（</a:t>
            </a:r>
            <a:r>
              <a:rPr kumimoji="1" lang="en-US" altLang="ja-JP" sz="700" dirty="0">
                <a:latin typeface="游ゴシック Medium" panose="020B0500000000000000" pitchFamily="50" charset="-128"/>
                <a:ea typeface="游ゴシック Medium" panose="020B0500000000000000" pitchFamily="50" charset="-128"/>
              </a:rPr>
              <a:t>Cybozu Desktop 2</a:t>
            </a:r>
            <a:r>
              <a:rPr kumimoji="1" lang="ja-JP" altLang="en-US" sz="700" dirty="0">
                <a:latin typeface="游ゴシック Medium" panose="020B0500000000000000" pitchFamily="50" charset="-128"/>
                <a:ea typeface="游ゴシック Medium" panose="020B0500000000000000" pitchFamily="50" charset="-128"/>
              </a:rPr>
              <a:t>）</a:t>
            </a:r>
            <a:r>
              <a:rPr kumimoji="1" lang="en-US" altLang="ja-JP" sz="700" dirty="0">
                <a:latin typeface="游ゴシック Medium" panose="020B0500000000000000" pitchFamily="50" charset="-128"/>
                <a:ea typeface="游ゴシック Medium" panose="020B0500000000000000" pitchFamily="50" charset="-128"/>
              </a:rPr>
              <a:t>/</a:t>
            </a:r>
            <a:r>
              <a:rPr kumimoji="1" lang="ja-JP" altLang="en-US" sz="700" dirty="0">
                <a:latin typeface="游ゴシック Medium" panose="020B0500000000000000" pitchFamily="50" charset="-128"/>
                <a:ea typeface="游ゴシック Medium" panose="020B0500000000000000" pitchFamily="50" charset="-128"/>
              </a:rPr>
              <a:t>連携</a:t>
            </a:r>
            <a:r>
              <a:rPr kumimoji="1" lang="en-US" altLang="ja-JP" sz="700" dirty="0">
                <a:latin typeface="游ゴシック Medium" panose="020B0500000000000000" pitchFamily="50" charset="-128"/>
                <a:ea typeface="游ゴシック Medium" panose="020B0500000000000000" pitchFamily="50" charset="-128"/>
              </a:rPr>
              <a:t>API</a:t>
            </a:r>
            <a:r>
              <a:rPr kumimoji="1" lang="ja-JP" altLang="en-US" sz="700" dirty="0">
                <a:latin typeface="游ゴシック Medium" panose="020B0500000000000000" pitchFamily="50" charset="-128"/>
                <a:ea typeface="游ゴシック Medium" panose="020B0500000000000000" pitchFamily="50" charset="-128"/>
              </a:rPr>
              <a:t>は、クラウド版をご契約の方、およびパッケージ版の「サービスライセンス」をご契約中の方がご利用いただけます。</a:t>
            </a:r>
          </a:p>
          <a:p>
            <a:r>
              <a:rPr kumimoji="1" lang="en-US" altLang="ja-JP" sz="700" dirty="0">
                <a:latin typeface="游ゴシック Medium" panose="020B0500000000000000" pitchFamily="50" charset="-128"/>
                <a:ea typeface="游ゴシック Medium" panose="020B0500000000000000" pitchFamily="50" charset="-128"/>
              </a:rPr>
              <a:t>※2</a:t>
            </a:r>
            <a:r>
              <a:rPr kumimoji="1" lang="ja-JP" altLang="en-US" sz="700" dirty="0">
                <a:latin typeface="游ゴシック Medium" panose="020B0500000000000000" pitchFamily="50" charset="-128"/>
                <a:ea typeface="游ゴシック Medium" panose="020B0500000000000000" pitchFamily="50" charset="-128"/>
              </a:rPr>
              <a:t>：全文検索とプラグインはクラウド版でのみご利用いただけます。</a:t>
            </a:r>
          </a:p>
          <a:p>
            <a:pPr marL="190800" indent="-190800"/>
            <a:r>
              <a:rPr kumimoji="1" lang="en-US" altLang="ja-JP" sz="700" dirty="0">
                <a:latin typeface="游ゴシック Medium" panose="020B0500000000000000" pitchFamily="50" charset="-128"/>
                <a:ea typeface="游ゴシック Medium" panose="020B0500000000000000" pitchFamily="50" charset="-128"/>
              </a:rPr>
              <a:t>※3</a:t>
            </a:r>
            <a:r>
              <a:rPr kumimoji="1" lang="ja-JP" altLang="en-US" sz="700" dirty="0">
                <a:latin typeface="游ゴシック Medium" panose="020B0500000000000000" pitchFamily="50" charset="-128"/>
                <a:ea typeface="游ゴシック Medium" panose="020B0500000000000000" pitchFamily="50" charset="-128"/>
              </a:rPr>
              <a:t>：</a:t>
            </a:r>
            <a:r>
              <a:rPr kumimoji="1" lang="en-US" altLang="ja-JP" sz="700" dirty="0">
                <a:latin typeface="游ゴシック Medium" panose="020B0500000000000000" pitchFamily="50" charset="-128"/>
                <a:ea typeface="游ゴシック Medium" panose="020B0500000000000000" pitchFamily="50" charset="-128"/>
              </a:rPr>
              <a:t>Garoon</a:t>
            </a:r>
            <a:r>
              <a:rPr kumimoji="1" lang="ja-JP" altLang="en-US" sz="700" dirty="0">
                <a:latin typeface="游ゴシック Medium" panose="020B0500000000000000" pitchFamily="50" charset="-128"/>
                <a:ea typeface="游ゴシック Medium" panose="020B0500000000000000" pitchFamily="50" charset="-128"/>
              </a:rPr>
              <a:t>モバイル</a:t>
            </a:r>
            <a:r>
              <a:rPr kumimoji="1" lang="en-US" altLang="ja-JP" sz="700" dirty="0">
                <a:latin typeface="游ゴシック Medium" panose="020B0500000000000000" pitchFamily="50" charset="-128"/>
                <a:ea typeface="游ゴシック Medium" panose="020B0500000000000000" pitchFamily="50" charset="-128"/>
              </a:rPr>
              <a:t>/</a:t>
            </a:r>
            <a:r>
              <a:rPr kumimoji="1" lang="ja-JP" altLang="en-US" sz="700" dirty="0">
                <a:latin typeface="游ゴシック Medium" panose="020B0500000000000000" pitchFamily="50" charset="-128"/>
                <a:ea typeface="游ゴシック Medium" panose="020B0500000000000000" pitchFamily="50" charset="-128"/>
              </a:rPr>
              <a:t>デスクトップリマインダー（</a:t>
            </a:r>
            <a:r>
              <a:rPr kumimoji="1" lang="en-US" altLang="ja-JP" sz="700" dirty="0" err="1">
                <a:latin typeface="游ゴシック Medium" panose="020B0500000000000000" pitchFamily="50" charset="-128"/>
                <a:ea typeface="游ゴシック Medium" panose="020B0500000000000000" pitchFamily="50" charset="-128"/>
              </a:rPr>
              <a:t>Cybozu</a:t>
            </a:r>
            <a:r>
              <a:rPr kumimoji="1" lang="en-US" altLang="ja-JP" sz="700" dirty="0">
                <a:latin typeface="游ゴシック Medium" panose="020B0500000000000000" pitchFamily="50" charset="-128"/>
                <a:ea typeface="游ゴシック Medium" panose="020B0500000000000000" pitchFamily="50" charset="-128"/>
              </a:rPr>
              <a:t> Desktop 2</a:t>
            </a:r>
            <a:r>
              <a:rPr kumimoji="1" lang="ja-JP" altLang="en-US" sz="700" dirty="0">
                <a:latin typeface="游ゴシック Medium" panose="020B0500000000000000" pitchFamily="50" charset="-128"/>
                <a:ea typeface="游ゴシック Medium" panose="020B0500000000000000" pitchFamily="50" charset="-128"/>
              </a:rPr>
              <a:t>）は別途クライアントソフトのインストールが必要です。</a:t>
            </a:r>
          </a:p>
        </p:txBody>
      </p:sp>
      <p:sp>
        <p:nvSpPr>
          <p:cNvPr id="168" name="テキスト プレースホルダー 6">
            <a:extLst>
              <a:ext uri="{FF2B5EF4-FFF2-40B4-BE49-F238E27FC236}">
                <a16:creationId xmlns:a16="http://schemas.microsoft.com/office/drawing/2014/main" id="{19836ACE-0DAB-36A6-4BC1-03F7B71EA6EC}"/>
              </a:ext>
            </a:extLst>
          </p:cNvPr>
          <p:cNvSpPr txBox="1">
            <a:spLocks/>
          </p:cNvSpPr>
          <p:nvPr/>
        </p:nvSpPr>
        <p:spPr>
          <a:xfrm>
            <a:off x="3228191" y="4571542"/>
            <a:ext cx="2520510" cy="335706"/>
          </a:xfrm>
          <a:prstGeom prst="rect">
            <a:avLst/>
          </a:prstGeom>
        </p:spPr>
        <p:txBody>
          <a:bodyPr vert="horz" lIns="91440" tIns="45720" rIns="91440" bIns="45720" rtlCol="0">
            <a:normAutofit/>
          </a:bodyPr>
          <a:lstStyle>
            <a:lvl1pPr marL="202401" indent="-202401" algn="l" defTabSz="685800" rtl="0" eaLnBrk="1" latinLnBrk="0" hangingPunct="1">
              <a:lnSpc>
                <a:spcPct val="130000"/>
              </a:lnSpc>
              <a:spcBef>
                <a:spcPts val="750"/>
              </a:spcBef>
              <a:buClr>
                <a:schemeClr val="accent2"/>
              </a:buClr>
              <a:buFont typeface="Wingdings" pitchFamily="2" charset="2"/>
              <a:buChar char="l"/>
              <a:tabLst/>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07194" indent="-164302" algn="l" defTabSz="685800" rtl="0" eaLnBrk="1" latinLnBrk="0" hangingPunct="1">
              <a:lnSpc>
                <a:spcPct val="130000"/>
              </a:lnSpc>
              <a:spcBef>
                <a:spcPts val="375"/>
              </a:spcBef>
              <a:buClr>
                <a:schemeClr val="accent3"/>
              </a:buClr>
              <a:buFont typeface="Arial" panose="020B0604020202020204" pitchFamily="34" charset="0"/>
              <a:buChar char="•"/>
              <a:tabLst/>
              <a:defRPr kumimoji="1" sz="1200" b="0" i="0" kern="1200">
                <a:solidFill>
                  <a:schemeClr val="tx1"/>
                </a:solidFill>
                <a:latin typeface="Yu Gothic" panose="020B0400000000000000" pitchFamily="34" charset="-128"/>
                <a:ea typeface="Yu Gothic" panose="020B0400000000000000" pitchFamily="34" charset="-128"/>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200" b="0" i="0" kern="1200">
                <a:solidFill>
                  <a:schemeClr val="tx1">
                    <a:lumMod val="60000"/>
                    <a:lumOff val="40000"/>
                  </a:schemeClr>
                </a:solidFill>
                <a:latin typeface="Yu Gothic" panose="020B0400000000000000" pitchFamily="34" charset="-128"/>
                <a:ea typeface="Yu Gothic" panose="020B0400000000000000" pitchFamily="34" charset="-128"/>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100" b="0" i="0" kern="1200">
                <a:solidFill>
                  <a:schemeClr val="tx1">
                    <a:lumMod val="60000"/>
                    <a:lumOff val="40000"/>
                  </a:schemeClr>
                </a:solidFill>
                <a:latin typeface="Yu Gothic" panose="020B0400000000000000" pitchFamily="34" charset="-128"/>
                <a:ea typeface="Yu Gothic" panose="020B0400000000000000" pitchFamily="34" charset="-128"/>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nSpc>
                <a:spcPct val="120000"/>
              </a:lnSpc>
              <a:spcBef>
                <a:spcPts val="0"/>
              </a:spcBef>
              <a:buNone/>
            </a:pPr>
            <a:endParaRPr lang="en-US" altLang="ja-JP" sz="900" dirty="0">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19054821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descr="グラフィカル ユーザー インターフェイス, テキスト, アプリケーション, Word&#10;&#10;自動的に生成された説明">
            <a:extLst>
              <a:ext uri="{FF2B5EF4-FFF2-40B4-BE49-F238E27FC236}">
                <a16:creationId xmlns:a16="http://schemas.microsoft.com/office/drawing/2014/main" id="{E4DC557D-41B4-E24C-395A-CBF9EA0BB3A7}"/>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4926288" y="1096509"/>
            <a:ext cx="3613604" cy="2527121"/>
          </a:xfrm>
          <a:prstGeom prst="rect">
            <a:avLst/>
          </a:prstGeom>
        </p:spPr>
      </p:pic>
      <p:sp>
        <p:nvSpPr>
          <p:cNvPr id="2" name="タイトル 1">
            <a:extLst>
              <a:ext uri="{FF2B5EF4-FFF2-40B4-BE49-F238E27FC236}">
                <a16:creationId xmlns:a16="http://schemas.microsoft.com/office/drawing/2014/main" id="{F1ADBCA4-9DA7-7070-72F2-539B5EA094FD}"/>
              </a:ext>
            </a:extLst>
          </p:cNvPr>
          <p:cNvSpPr>
            <a:spLocks noGrp="1"/>
          </p:cNvSpPr>
          <p:nvPr>
            <p:ph type="title"/>
          </p:nvPr>
        </p:nvSpPr>
        <p:spPr/>
        <p:txBody>
          <a:bodyPr/>
          <a:lstStyle/>
          <a:p>
            <a:r>
              <a:rPr kumimoji="1" lang="en-US" altLang="ja-JP" dirty="0"/>
              <a:t>Garoon</a:t>
            </a:r>
            <a:r>
              <a:rPr kumimoji="1" lang="ja-JP" altLang="en-US" dirty="0"/>
              <a:t>のご利用イメージ</a:t>
            </a:r>
          </a:p>
        </p:txBody>
      </p:sp>
      <p:sp>
        <p:nvSpPr>
          <p:cNvPr id="4" name="テキスト ボックス 3">
            <a:extLst>
              <a:ext uri="{FF2B5EF4-FFF2-40B4-BE49-F238E27FC236}">
                <a16:creationId xmlns:a16="http://schemas.microsoft.com/office/drawing/2014/main" id="{4061DA99-6CE3-5906-FF06-A53508429D5F}"/>
              </a:ext>
            </a:extLst>
          </p:cNvPr>
          <p:cNvSpPr txBox="1"/>
          <p:nvPr/>
        </p:nvSpPr>
        <p:spPr>
          <a:xfrm>
            <a:off x="701601" y="644657"/>
            <a:ext cx="3049823" cy="353623"/>
          </a:xfrm>
          <a:prstGeom prst="rect">
            <a:avLst/>
          </a:prstGeom>
          <a:noFill/>
        </p:spPr>
        <p:txBody>
          <a:bodyPr wrap="square">
            <a:spAutoFit/>
          </a:bodyPr>
          <a:lstStyle/>
          <a:p>
            <a:pPr algn="ctr" defTabSz="685800">
              <a:lnSpc>
                <a:spcPct val="120000"/>
              </a:lnSpc>
              <a:defRPr/>
            </a:pPr>
            <a:r>
              <a:rPr lang="ja-JP" altLang="en-US" sz="1500" b="1" dirty="0">
                <a:solidFill>
                  <a:schemeClr val="accent2"/>
                </a:solidFill>
                <a:latin typeface="游ゴシック" panose="020B0400000000000000" pitchFamily="50" charset="-128"/>
                <a:ea typeface="游ゴシック" panose="020B0400000000000000" pitchFamily="50" charset="-128"/>
              </a:rPr>
              <a:t>通知を見て必要な情報を把握</a:t>
            </a:r>
            <a:endParaRPr lang="en-US" altLang="ja-JP" sz="1500" b="1" dirty="0">
              <a:solidFill>
                <a:schemeClr val="accent2"/>
              </a:solidFill>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906DBA58-F55D-CFBE-2F3B-626BDE9FE3CA}"/>
              </a:ext>
            </a:extLst>
          </p:cNvPr>
          <p:cNvSpPr txBox="1"/>
          <p:nvPr/>
        </p:nvSpPr>
        <p:spPr>
          <a:xfrm>
            <a:off x="299224" y="3674262"/>
            <a:ext cx="3854576" cy="965970"/>
          </a:xfrm>
          <a:prstGeom prst="rect">
            <a:avLst/>
          </a:prstGeom>
          <a:noFill/>
        </p:spPr>
        <p:txBody>
          <a:bodyPr wrap="square" rtlCol="0">
            <a:spAutoFit/>
          </a:bodyPr>
          <a:lstStyle/>
          <a:p>
            <a:pPr>
              <a:lnSpc>
                <a:spcPct val="120000"/>
              </a:lnSpc>
            </a:pPr>
            <a:r>
              <a:rPr kumimoji="1" lang="ja-JP" altLang="en-US" sz="1200" dirty="0">
                <a:latin typeface="游ゴシック Medium" panose="020B0500000000000000" pitchFamily="50" charset="-128"/>
                <a:ea typeface="游ゴシック Medium" panose="020B0500000000000000" pitchFamily="50" charset="-128"/>
              </a:rPr>
              <a:t>会議の予定、チームメンバーからの連絡、ワークフローの承認依頼など、新着情報は通知欄にまとまって届きます。 通知を見れば次にやるべき業務がわかり、仕事が進みます。</a:t>
            </a:r>
          </a:p>
        </p:txBody>
      </p:sp>
      <p:sp>
        <p:nvSpPr>
          <p:cNvPr id="7" name="テキスト ボックス 6">
            <a:extLst>
              <a:ext uri="{FF2B5EF4-FFF2-40B4-BE49-F238E27FC236}">
                <a16:creationId xmlns:a16="http://schemas.microsoft.com/office/drawing/2014/main" id="{5EF4F738-4A21-FF45-1DCD-B1CD80FC32EF}"/>
              </a:ext>
            </a:extLst>
          </p:cNvPr>
          <p:cNvSpPr txBox="1"/>
          <p:nvPr/>
        </p:nvSpPr>
        <p:spPr>
          <a:xfrm>
            <a:off x="4813447" y="3674262"/>
            <a:ext cx="3854576" cy="965970"/>
          </a:xfrm>
          <a:prstGeom prst="rect">
            <a:avLst/>
          </a:prstGeom>
          <a:noFill/>
        </p:spPr>
        <p:txBody>
          <a:bodyPr wrap="square" rtlCol="0">
            <a:spAutoFit/>
          </a:bodyPr>
          <a:lstStyle/>
          <a:p>
            <a:pPr>
              <a:lnSpc>
                <a:spcPct val="120000"/>
              </a:lnSpc>
            </a:pPr>
            <a:r>
              <a:rPr kumimoji="1" lang="ja-JP" altLang="en-US" sz="1200" dirty="0">
                <a:latin typeface="游ゴシック Medium" panose="020B0500000000000000" pitchFamily="50" charset="-128"/>
                <a:ea typeface="游ゴシック Medium" panose="020B0500000000000000" pitchFamily="50" charset="-128"/>
              </a:rPr>
              <a:t>会議参加者へ連絡したい、通達について質問したい、議事録を送りたい。そんなときは各機能のコメント機能で連絡できます。言及したい情報のすぐそばでやりとりでき、コミュニケーションがスムーズです。</a:t>
            </a:r>
          </a:p>
        </p:txBody>
      </p:sp>
      <p:sp>
        <p:nvSpPr>
          <p:cNvPr id="8" name="テキスト ボックス 7">
            <a:extLst>
              <a:ext uri="{FF2B5EF4-FFF2-40B4-BE49-F238E27FC236}">
                <a16:creationId xmlns:a16="http://schemas.microsoft.com/office/drawing/2014/main" id="{3A65D01A-2F60-4242-3C94-260F85FEF648}"/>
              </a:ext>
            </a:extLst>
          </p:cNvPr>
          <p:cNvSpPr txBox="1"/>
          <p:nvPr/>
        </p:nvSpPr>
        <p:spPr>
          <a:xfrm>
            <a:off x="4926288" y="644657"/>
            <a:ext cx="3477867" cy="353623"/>
          </a:xfrm>
          <a:prstGeom prst="rect">
            <a:avLst/>
          </a:prstGeom>
          <a:noFill/>
        </p:spPr>
        <p:txBody>
          <a:bodyPr wrap="square">
            <a:spAutoFit/>
          </a:bodyPr>
          <a:lstStyle/>
          <a:p>
            <a:pPr algn="ctr" defTabSz="685800">
              <a:lnSpc>
                <a:spcPct val="120000"/>
              </a:lnSpc>
              <a:defRPr/>
            </a:pPr>
            <a:r>
              <a:rPr lang="en-US" altLang="ja-JP" sz="1500" b="1" dirty="0">
                <a:solidFill>
                  <a:schemeClr val="accent2"/>
                </a:solidFill>
                <a:latin typeface="游ゴシック" panose="020B0400000000000000" pitchFamily="50" charset="-128"/>
                <a:ea typeface="游ゴシック" panose="020B0400000000000000" pitchFamily="50" charset="-128"/>
              </a:rPr>
              <a:t>E</a:t>
            </a:r>
            <a:r>
              <a:rPr lang="ja-JP" altLang="en-US" sz="1500" b="1" dirty="0">
                <a:solidFill>
                  <a:schemeClr val="accent2"/>
                </a:solidFill>
                <a:latin typeface="游ゴシック" panose="020B0400000000000000" pitchFamily="50" charset="-128"/>
                <a:ea typeface="游ゴシック" panose="020B0400000000000000" pitchFamily="50" charset="-128"/>
              </a:rPr>
              <a:t>メールを使わずコメントでやりとり</a:t>
            </a:r>
            <a:endParaRPr lang="en-US" altLang="ja-JP" sz="1500" b="1" dirty="0">
              <a:solidFill>
                <a:schemeClr val="accent2"/>
              </a:solidFill>
              <a:latin typeface="游ゴシック" panose="020B0400000000000000" pitchFamily="50" charset="-128"/>
              <a:ea typeface="游ゴシック" panose="020B0400000000000000" pitchFamily="50" charset="-128"/>
            </a:endParaRPr>
          </a:p>
        </p:txBody>
      </p:sp>
      <p:pic>
        <p:nvPicPr>
          <p:cNvPr id="12" name="図 11" descr="グラフィカル ユーザー インターフェイス, テキスト, アプリケーション&#10;&#10;自動的に生成された説明">
            <a:extLst>
              <a:ext uri="{FF2B5EF4-FFF2-40B4-BE49-F238E27FC236}">
                <a16:creationId xmlns:a16="http://schemas.microsoft.com/office/drawing/2014/main" id="{3A73CCF9-03EB-0D02-B60D-29DECC1910A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28650" y="1096510"/>
            <a:ext cx="3733800" cy="2527121"/>
          </a:xfrm>
          <a:prstGeom prst="rect">
            <a:avLst/>
          </a:prstGeom>
        </p:spPr>
      </p:pic>
      <p:pic>
        <p:nvPicPr>
          <p:cNvPr id="16" name="グラフィックス 15">
            <a:extLst>
              <a:ext uri="{FF2B5EF4-FFF2-40B4-BE49-F238E27FC236}">
                <a16:creationId xmlns:a16="http://schemas.microsoft.com/office/drawing/2014/main" id="{81779B06-610C-6B39-2706-29BBA4602D2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52875" y="1792101"/>
            <a:ext cx="723900" cy="574862"/>
          </a:xfrm>
          <a:prstGeom prst="rect">
            <a:avLst/>
          </a:prstGeom>
        </p:spPr>
      </p:pic>
    </p:spTree>
    <p:extLst>
      <p:ext uri="{BB962C8B-B14F-4D97-AF65-F5344CB8AC3E}">
        <p14:creationId xmlns:p14="http://schemas.microsoft.com/office/powerpoint/2010/main" val="22031829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9572C61-250E-70E5-255A-B4604D7B0C6E}"/>
              </a:ext>
            </a:extLst>
          </p:cNvPr>
          <p:cNvSpPr>
            <a:spLocks noGrp="1"/>
          </p:cNvSpPr>
          <p:nvPr>
            <p:ph type="title"/>
          </p:nvPr>
        </p:nvSpPr>
        <p:spPr/>
        <p:txBody>
          <a:bodyPr/>
          <a:lstStyle/>
          <a:p>
            <a:r>
              <a:rPr kumimoji="1" lang="ja-JP" altLang="en-US"/>
              <a:t>本資料について </a:t>
            </a:r>
            <a:r>
              <a:rPr kumimoji="1" lang="en-US" altLang="ja-JP"/>
              <a:t>1</a:t>
            </a:r>
            <a:endParaRPr kumimoji="1" lang="ja-JP" altLang="en-US"/>
          </a:p>
        </p:txBody>
      </p:sp>
      <p:sp>
        <p:nvSpPr>
          <p:cNvPr id="3" name="テキスト プレースホルダー 2">
            <a:extLst>
              <a:ext uri="{FF2B5EF4-FFF2-40B4-BE49-F238E27FC236}">
                <a16:creationId xmlns:a16="http://schemas.microsoft.com/office/drawing/2014/main" id="{E5015386-17E7-1D70-BA4A-ACDDEC1AC72F}"/>
              </a:ext>
            </a:extLst>
          </p:cNvPr>
          <p:cNvSpPr>
            <a:spLocks noGrp="1"/>
          </p:cNvSpPr>
          <p:nvPr>
            <p:ph type="body" sz="quarter" idx="10"/>
          </p:nvPr>
        </p:nvSpPr>
        <p:spPr>
          <a:xfrm>
            <a:off x="374854" y="854277"/>
            <a:ext cx="8428904" cy="3717571"/>
          </a:xfrm>
        </p:spPr>
        <p:txBody>
          <a:bodyPr>
            <a:normAutofit/>
          </a:bodyPr>
          <a:lstStyle/>
          <a:p>
            <a:r>
              <a:rPr kumimoji="1" lang="ja-JP" altLang="en-US" dirty="0"/>
              <a:t>本資料はサイボウズ </a:t>
            </a:r>
            <a:r>
              <a:rPr kumimoji="1" lang="en-US" altLang="ja-JP" dirty="0"/>
              <a:t>Garoon</a:t>
            </a:r>
            <a:r>
              <a:rPr kumimoji="1" lang="ja-JP" altLang="en-US" dirty="0"/>
              <a:t>の概要についてご説明するものです。</a:t>
            </a:r>
          </a:p>
          <a:p>
            <a:r>
              <a:rPr kumimoji="1" lang="ja-JP" altLang="en-US" dirty="0"/>
              <a:t>クラウド版 </a:t>
            </a:r>
            <a:r>
              <a:rPr kumimoji="1" lang="en-US" altLang="ja-JP" dirty="0"/>
              <a:t>Garoon </a:t>
            </a:r>
            <a:r>
              <a:rPr kumimoji="1" lang="ja-JP" altLang="en-US" dirty="0"/>
              <a:t>と、パッケージ版 </a:t>
            </a:r>
            <a:r>
              <a:rPr kumimoji="1" lang="en-US" altLang="ja-JP" dirty="0"/>
              <a:t>Garoon </a:t>
            </a:r>
            <a:r>
              <a:rPr kumimoji="1" lang="ja-JP" altLang="en-US" dirty="0"/>
              <a:t>両方についての記載がございます。</a:t>
            </a:r>
            <a:br>
              <a:rPr kumimoji="1" lang="ja-JP" altLang="en-US" dirty="0"/>
            </a:br>
            <a:r>
              <a:rPr kumimoji="1" lang="ja-JP" altLang="en-US" dirty="0"/>
              <a:t>パッケージ版については最新バージョンを前提にしています。</a:t>
            </a:r>
          </a:p>
          <a:p>
            <a:r>
              <a:rPr kumimoji="1" lang="ja-JP" altLang="en-US" dirty="0"/>
              <a:t>ご紹介している機能の中にはクラウド版、パッケージ版のいずれか一方にのみ対応している機能もございます。スライド右上の「クラウド」「パッケージ」の表記、または各スライドの注釈をご確認ください。</a:t>
            </a:r>
          </a:p>
          <a:p>
            <a:r>
              <a:rPr kumimoji="1" lang="ja-JP" altLang="en-US" dirty="0"/>
              <a:t>各機能の詳細については以下をご確認ください。　</a:t>
            </a:r>
            <a:br>
              <a:rPr kumimoji="1" lang="ja-JP" altLang="en-US" dirty="0"/>
            </a:br>
            <a:r>
              <a:rPr kumimoji="1" lang="ja-JP" altLang="en-US" dirty="0"/>
              <a:t>▼クラウド版 </a:t>
            </a:r>
            <a:r>
              <a:rPr kumimoji="1" lang="en-US" altLang="ja-JP" dirty="0"/>
              <a:t>Garoon </a:t>
            </a:r>
            <a:r>
              <a:rPr kumimoji="1" lang="ja-JP" altLang="en-US" dirty="0"/>
              <a:t>ヘルプサイト</a:t>
            </a:r>
            <a:br>
              <a:rPr kumimoji="1" lang="ja-JP" altLang="en-US" dirty="0"/>
            </a:br>
            <a:r>
              <a:rPr kumimoji="1" lang="en-US" altLang="ja-JP" dirty="0"/>
              <a:t>https://jp.cybozu.help/g/ja/</a:t>
            </a:r>
            <a:br>
              <a:rPr kumimoji="1" lang="en-US" altLang="ja-JP" dirty="0"/>
            </a:br>
            <a:r>
              <a:rPr kumimoji="1" lang="en-US" altLang="ja-JP" dirty="0"/>
              <a:t>▼</a:t>
            </a:r>
            <a:r>
              <a:rPr kumimoji="1" lang="ja-JP" altLang="en-US" dirty="0"/>
              <a:t>パッケージ版 </a:t>
            </a:r>
            <a:r>
              <a:rPr kumimoji="1" lang="en-US" altLang="ja-JP" dirty="0"/>
              <a:t>Garoon</a:t>
            </a:r>
            <a:r>
              <a:rPr kumimoji="1" lang="ja-JP" altLang="en-US" dirty="0"/>
              <a:t>ヘルプサイト</a:t>
            </a:r>
            <a:br>
              <a:rPr kumimoji="1" lang="ja-JP" altLang="en-US" dirty="0"/>
            </a:br>
            <a:r>
              <a:rPr kumimoji="1" lang="en-US" altLang="ja-JP" dirty="0"/>
              <a:t>https://jp.cybozu.help/g6/ja/</a:t>
            </a:r>
          </a:p>
        </p:txBody>
      </p:sp>
    </p:spTree>
    <p:extLst>
      <p:ext uri="{BB962C8B-B14F-4D97-AF65-F5344CB8AC3E}">
        <p14:creationId xmlns:p14="http://schemas.microsoft.com/office/powerpoint/2010/main" val="3787567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プレースホルダー 2">
            <a:extLst>
              <a:ext uri="{FF2B5EF4-FFF2-40B4-BE49-F238E27FC236}">
                <a16:creationId xmlns:a16="http://schemas.microsoft.com/office/drawing/2014/main" id="{2E93CFD1-3E46-C4B2-8209-159EFEB39D58}"/>
              </a:ext>
            </a:extLst>
          </p:cNvPr>
          <p:cNvSpPr txBox="1">
            <a:spLocks/>
          </p:cNvSpPr>
          <p:nvPr/>
        </p:nvSpPr>
        <p:spPr>
          <a:xfrm>
            <a:off x="4549329" y="1834954"/>
            <a:ext cx="4284000" cy="2238282"/>
          </a:xfrm>
          <a:prstGeom prst="rect">
            <a:avLst/>
          </a:prstGeom>
          <a:solidFill>
            <a:schemeClr val="bg2"/>
          </a:solidFill>
        </p:spPr>
        <p:txBody>
          <a:bodyPr vert="horz" lIns="180000" tIns="144000" rIns="72000" bIns="72000" numCol="2" spcCol="180000" rtlCol="0" anchor="t">
            <a:normAutofit/>
          </a:bodyPr>
          <a:lstStyle>
            <a:lvl1pPr marL="269875" indent="-269875" algn="l" defTabSz="914400" rtl="0" eaLnBrk="1" latinLnBrk="0" hangingPunct="1">
              <a:lnSpc>
                <a:spcPct val="130000"/>
              </a:lnSpc>
              <a:spcBef>
                <a:spcPts val="1000"/>
              </a:spcBef>
              <a:buClr>
                <a:schemeClr val="accent2"/>
              </a:buClr>
              <a:buFont typeface="Wingdings" pitchFamily="2" charset="2"/>
              <a:buChar char="l"/>
              <a:tabLst/>
              <a:defRPr kumimoji="1" sz="1800" b="0" i="0" kern="1200">
                <a:solidFill>
                  <a:schemeClr val="tx1"/>
                </a:solidFill>
                <a:latin typeface="Yu Gothic Medium" panose="020B0400000000000000" pitchFamily="34" charset="-128"/>
                <a:ea typeface="Yu Gothic Medium" panose="020B0400000000000000" pitchFamily="34" charset="-128"/>
                <a:cs typeface="+mn-cs"/>
              </a:defRPr>
            </a:lvl1pPr>
            <a:lvl2pPr marL="676275" indent="-219075" algn="l" defTabSz="914400" rtl="0" eaLnBrk="1" latinLnBrk="0" hangingPunct="1">
              <a:lnSpc>
                <a:spcPct val="130000"/>
              </a:lnSpc>
              <a:spcBef>
                <a:spcPts val="500"/>
              </a:spcBef>
              <a:buClr>
                <a:schemeClr val="accent3"/>
              </a:buClr>
              <a:buFont typeface="Arial" panose="020B0604020202020204" pitchFamily="34" charset="0"/>
              <a:buChar char="•"/>
              <a:tabLst/>
              <a:defRPr kumimoji="1" sz="1400" b="0" i="0" kern="1200">
                <a:solidFill>
                  <a:schemeClr val="tx1"/>
                </a:solidFill>
                <a:latin typeface="Yu Gothic" panose="020B0400000000000000" pitchFamily="34" charset="-128"/>
                <a:ea typeface="Yu Gothic" panose="020B04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b="0" i="0" kern="1200">
                <a:solidFill>
                  <a:schemeClr val="tx1"/>
                </a:solidFill>
                <a:latin typeface="Yu Gothic" panose="020B0400000000000000" pitchFamily="34" charset="-128"/>
                <a:ea typeface="Yu Gothic" panose="020B04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0" i="0" kern="1200">
                <a:solidFill>
                  <a:schemeClr val="tx1"/>
                </a:solidFill>
                <a:latin typeface="Yu Gothic" panose="020B0400000000000000" pitchFamily="34" charset="-128"/>
                <a:ea typeface="Yu Gothic" panose="020B04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0" i="0" kern="1200">
                <a:solidFill>
                  <a:schemeClr val="tx1"/>
                </a:solidFill>
                <a:latin typeface="Yu Gothic" panose="020B0400000000000000" pitchFamily="34" charset="-128"/>
                <a:ea typeface="Yu Gothic" panose="020B04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171450" indent="-171450">
              <a:lnSpc>
                <a:spcPct val="120000"/>
              </a:lnSpc>
              <a:spcBef>
                <a:spcPts val="0"/>
              </a:spcBef>
              <a:spcAft>
                <a:spcPts val="300"/>
              </a:spcAft>
              <a:tabLst>
                <a:tab pos="268288" algn="l"/>
              </a:tabLst>
            </a:pPr>
            <a:r>
              <a:rPr lang="ja-JP" altLang="en-US" sz="1400" dirty="0"/>
              <a:t>ドラッグ＆</a:t>
            </a:r>
            <a:br>
              <a:rPr lang="ja-JP" altLang="en-US" sz="1400" dirty="0"/>
            </a:br>
            <a:r>
              <a:rPr lang="ja-JP" altLang="en-US" sz="1400" dirty="0"/>
              <a:t>ドロップ操作で作成</a:t>
            </a:r>
            <a:endParaRPr lang="en-US" altLang="ja-JP" sz="1400" dirty="0"/>
          </a:p>
          <a:p>
            <a:pPr marL="171450" indent="-171450">
              <a:lnSpc>
                <a:spcPct val="120000"/>
              </a:lnSpc>
              <a:spcBef>
                <a:spcPts val="0"/>
              </a:spcBef>
              <a:spcAft>
                <a:spcPts val="300"/>
              </a:spcAft>
            </a:pPr>
            <a:r>
              <a:rPr lang="ja-JP" altLang="en-US" sz="1400" dirty="0"/>
              <a:t>テンプレートから</a:t>
            </a:r>
            <a:br>
              <a:rPr lang="ja-JP" altLang="en-US" sz="1400" dirty="0"/>
            </a:br>
            <a:r>
              <a:rPr lang="ja-JP" altLang="en-US" sz="1400" dirty="0"/>
              <a:t>作成</a:t>
            </a:r>
            <a:r>
              <a:rPr lang="en-US" altLang="ja-JP" sz="1400" baseline="30000" dirty="0"/>
              <a:t>※</a:t>
            </a:r>
          </a:p>
          <a:p>
            <a:pPr marL="171450" indent="-171450">
              <a:lnSpc>
                <a:spcPct val="120000"/>
              </a:lnSpc>
              <a:spcBef>
                <a:spcPts val="0"/>
              </a:spcBef>
              <a:spcAft>
                <a:spcPts val="300"/>
              </a:spcAft>
            </a:pPr>
            <a:r>
              <a:rPr lang="en-US" altLang="ja-JP" sz="1400" dirty="0"/>
              <a:t>HTML/CSS/</a:t>
            </a:r>
            <a:br>
              <a:rPr lang="ja-JP" altLang="en-US" sz="1400" dirty="0"/>
            </a:br>
            <a:r>
              <a:rPr lang="en-US" altLang="ja-JP" sz="1400" dirty="0"/>
              <a:t>JavaScript</a:t>
            </a:r>
            <a:r>
              <a:rPr lang="ja-JP" altLang="en-US" sz="1400" dirty="0"/>
              <a:t>で作成</a:t>
            </a:r>
            <a:endParaRPr lang="en-US" altLang="ja-JP" sz="1400" dirty="0"/>
          </a:p>
          <a:p>
            <a:pPr marL="171450" indent="-171450">
              <a:lnSpc>
                <a:spcPct val="120000"/>
              </a:lnSpc>
              <a:spcBef>
                <a:spcPts val="0"/>
              </a:spcBef>
              <a:spcAft>
                <a:spcPts val="300"/>
              </a:spcAft>
            </a:pPr>
            <a:r>
              <a:rPr lang="ja-JP" altLang="en-US" sz="1400" dirty="0"/>
              <a:t>ポータルを複数作成</a:t>
            </a:r>
            <a:endParaRPr lang="en-US" altLang="ja-JP" sz="1400" dirty="0"/>
          </a:p>
          <a:p>
            <a:pPr marL="171450" indent="-171450">
              <a:lnSpc>
                <a:spcPct val="120000"/>
              </a:lnSpc>
              <a:spcBef>
                <a:spcPts val="0"/>
              </a:spcBef>
              <a:spcAft>
                <a:spcPts val="300"/>
              </a:spcAft>
            </a:pPr>
            <a:r>
              <a:rPr lang="ja-JP" altLang="en-US" sz="1400" dirty="0"/>
              <a:t>最初に表示する</a:t>
            </a:r>
            <a:br>
              <a:rPr lang="ja-JP" altLang="en-US" sz="1400" dirty="0"/>
            </a:br>
            <a:r>
              <a:rPr lang="ja-JP" altLang="en-US" sz="1400" dirty="0"/>
              <a:t>ポータルを設定</a:t>
            </a:r>
            <a:endParaRPr lang="en-US" altLang="ja-JP" sz="1400" dirty="0"/>
          </a:p>
          <a:p>
            <a:pPr marL="171450" indent="-171450">
              <a:lnSpc>
                <a:spcPct val="120000"/>
              </a:lnSpc>
              <a:spcBef>
                <a:spcPts val="0"/>
              </a:spcBef>
              <a:spcAft>
                <a:spcPts val="300"/>
              </a:spcAft>
            </a:pPr>
            <a:r>
              <a:rPr lang="ja-JP" altLang="en-US" sz="1400" dirty="0"/>
              <a:t>ユーザー独自の</a:t>
            </a:r>
            <a:br>
              <a:rPr lang="ja-JP" altLang="en-US" sz="1400" dirty="0"/>
            </a:br>
            <a:r>
              <a:rPr lang="ja-JP" altLang="en-US" sz="1400" dirty="0"/>
              <a:t>ポータル作成</a:t>
            </a:r>
            <a:endParaRPr lang="en-US" altLang="ja-JP" sz="1400" dirty="0"/>
          </a:p>
          <a:p>
            <a:pPr marL="171450" indent="-171450">
              <a:lnSpc>
                <a:spcPct val="120000"/>
              </a:lnSpc>
              <a:spcBef>
                <a:spcPts val="0"/>
              </a:spcBef>
              <a:spcAft>
                <a:spcPts val="300"/>
              </a:spcAft>
            </a:pPr>
            <a:r>
              <a:rPr lang="ja-JP" altLang="en-US" sz="1400" dirty="0"/>
              <a:t>アクセス権の設定</a:t>
            </a:r>
            <a:endParaRPr lang="en-US" altLang="ja-JP" sz="1400" dirty="0"/>
          </a:p>
          <a:p>
            <a:pPr marL="171450" indent="-171450">
              <a:lnSpc>
                <a:spcPct val="120000"/>
              </a:lnSpc>
              <a:spcBef>
                <a:spcPts val="0"/>
              </a:spcBef>
              <a:spcAft>
                <a:spcPts val="300"/>
              </a:spcAft>
            </a:pPr>
            <a:r>
              <a:rPr lang="ja-JP" altLang="en-US" sz="1400" dirty="0"/>
              <a:t>管理権限の委譲</a:t>
            </a:r>
          </a:p>
        </p:txBody>
      </p:sp>
      <p:sp>
        <p:nvSpPr>
          <p:cNvPr id="2" name="タイトル 1">
            <a:extLst>
              <a:ext uri="{FF2B5EF4-FFF2-40B4-BE49-F238E27FC236}">
                <a16:creationId xmlns:a16="http://schemas.microsoft.com/office/drawing/2014/main" id="{29572C61-250E-70E5-255A-B4604D7B0C6E}"/>
              </a:ext>
            </a:extLst>
          </p:cNvPr>
          <p:cNvSpPr>
            <a:spLocks noGrp="1"/>
          </p:cNvSpPr>
          <p:nvPr>
            <p:ph type="title"/>
          </p:nvPr>
        </p:nvSpPr>
        <p:spPr/>
        <p:txBody>
          <a:bodyPr/>
          <a:lstStyle/>
          <a:p>
            <a:r>
              <a:rPr kumimoji="1" lang="ja-JP" altLang="en-US" dirty="0"/>
              <a:t>　　ポータル</a:t>
            </a:r>
          </a:p>
        </p:txBody>
      </p:sp>
      <p:sp>
        <p:nvSpPr>
          <p:cNvPr id="9" name="テキスト プレースホルダー 8">
            <a:extLst>
              <a:ext uri="{FF2B5EF4-FFF2-40B4-BE49-F238E27FC236}">
                <a16:creationId xmlns:a16="http://schemas.microsoft.com/office/drawing/2014/main" id="{CAA74301-EA33-9374-B16E-299C04EB2FBB}"/>
              </a:ext>
            </a:extLst>
          </p:cNvPr>
          <p:cNvSpPr>
            <a:spLocks noGrp="1"/>
          </p:cNvSpPr>
          <p:nvPr>
            <p:ph type="body" sz="quarter" idx="11"/>
          </p:nvPr>
        </p:nvSpPr>
        <p:spPr>
          <a:xfrm>
            <a:off x="374853" y="639732"/>
            <a:ext cx="8445297" cy="1211938"/>
          </a:xfrm>
        </p:spPr>
        <p:txBody>
          <a:bodyPr>
            <a:normAutofit/>
          </a:bodyPr>
          <a:lstStyle/>
          <a:p>
            <a:r>
              <a:rPr lang="en-US" altLang="ja-JP" dirty="0"/>
              <a:t>Garoon</a:t>
            </a:r>
            <a:r>
              <a:rPr lang="ja-JP" altLang="en-US" dirty="0"/>
              <a:t>にログインすると最初に表示されるトップ画面。その日の予定や通知などをまとめて表示できます。表示内容のカスタマイズ、複数のポータルの作成も可能。社内の情報やシステムを</a:t>
            </a:r>
            <a:r>
              <a:rPr lang="en-US" altLang="ja-JP" dirty="0"/>
              <a:t>1</a:t>
            </a:r>
            <a:r>
              <a:rPr lang="ja-JP" altLang="en-US" dirty="0"/>
              <a:t>か所に集約できます。</a:t>
            </a:r>
          </a:p>
        </p:txBody>
      </p:sp>
      <p:sp>
        <p:nvSpPr>
          <p:cNvPr id="12" name="テキスト プレースホルダー 6">
            <a:extLst>
              <a:ext uri="{FF2B5EF4-FFF2-40B4-BE49-F238E27FC236}">
                <a16:creationId xmlns:a16="http://schemas.microsoft.com/office/drawing/2014/main" id="{E5083ECB-A683-F925-F379-4FC7D39FDE66}"/>
              </a:ext>
            </a:extLst>
          </p:cNvPr>
          <p:cNvSpPr txBox="1">
            <a:spLocks/>
          </p:cNvSpPr>
          <p:nvPr/>
        </p:nvSpPr>
        <p:spPr>
          <a:xfrm>
            <a:off x="4482051" y="4117096"/>
            <a:ext cx="4497492" cy="597263"/>
          </a:xfrm>
          <a:prstGeom prst="rect">
            <a:avLst/>
          </a:prstGeom>
        </p:spPr>
        <p:txBody>
          <a:bodyPr vert="horz" lIns="91440" tIns="45720" rIns="91440" bIns="45720" rtlCol="0">
            <a:normAutofit/>
          </a:bodyPr>
          <a:lstStyle>
            <a:lvl1pPr marL="202401" indent="-202401" algn="l" defTabSz="685800" rtl="0" eaLnBrk="1" latinLnBrk="0" hangingPunct="1">
              <a:lnSpc>
                <a:spcPct val="130000"/>
              </a:lnSpc>
              <a:spcBef>
                <a:spcPts val="750"/>
              </a:spcBef>
              <a:buClr>
                <a:schemeClr val="accent2"/>
              </a:buClr>
              <a:buFont typeface="Wingdings" pitchFamily="2" charset="2"/>
              <a:buChar char="l"/>
              <a:tabLst/>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07194" indent="-164302" algn="l" defTabSz="685800" rtl="0" eaLnBrk="1" latinLnBrk="0" hangingPunct="1">
              <a:lnSpc>
                <a:spcPct val="130000"/>
              </a:lnSpc>
              <a:spcBef>
                <a:spcPts val="375"/>
              </a:spcBef>
              <a:buClr>
                <a:schemeClr val="accent3"/>
              </a:buClr>
              <a:buFont typeface="Arial" panose="020B0604020202020204" pitchFamily="34" charset="0"/>
              <a:buChar char="•"/>
              <a:tabLst/>
              <a:defRPr kumimoji="1" sz="1200" b="0" i="0" kern="1200">
                <a:solidFill>
                  <a:schemeClr val="tx1"/>
                </a:solidFill>
                <a:latin typeface="Yu Gothic" panose="020B0400000000000000" pitchFamily="34" charset="-128"/>
                <a:ea typeface="Yu Gothic" panose="020B0400000000000000" pitchFamily="34" charset="-128"/>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200" b="0" i="0" kern="1200">
                <a:solidFill>
                  <a:schemeClr val="tx1">
                    <a:lumMod val="60000"/>
                    <a:lumOff val="40000"/>
                  </a:schemeClr>
                </a:solidFill>
                <a:latin typeface="Yu Gothic" panose="020B0400000000000000" pitchFamily="34" charset="-128"/>
                <a:ea typeface="Yu Gothic" panose="020B0400000000000000" pitchFamily="34" charset="-128"/>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100" b="0" i="0" kern="1200">
                <a:solidFill>
                  <a:schemeClr val="tx1">
                    <a:lumMod val="60000"/>
                    <a:lumOff val="40000"/>
                  </a:schemeClr>
                </a:solidFill>
                <a:latin typeface="Yu Gothic" panose="020B0400000000000000" pitchFamily="34" charset="-128"/>
                <a:ea typeface="Yu Gothic" panose="020B0400000000000000" pitchFamily="34" charset="-128"/>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nSpc>
                <a:spcPct val="120000"/>
              </a:lnSpc>
              <a:spcBef>
                <a:spcPts val="0"/>
              </a:spcBef>
              <a:buNone/>
            </a:pPr>
            <a:r>
              <a:rPr lang="ja-JP" altLang="en-US" sz="900" dirty="0">
                <a:latin typeface="游ゴシック Medium" panose="020B0500000000000000" pitchFamily="50" charset="-128"/>
                <a:ea typeface="游ゴシック Medium" panose="020B0500000000000000" pitchFamily="50" charset="-128"/>
              </a:rPr>
              <a:t>詳細：</a:t>
            </a:r>
            <a:r>
              <a:rPr lang="en-US" altLang="ja-JP" sz="900" dirty="0">
                <a:latin typeface="游ゴシック Medium" panose="020B0500000000000000" pitchFamily="50" charset="-128"/>
                <a:ea typeface="游ゴシック Medium" panose="020B0500000000000000" pitchFamily="50" charset="-128"/>
                <a:hlinkClick r:id="rId2"/>
              </a:rPr>
              <a:t>https://garoon.cybozu.co.jp/function/detail/portal/</a:t>
            </a:r>
            <a:endParaRPr lang="en-US" altLang="ja-JP" sz="900" dirty="0">
              <a:latin typeface="游ゴシック Medium" panose="020B0500000000000000" pitchFamily="50" charset="-128"/>
              <a:ea typeface="游ゴシック Medium" panose="020B0500000000000000" pitchFamily="50" charset="-128"/>
            </a:endParaRPr>
          </a:p>
          <a:p>
            <a:pPr marL="0" indent="0">
              <a:lnSpc>
                <a:spcPct val="120000"/>
              </a:lnSpc>
              <a:spcBef>
                <a:spcPts val="0"/>
              </a:spcBef>
              <a:buNone/>
            </a:pPr>
            <a:r>
              <a:rPr lang="ja-JP" altLang="en-US" sz="900" dirty="0">
                <a:latin typeface="游ゴシック Medium" panose="020B0500000000000000" pitchFamily="50" charset="-128"/>
                <a:ea typeface="游ゴシック Medium" panose="020B0500000000000000" pitchFamily="50" charset="-128"/>
              </a:rPr>
              <a:t>ポータルテンプレート：</a:t>
            </a:r>
            <a:r>
              <a:rPr lang="en-US" altLang="ja-JP" sz="900" dirty="0">
                <a:latin typeface="游ゴシック Medium" panose="020B0500000000000000" pitchFamily="50" charset="-128"/>
                <a:ea typeface="游ゴシック Medium" panose="020B0500000000000000" pitchFamily="50" charset="-128"/>
                <a:hlinkClick r:id="rId3"/>
              </a:rPr>
              <a:t>https://garoon.cybozu.co.jp/lp/portal-gallery/</a:t>
            </a:r>
            <a:endParaRPr lang="en-US" altLang="ja-JP" sz="900" dirty="0">
              <a:latin typeface="游ゴシック Medium" panose="020B0500000000000000" pitchFamily="50" charset="-128"/>
              <a:ea typeface="游ゴシック Medium" panose="020B0500000000000000" pitchFamily="50" charset="-128"/>
            </a:endParaRPr>
          </a:p>
          <a:p>
            <a:pPr marL="0" indent="0">
              <a:lnSpc>
                <a:spcPct val="120000"/>
              </a:lnSpc>
              <a:spcBef>
                <a:spcPts val="0"/>
              </a:spcBef>
              <a:buNone/>
            </a:pPr>
            <a:r>
              <a:rPr lang="ja-JP" altLang="en-US" sz="900" dirty="0">
                <a:latin typeface="游ゴシック Medium" panose="020B0500000000000000" pitchFamily="50" charset="-128"/>
                <a:ea typeface="游ゴシック Medium" panose="020B0500000000000000" pitchFamily="50" charset="-128"/>
              </a:rPr>
              <a:t>ポータル事例集：</a:t>
            </a:r>
            <a:r>
              <a:rPr lang="en-US" altLang="ja-JP" sz="900" dirty="0">
                <a:latin typeface="游ゴシック Medium" panose="020B0500000000000000" pitchFamily="50" charset="-128"/>
                <a:ea typeface="游ゴシック Medium" panose="020B0500000000000000" pitchFamily="50" charset="-128"/>
                <a:hlinkClick r:id="rId4"/>
              </a:rPr>
              <a:t>https://garoon.cybozu.co.jp/contents/gr_wp_portal/</a:t>
            </a:r>
            <a:endParaRPr lang="en-US" altLang="ja-JP" sz="900" dirty="0">
              <a:latin typeface="游ゴシック Medium" panose="020B0500000000000000" pitchFamily="50" charset="-128"/>
              <a:ea typeface="游ゴシック Medium" panose="020B0500000000000000" pitchFamily="50" charset="-128"/>
            </a:endParaRPr>
          </a:p>
        </p:txBody>
      </p:sp>
      <p:sp>
        <p:nvSpPr>
          <p:cNvPr id="15" name="テキスト プレースホルダー 6">
            <a:extLst>
              <a:ext uri="{FF2B5EF4-FFF2-40B4-BE49-F238E27FC236}">
                <a16:creationId xmlns:a16="http://schemas.microsoft.com/office/drawing/2014/main" id="{82616461-8ECD-E4CA-71AA-50207A39301C}"/>
              </a:ext>
            </a:extLst>
          </p:cNvPr>
          <p:cNvSpPr txBox="1">
            <a:spLocks/>
          </p:cNvSpPr>
          <p:nvPr/>
        </p:nvSpPr>
        <p:spPr>
          <a:xfrm>
            <a:off x="6220509" y="3745144"/>
            <a:ext cx="2528723" cy="266766"/>
          </a:xfrm>
          <a:prstGeom prst="rect">
            <a:avLst/>
          </a:prstGeom>
        </p:spPr>
        <p:txBody>
          <a:bodyPr vert="horz" lIns="91440" tIns="45720" rIns="91440" bIns="45720" rtlCol="0">
            <a:normAutofit/>
          </a:bodyPr>
          <a:lstStyle>
            <a:lvl1pPr marL="202401" indent="-202401" algn="l" defTabSz="685800" rtl="0" eaLnBrk="1" latinLnBrk="0" hangingPunct="1">
              <a:lnSpc>
                <a:spcPct val="130000"/>
              </a:lnSpc>
              <a:spcBef>
                <a:spcPts val="750"/>
              </a:spcBef>
              <a:buClr>
                <a:schemeClr val="accent2"/>
              </a:buClr>
              <a:buFont typeface="Wingdings" pitchFamily="2" charset="2"/>
              <a:buChar char="l"/>
              <a:tabLst/>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07194" indent="-164302" algn="l" defTabSz="685800" rtl="0" eaLnBrk="1" latinLnBrk="0" hangingPunct="1">
              <a:lnSpc>
                <a:spcPct val="130000"/>
              </a:lnSpc>
              <a:spcBef>
                <a:spcPts val="375"/>
              </a:spcBef>
              <a:buClr>
                <a:schemeClr val="accent3"/>
              </a:buClr>
              <a:buFont typeface="Arial" panose="020B0604020202020204" pitchFamily="34" charset="0"/>
              <a:buChar char="•"/>
              <a:tabLst/>
              <a:defRPr kumimoji="1" sz="1200" b="0" i="0" kern="1200">
                <a:solidFill>
                  <a:schemeClr val="tx1"/>
                </a:solidFill>
                <a:latin typeface="Yu Gothic" panose="020B0400000000000000" pitchFamily="34" charset="-128"/>
                <a:ea typeface="Yu Gothic" panose="020B0400000000000000" pitchFamily="34" charset="-128"/>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200" b="0" i="0" kern="1200">
                <a:solidFill>
                  <a:schemeClr val="tx1">
                    <a:lumMod val="60000"/>
                    <a:lumOff val="40000"/>
                  </a:schemeClr>
                </a:solidFill>
                <a:latin typeface="Yu Gothic" panose="020B0400000000000000" pitchFamily="34" charset="-128"/>
                <a:ea typeface="Yu Gothic" panose="020B0400000000000000" pitchFamily="34" charset="-128"/>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100" b="0" i="0" kern="1200">
                <a:solidFill>
                  <a:schemeClr val="tx1">
                    <a:lumMod val="60000"/>
                    <a:lumOff val="40000"/>
                  </a:schemeClr>
                </a:solidFill>
                <a:latin typeface="Yu Gothic" panose="020B0400000000000000" pitchFamily="34" charset="-128"/>
                <a:ea typeface="Yu Gothic" panose="020B0400000000000000" pitchFamily="34" charset="-128"/>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r">
              <a:lnSpc>
                <a:spcPct val="100000"/>
              </a:lnSpc>
              <a:spcBef>
                <a:spcPts val="300"/>
              </a:spcBef>
              <a:buNone/>
            </a:pPr>
            <a:r>
              <a:rPr lang="en-US" altLang="ja-JP" sz="900" dirty="0">
                <a:latin typeface="游ゴシック Medium" panose="020B0500000000000000" pitchFamily="50" charset="-128"/>
                <a:ea typeface="游ゴシック Medium" panose="020B0500000000000000" pitchFamily="50" charset="-128"/>
              </a:rPr>
              <a:t>※ </a:t>
            </a:r>
            <a:r>
              <a:rPr lang="ja-JP" altLang="en-US" sz="900" dirty="0">
                <a:latin typeface="游ゴシック Medium" panose="020B0500000000000000" pitchFamily="50" charset="-128"/>
                <a:ea typeface="游ゴシック Medium" panose="020B0500000000000000" pitchFamily="50" charset="-128"/>
              </a:rPr>
              <a:t>クラウド版のみ</a:t>
            </a:r>
            <a:endParaRPr lang="en-US" altLang="ja-JP" sz="900" dirty="0">
              <a:latin typeface="游ゴシック Medium" panose="020B0500000000000000" pitchFamily="50" charset="-128"/>
              <a:ea typeface="游ゴシック Medium" panose="020B0500000000000000" pitchFamily="50" charset="-128"/>
            </a:endParaRPr>
          </a:p>
        </p:txBody>
      </p:sp>
      <p:sp>
        <p:nvSpPr>
          <p:cNvPr id="3" name="正方形/長方形 2">
            <a:extLst>
              <a:ext uri="{FF2B5EF4-FFF2-40B4-BE49-F238E27FC236}">
                <a16:creationId xmlns:a16="http://schemas.microsoft.com/office/drawing/2014/main" id="{1A9D24F4-D34D-63C5-53BA-82721E714B15}"/>
              </a:ext>
            </a:extLst>
          </p:cNvPr>
          <p:cNvSpPr/>
          <p:nvPr/>
        </p:nvSpPr>
        <p:spPr>
          <a:xfrm>
            <a:off x="4549328" y="1551518"/>
            <a:ext cx="4284000" cy="28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500" tIns="20250" rIns="121500" bIns="20250" rtlCol="0" anchor="ctr"/>
          <a:lstStyle/>
          <a:p>
            <a:pPr algn="ctr">
              <a:lnSpc>
                <a:spcPct val="120000"/>
              </a:lnSpc>
            </a:pPr>
            <a:r>
              <a:rPr lang="ja-JP" altLang="en-US" sz="1400" b="1" spc="75" dirty="0">
                <a:latin typeface="Yu Gothic" panose="020B0400000000000000" pitchFamily="34" charset="-128"/>
                <a:ea typeface="Yu Gothic" panose="020B0400000000000000" pitchFamily="34" charset="-128"/>
              </a:rPr>
              <a:t>主な機能</a:t>
            </a:r>
          </a:p>
        </p:txBody>
      </p:sp>
      <p:pic>
        <p:nvPicPr>
          <p:cNvPr id="5" name="グラフィックス 4">
            <a:extLst>
              <a:ext uri="{FF2B5EF4-FFF2-40B4-BE49-F238E27FC236}">
                <a16:creationId xmlns:a16="http://schemas.microsoft.com/office/drawing/2014/main" id="{F12AEB3D-A36F-51BA-9F5A-474A06D00AD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74853" y="211893"/>
            <a:ext cx="333375" cy="333375"/>
          </a:xfrm>
          <a:prstGeom prst="rect">
            <a:avLst/>
          </a:prstGeom>
        </p:spPr>
      </p:pic>
      <p:pic>
        <p:nvPicPr>
          <p:cNvPr id="10" name="図 9">
            <a:extLst>
              <a:ext uri="{FF2B5EF4-FFF2-40B4-BE49-F238E27FC236}">
                <a16:creationId xmlns:a16="http://schemas.microsoft.com/office/drawing/2014/main" id="{B024D2BE-0A7B-A2FD-702E-ABC23EF42BB2}"/>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519953" y="1551518"/>
            <a:ext cx="3669797" cy="2849032"/>
          </a:xfrm>
          <a:custGeom>
            <a:avLst/>
            <a:gdLst>
              <a:gd name="connsiteX0" fmla="*/ -885 w 2602659"/>
              <a:gd name="connsiteY0" fmla="*/ -1120 h 3587866"/>
              <a:gd name="connsiteX1" fmla="*/ 2601775 w 2602659"/>
              <a:gd name="connsiteY1" fmla="*/ -1120 h 3587866"/>
              <a:gd name="connsiteX2" fmla="*/ 2601775 w 2602659"/>
              <a:gd name="connsiteY2" fmla="*/ 3586746 h 3587866"/>
              <a:gd name="connsiteX3" fmla="*/ -885 w 2602659"/>
              <a:gd name="connsiteY3" fmla="*/ 3586746 h 3587866"/>
            </a:gdLst>
            <a:ahLst/>
            <a:cxnLst>
              <a:cxn ang="0">
                <a:pos x="connsiteX0" y="connsiteY0"/>
              </a:cxn>
              <a:cxn ang="0">
                <a:pos x="connsiteX1" y="connsiteY1"/>
              </a:cxn>
              <a:cxn ang="0">
                <a:pos x="connsiteX2" y="connsiteY2"/>
              </a:cxn>
              <a:cxn ang="0">
                <a:pos x="connsiteX3" y="connsiteY3"/>
              </a:cxn>
            </a:cxnLst>
            <a:rect l="l" t="t" r="r" b="b"/>
            <a:pathLst>
              <a:path w="2602659" h="3587866">
                <a:moveTo>
                  <a:pt x="-885" y="-1120"/>
                </a:moveTo>
                <a:lnTo>
                  <a:pt x="2601775" y="-1120"/>
                </a:lnTo>
                <a:lnTo>
                  <a:pt x="2601775" y="3586746"/>
                </a:lnTo>
                <a:lnTo>
                  <a:pt x="-885" y="3586746"/>
                </a:lnTo>
                <a:close/>
              </a:path>
            </a:pathLst>
          </a:custGeom>
          <a:ln>
            <a:solidFill>
              <a:schemeClr val="bg2"/>
            </a:solidFill>
          </a:ln>
        </p:spPr>
      </p:pic>
    </p:spTree>
    <p:extLst>
      <p:ext uri="{BB962C8B-B14F-4D97-AF65-F5344CB8AC3E}">
        <p14:creationId xmlns:p14="http://schemas.microsoft.com/office/powerpoint/2010/main" val="18561249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9572C61-250E-70E5-255A-B4604D7B0C6E}"/>
              </a:ext>
            </a:extLst>
          </p:cNvPr>
          <p:cNvSpPr>
            <a:spLocks noGrp="1"/>
          </p:cNvSpPr>
          <p:nvPr>
            <p:ph type="title"/>
          </p:nvPr>
        </p:nvSpPr>
        <p:spPr/>
        <p:txBody>
          <a:bodyPr/>
          <a:lstStyle/>
          <a:p>
            <a:r>
              <a:rPr kumimoji="1" lang="ja-JP" altLang="en-US" dirty="0"/>
              <a:t>　　ポータル</a:t>
            </a:r>
          </a:p>
        </p:txBody>
      </p:sp>
      <p:sp>
        <p:nvSpPr>
          <p:cNvPr id="9" name="テキスト プレースホルダー 8">
            <a:extLst>
              <a:ext uri="{FF2B5EF4-FFF2-40B4-BE49-F238E27FC236}">
                <a16:creationId xmlns:a16="http://schemas.microsoft.com/office/drawing/2014/main" id="{CAA74301-EA33-9374-B16E-299C04EB2FBB}"/>
              </a:ext>
            </a:extLst>
          </p:cNvPr>
          <p:cNvSpPr>
            <a:spLocks noGrp="1"/>
          </p:cNvSpPr>
          <p:nvPr>
            <p:ph type="body" sz="quarter" idx="11"/>
          </p:nvPr>
        </p:nvSpPr>
        <p:spPr>
          <a:xfrm>
            <a:off x="374853" y="639732"/>
            <a:ext cx="8106269" cy="851897"/>
          </a:xfrm>
        </p:spPr>
        <p:txBody>
          <a:bodyPr>
            <a:normAutofit/>
          </a:bodyPr>
          <a:lstStyle/>
          <a:p>
            <a:r>
              <a:rPr lang="ja-JP" altLang="en-US" dirty="0"/>
              <a:t>用意されているパーツを組み合わせて、表示内容やレイアウトをカスタマイズできます。</a:t>
            </a:r>
            <a:br>
              <a:rPr lang="en-US" altLang="ja-JP" dirty="0"/>
            </a:br>
            <a:r>
              <a:rPr lang="ja-JP" altLang="en-US" dirty="0"/>
              <a:t>ドラッグ</a:t>
            </a:r>
            <a:r>
              <a:rPr lang="en-US" altLang="ja-JP" dirty="0"/>
              <a:t>&amp;</a:t>
            </a:r>
            <a:r>
              <a:rPr lang="ja-JP" altLang="en-US" dirty="0"/>
              <a:t>ドロップ操作で設定できるので簡単。アクセス権の設定も可能です。</a:t>
            </a:r>
          </a:p>
        </p:txBody>
      </p:sp>
      <p:pic>
        <p:nvPicPr>
          <p:cNvPr id="5" name="object 48">
            <a:extLst>
              <a:ext uri="{FF2B5EF4-FFF2-40B4-BE49-F238E27FC236}">
                <a16:creationId xmlns:a16="http://schemas.microsoft.com/office/drawing/2014/main" id="{753CB832-5A6A-A08E-956A-456295EC7708}"/>
              </a:ext>
            </a:extLst>
          </p:cNvPr>
          <p:cNvPicPr/>
          <p:nvPr/>
        </p:nvPicPr>
        <p:blipFill>
          <a:blip r:embed="rId2" cstate="screen">
            <a:extLst>
              <a:ext uri="{28A0092B-C50C-407E-A947-70E740481C1C}">
                <a14:useLocalDpi xmlns:a14="http://schemas.microsoft.com/office/drawing/2010/main" val="0"/>
              </a:ext>
            </a:extLst>
          </a:blip>
          <a:stretch>
            <a:fillRect/>
          </a:stretch>
        </p:blipFill>
        <p:spPr>
          <a:xfrm>
            <a:off x="1691680" y="1463534"/>
            <a:ext cx="5633372" cy="3091123"/>
          </a:xfrm>
          <a:prstGeom prst="rect">
            <a:avLst/>
          </a:prstGeom>
          <a:ln>
            <a:solidFill>
              <a:schemeClr val="bg2"/>
            </a:solidFill>
          </a:ln>
        </p:spPr>
      </p:pic>
      <p:sp>
        <p:nvSpPr>
          <p:cNvPr id="14" name="正方形/長方形 13">
            <a:extLst>
              <a:ext uri="{FF2B5EF4-FFF2-40B4-BE49-F238E27FC236}">
                <a16:creationId xmlns:a16="http://schemas.microsoft.com/office/drawing/2014/main" id="{D8AB959E-A8FD-A057-E343-253FAE4B4276}"/>
              </a:ext>
            </a:extLst>
          </p:cNvPr>
          <p:cNvSpPr/>
          <p:nvPr/>
        </p:nvSpPr>
        <p:spPr>
          <a:xfrm>
            <a:off x="1775195" y="2868652"/>
            <a:ext cx="1333555" cy="236558"/>
          </a:xfrm>
          <a:prstGeom prst="rect">
            <a:avLst/>
          </a:prstGeom>
          <a:noFill/>
          <a:ln w="19050">
            <a:solidFill>
              <a:srgbClr val="01ADA4"/>
            </a:solidFill>
          </a:ln>
        </p:spPr>
        <p:style>
          <a:lnRef idx="2">
            <a:schemeClr val="accent1">
              <a:shade val="50000"/>
            </a:schemeClr>
          </a:lnRef>
          <a:fillRef idx="1">
            <a:schemeClr val="accent1"/>
          </a:fillRef>
          <a:effectRef idx="0">
            <a:schemeClr val="accent1"/>
          </a:effectRef>
          <a:fontRef idx="minor">
            <a:schemeClr val="lt1"/>
          </a:fontRef>
        </p:style>
        <p:txBody>
          <a:bodyPr lIns="162000" tIns="20250" rIns="121500" bIns="20250" rtlCol="0" anchor="ctr"/>
          <a:lstStyle/>
          <a:p>
            <a:pPr>
              <a:lnSpc>
                <a:spcPct val="130000"/>
              </a:lnSpc>
            </a:pPr>
            <a:endParaRPr lang="ja-JP" altLang="en-US" sz="900" b="1" spc="113">
              <a:latin typeface="Yu Gothic" panose="020B0400000000000000" pitchFamily="34" charset="-128"/>
              <a:ea typeface="Yu Gothic" panose="020B0400000000000000" pitchFamily="34" charset="-128"/>
            </a:endParaRPr>
          </a:p>
        </p:txBody>
      </p:sp>
      <p:sp>
        <p:nvSpPr>
          <p:cNvPr id="15" name="正方形/長方形 14">
            <a:extLst>
              <a:ext uri="{FF2B5EF4-FFF2-40B4-BE49-F238E27FC236}">
                <a16:creationId xmlns:a16="http://schemas.microsoft.com/office/drawing/2014/main" id="{3DA480F0-E427-5ACB-D8B8-9A49346072F4}"/>
              </a:ext>
            </a:extLst>
          </p:cNvPr>
          <p:cNvSpPr/>
          <p:nvPr/>
        </p:nvSpPr>
        <p:spPr>
          <a:xfrm>
            <a:off x="3569843" y="2796691"/>
            <a:ext cx="1333555" cy="236558"/>
          </a:xfrm>
          <a:prstGeom prst="rect">
            <a:avLst/>
          </a:prstGeom>
          <a:noFill/>
          <a:ln w="19050">
            <a:solidFill>
              <a:srgbClr val="01ADA4"/>
            </a:solidFill>
          </a:ln>
        </p:spPr>
        <p:style>
          <a:lnRef idx="2">
            <a:schemeClr val="accent1">
              <a:shade val="50000"/>
            </a:schemeClr>
          </a:lnRef>
          <a:fillRef idx="1">
            <a:schemeClr val="accent1"/>
          </a:fillRef>
          <a:effectRef idx="0">
            <a:schemeClr val="accent1"/>
          </a:effectRef>
          <a:fontRef idx="minor">
            <a:schemeClr val="lt1"/>
          </a:fontRef>
        </p:style>
        <p:txBody>
          <a:bodyPr lIns="162000" tIns="20250" rIns="121500" bIns="20250" rtlCol="0" anchor="ctr"/>
          <a:lstStyle/>
          <a:p>
            <a:pPr>
              <a:lnSpc>
                <a:spcPct val="130000"/>
              </a:lnSpc>
            </a:pPr>
            <a:endParaRPr lang="ja-JP" altLang="en-US" sz="900" b="1" spc="113">
              <a:latin typeface="Yu Gothic" panose="020B0400000000000000" pitchFamily="34" charset="-128"/>
              <a:ea typeface="Yu Gothic" panose="020B0400000000000000" pitchFamily="34" charset="-128"/>
            </a:endParaRPr>
          </a:p>
        </p:txBody>
      </p:sp>
      <p:cxnSp>
        <p:nvCxnSpPr>
          <p:cNvPr id="17" name="直線コネクタ 16">
            <a:extLst>
              <a:ext uri="{FF2B5EF4-FFF2-40B4-BE49-F238E27FC236}">
                <a16:creationId xmlns:a16="http://schemas.microsoft.com/office/drawing/2014/main" id="{7A2E8FB2-9123-517D-51D1-D04D1FF6791F}"/>
              </a:ext>
            </a:extLst>
          </p:cNvPr>
          <p:cNvCxnSpPr>
            <a:stCxn id="14" idx="2"/>
          </p:cNvCxnSpPr>
          <p:nvPr/>
        </p:nvCxnSpPr>
        <p:spPr>
          <a:xfrm rot="16200000" flipH="1">
            <a:off x="2692322" y="2854858"/>
            <a:ext cx="568263" cy="1068965"/>
          </a:xfrm>
          <a:prstGeom prst="bentConnector2">
            <a:avLst/>
          </a:prstGeom>
          <a:ln w="19050"/>
        </p:spPr>
        <p:style>
          <a:lnRef idx="1">
            <a:schemeClr val="accent1"/>
          </a:lnRef>
          <a:fillRef idx="0">
            <a:schemeClr val="accent1"/>
          </a:fillRef>
          <a:effectRef idx="0">
            <a:schemeClr val="accent1"/>
          </a:effectRef>
          <a:fontRef idx="minor">
            <a:schemeClr val="tx1"/>
          </a:fontRef>
        </p:style>
      </p:cxnSp>
      <p:cxnSp>
        <p:nvCxnSpPr>
          <p:cNvPr id="19" name="直線矢印コネクタ 18">
            <a:extLst>
              <a:ext uri="{FF2B5EF4-FFF2-40B4-BE49-F238E27FC236}">
                <a16:creationId xmlns:a16="http://schemas.microsoft.com/office/drawing/2014/main" id="{8265986C-C5ED-8D0A-79BD-F8C51E648CF3}"/>
              </a:ext>
            </a:extLst>
          </p:cNvPr>
          <p:cNvCxnSpPr>
            <a:cxnSpLocks/>
            <a:endCxn id="15" idx="2"/>
          </p:cNvCxnSpPr>
          <p:nvPr/>
        </p:nvCxnSpPr>
        <p:spPr>
          <a:xfrm flipV="1">
            <a:off x="4236620" y="3033249"/>
            <a:ext cx="0" cy="44240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3" name="正方形/長方形 22">
            <a:extLst>
              <a:ext uri="{FF2B5EF4-FFF2-40B4-BE49-F238E27FC236}">
                <a16:creationId xmlns:a16="http://schemas.microsoft.com/office/drawing/2014/main" id="{994C48CD-7E35-AFA5-19BB-5E2587BECA08}"/>
              </a:ext>
            </a:extLst>
          </p:cNvPr>
          <p:cNvSpPr/>
          <p:nvPr/>
        </p:nvSpPr>
        <p:spPr>
          <a:xfrm>
            <a:off x="3510937" y="3378724"/>
            <a:ext cx="2769521" cy="5894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62000" tIns="20250" rIns="121500" bIns="20250" rtlCol="0" anchor="ctr"/>
          <a:lstStyle/>
          <a:p>
            <a:pPr algn="ctr">
              <a:lnSpc>
                <a:spcPct val="120000"/>
              </a:lnSpc>
            </a:pPr>
            <a:r>
              <a:rPr lang="ja-JP" altLang="en-US" sz="1200" b="1" spc="113" dirty="0">
                <a:latin typeface="Yu Gothic" panose="020B0400000000000000" pitchFamily="34" charset="-128"/>
                <a:ea typeface="Yu Gothic" panose="020B0400000000000000" pitchFamily="34" charset="-128"/>
              </a:rPr>
              <a:t>ドラッグ＆ドロップで</a:t>
            </a:r>
            <a:br>
              <a:rPr lang="en-US" altLang="ja-JP" sz="1200" b="1" spc="113" dirty="0">
                <a:latin typeface="Yu Gothic" panose="020B0400000000000000" pitchFamily="34" charset="-128"/>
                <a:ea typeface="Yu Gothic" panose="020B0400000000000000" pitchFamily="34" charset="-128"/>
              </a:rPr>
            </a:br>
            <a:r>
              <a:rPr lang="ja-JP" altLang="en-US" sz="1200" b="1" spc="113" dirty="0">
                <a:latin typeface="Yu Gothic" panose="020B0400000000000000" pitchFamily="34" charset="-128"/>
                <a:ea typeface="Yu Gothic" panose="020B0400000000000000" pitchFamily="34" charset="-128"/>
              </a:rPr>
              <a:t>表示をカスタマイズできます</a:t>
            </a:r>
          </a:p>
        </p:txBody>
      </p:sp>
      <p:sp>
        <p:nvSpPr>
          <p:cNvPr id="26" name="テキスト プレースホルダー 6">
            <a:extLst>
              <a:ext uri="{FF2B5EF4-FFF2-40B4-BE49-F238E27FC236}">
                <a16:creationId xmlns:a16="http://schemas.microsoft.com/office/drawing/2014/main" id="{A133B553-7CDA-0D72-EEE1-4971B284D546}"/>
              </a:ext>
            </a:extLst>
          </p:cNvPr>
          <p:cNvSpPr txBox="1">
            <a:spLocks/>
          </p:cNvSpPr>
          <p:nvPr/>
        </p:nvSpPr>
        <p:spPr>
          <a:xfrm>
            <a:off x="5652120" y="3873369"/>
            <a:ext cx="3240360" cy="464546"/>
          </a:xfrm>
          <a:prstGeom prst="rect">
            <a:avLst/>
          </a:prstGeom>
        </p:spPr>
        <p:txBody>
          <a:bodyPr vert="horz" lIns="91440" tIns="45720" rIns="91440" bIns="45720" rtlCol="0">
            <a:normAutofit/>
          </a:bodyPr>
          <a:lstStyle>
            <a:lvl1pPr marL="202401" indent="-202401" algn="l" defTabSz="685800" rtl="0" eaLnBrk="1" latinLnBrk="0" hangingPunct="1">
              <a:lnSpc>
                <a:spcPct val="130000"/>
              </a:lnSpc>
              <a:spcBef>
                <a:spcPts val="750"/>
              </a:spcBef>
              <a:buClr>
                <a:schemeClr val="accent2"/>
              </a:buClr>
              <a:buFont typeface="Wingdings" pitchFamily="2" charset="2"/>
              <a:buChar char="l"/>
              <a:tabLst/>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07194" indent="-164302" algn="l" defTabSz="685800" rtl="0" eaLnBrk="1" latinLnBrk="0" hangingPunct="1">
              <a:lnSpc>
                <a:spcPct val="130000"/>
              </a:lnSpc>
              <a:spcBef>
                <a:spcPts val="375"/>
              </a:spcBef>
              <a:buClr>
                <a:schemeClr val="accent3"/>
              </a:buClr>
              <a:buFont typeface="Arial" panose="020B0604020202020204" pitchFamily="34" charset="0"/>
              <a:buChar char="•"/>
              <a:tabLst/>
              <a:defRPr kumimoji="1" sz="1200" b="0" i="0" kern="1200">
                <a:solidFill>
                  <a:schemeClr val="tx1"/>
                </a:solidFill>
                <a:latin typeface="Yu Gothic" panose="020B0400000000000000" pitchFamily="34" charset="-128"/>
                <a:ea typeface="Yu Gothic" panose="020B0400000000000000" pitchFamily="34" charset="-128"/>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200" b="0" i="0" kern="1200">
                <a:solidFill>
                  <a:schemeClr val="tx1">
                    <a:lumMod val="60000"/>
                    <a:lumOff val="40000"/>
                  </a:schemeClr>
                </a:solidFill>
                <a:latin typeface="Yu Gothic" panose="020B0400000000000000" pitchFamily="34" charset="-128"/>
                <a:ea typeface="Yu Gothic" panose="020B0400000000000000" pitchFamily="34" charset="-128"/>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100" b="0" i="0" kern="1200">
                <a:solidFill>
                  <a:schemeClr val="tx1">
                    <a:lumMod val="60000"/>
                    <a:lumOff val="40000"/>
                  </a:schemeClr>
                </a:solidFill>
                <a:latin typeface="Yu Gothic" panose="020B0400000000000000" pitchFamily="34" charset="-128"/>
                <a:ea typeface="Yu Gothic" panose="020B0400000000000000" pitchFamily="34" charset="-128"/>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a:lnSpc>
                <a:spcPct val="100000"/>
              </a:lnSpc>
              <a:spcBef>
                <a:spcPts val="300"/>
              </a:spcBef>
              <a:buFont typeface="Wingdings" panose="05000000000000000000" pitchFamily="2" charset="2"/>
              <a:buChar char="Ø"/>
            </a:pPr>
            <a:endParaRPr lang="en-US" altLang="ja-JP" sz="1000">
              <a:latin typeface="游ゴシック Medium" panose="020B0500000000000000" pitchFamily="50" charset="-128"/>
              <a:ea typeface="游ゴシック Medium" panose="020B0500000000000000" pitchFamily="50" charset="-128"/>
            </a:endParaRPr>
          </a:p>
        </p:txBody>
      </p:sp>
      <p:pic>
        <p:nvPicPr>
          <p:cNvPr id="3" name="グラフィックス 2">
            <a:extLst>
              <a:ext uri="{FF2B5EF4-FFF2-40B4-BE49-F238E27FC236}">
                <a16:creationId xmlns:a16="http://schemas.microsoft.com/office/drawing/2014/main" id="{DFE6679B-7C18-08EB-D230-9C9861B6350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4853" y="211893"/>
            <a:ext cx="333375" cy="333375"/>
          </a:xfrm>
          <a:prstGeom prst="rect">
            <a:avLst/>
          </a:prstGeom>
        </p:spPr>
      </p:pic>
    </p:spTree>
    <p:extLst>
      <p:ext uri="{BB962C8B-B14F-4D97-AF65-F5344CB8AC3E}">
        <p14:creationId xmlns:p14="http://schemas.microsoft.com/office/powerpoint/2010/main" val="3029374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ject 89">
            <a:extLst>
              <a:ext uri="{FF2B5EF4-FFF2-40B4-BE49-F238E27FC236}">
                <a16:creationId xmlns:a16="http://schemas.microsoft.com/office/drawing/2014/main" id="{F9C2D7B6-9D81-17DD-F25F-9E62B2EF46AE}"/>
              </a:ext>
            </a:extLst>
          </p:cNvPr>
          <p:cNvPicPr/>
          <p:nvPr/>
        </p:nvPicPr>
        <p:blipFill>
          <a:blip r:embed="rId2" cstate="screen">
            <a:extLst>
              <a:ext uri="{28A0092B-C50C-407E-A947-70E740481C1C}">
                <a14:useLocalDpi xmlns:a14="http://schemas.microsoft.com/office/drawing/2010/main" val="0"/>
              </a:ext>
            </a:extLst>
          </a:blip>
          <a:stretch>
            <a:fillRect/>
          </a:stretch>
        </p:blipFill>
        <p:spPr>
          <a:xfrm>
            <a:off x="2292130" y="1553028"/>
            <a:ext cx="4559639" cy="3072755"/>
          </a:xfrm>
          <a:prstGeom prst="rect">
            <a:avLst/>
          </a:prstGeom>
          <a:ln>
            <a:solidFill>
              <a:schemeClr val="bg2"/>
            </a:solidFill>
          </a:ln>
        </p:spPr>
      </p:pic>
      <p:sp>
        <p:nvSpPr>
          <p:cNvPr id="2" name="タイトル 1">
            <a:extLst>
              <a:ext uri="{FF2B5EF4-FFF2-40B4-BE49-F238E27FC236}">
                <a16:creationId xmlns:a16="http://schemas.microsoft.com/office/drawing/2014/main" id="{29572C61-250E-70E5-255A-B4604D7B0C6E}"/>
              </a:ext>
            </a:extLst>
          </p:cNvPr>
          <p:cNvSpPr>
            <a:spLocks noGrp="1"/>
          </p:cNvSpPr>
          <p:nvPr>
            <p:ph type="title"/>
          </p:nvPr>
        </p:nvSpPr>
        <p:spPr/>
        <p:txBody>
          <a:bodyPr/>
          <a:lstStyle/>
          <a:p>
            <a:r>
              <a:rPr kumimoji="1" lang="ja-JP" altLang="en-US" dirty="0"/>
              <a:t>ポータル利用例：社内通達・社内文書などを一覧で表示</a:t>
            </a:r>
          </a:p>
        </p:txBody>
      </p:sp>
      <p:sp>
        <p:nvSpPr>
          <p:cNvPr id="3" name="テキスト プレースホルダー 2">
            <a:extLst>
              <a:ext uri="{FF2B5EF4-FFF2-40B4-BE49-F238E27FC236}">
                <a16:creationId xmlns:a16="http://schemas.microsoft.com/office/drawing/2014/main" id="{440A49BC-67AC-6CED-BA35-DAC842E0C1F2}"/>
              </a:ext>
            </a:extLst>
          </p:cNvPr>
          <p:cNvSpPr>
            <a:spLocks noGrp="1"/>
          </p:cNvSpPr>
          <p:nvPr>
            <p:ph type="body" sz="quarter" idx="11"/>
          </p:nvPr>
        </p:nvSpPr>
        <p:spPr>
          <a:xfrm>
            <a:off x="374853" y="639732"/>
            <a:ext cx="8445297" cy="1499969"/>
          </a:xfrm>
        </p:spPr>
        <p:txBody>
          <a:bodyPr>
            <a:normAutofit/>
          </a:bodyPr>
          <a:lstStyle/>
          <a:p>
            <a:r>
              <a:rPr lang="en-US" altLang="ja-JP" dirty="0"/>
              <a:t>Garoon</a:t>
            </a:r>
            <a:r>
              <a:rPr lang="ja-JP" altLang="en-US" dirty="0"/>
              <a:t>の各アプリケーションの情報をポータルに表示できます。例えば「掲示板で掲示した社内通達の一覧」「ファイル管理で共有した社内文書の一覧」などを配置できます。ポータルに表示させることで、社員への情報周知がしやすくなります。</a:t>
            </a:r>
          </a:p>
        </p:txBody>
      </p:sp>
      <p:grpSp>
        <p:nvGrpSpPr>
          <p:cNvPr id="15" name="グループ化 14">
            <a:extLst>
              <a:ext uri="{FF2B5EF4-FFF2-40B4-BE49-F238E27FC236}">
                <a16:creationId xmlns:a16="http://schemas.microsoft.com/office/drawing/2014/main" id="{4CA5F9DF-C6C5-BCF7-3717-EAA80FF81AA4}"/>
              </a:ext>
            </a:extLst>
          </p:cNvPr>
          <p:cNvGrpSpPr/>
          <p:nvPr/>
        </p:nvGrpSpPr>
        <p:grpSpPr>
          <a:xfrm>
            <a:off x="3718373" y="2238452"/>
            <a:ext cx="1752644" cy="2386431"/>
            <a:chOff x="3683257" y="2307592"/>
            <a:chExt cx="1824408" cy="2484147"/>
          </a:xfrm>
        </p:grpSpPr>
        <p:sp>
          <p:nvSpPr>
            <p:cNvPr id="4" name="正方形/長方形 3">
              <a:extLst>
                <a:ext uri="{FF2B5EF4-FFF2-40B4-BE49-F238E27FC236}">
                  <a16:creationId xmlns:a16="http://schemas.microsoft.com/office/drawing/2014/main" id="{55426F9F-8D8B-EF83-56DD-082BDF959CBA}"/>
                </a:ext>
              </a:extLst>
            </p:cNvPr>
            <p:cNvSpPr/>
            <p:nvPr/>
          </p:nvSpPr>
          <p:spPr>
            <a:xfrm>
              <a:off x="3683257" y="2307592"/>
              <a:ext cx="1824408" cy="2484147"/>
            </a:xfrm>
            <a:prstGeom prst="rect">
              <a:avLst/>
            </a:prstGeom>
            <a:noFill/>
            <a:ln w="19050">
              <a:solidFill>
                <a:srgbClr val="01ADA4"/>
              </a:solidFill>
            </a:ln>
          </p:spPr>
          <p:style>
            <a:lnRef idx="2">
              <a:schemeClr val="accent1">
                <a:shade val="50000"/>
              </a:schemeClr>
            </a:lnRef>
            <a:fillRef idx="1">
              <a:schemeClr val="accent1"/>
            </a:fillRef>
            <a:effectRef idx="0">
              <a:schemeClr val="accent1"/>
            </a:effectRef>
            <a:fontRef idx="minor">
              <a:schemeClr val="lt1"/>
            </a:fontRef>
          </p:style>
          <p:txBody>
            <a:bodyPr lIns="162000" tIns="20250" rIns="121500" bIns="20250" rtlCol="0" anchor="ctr"/>
            <a:lstStyle/>
            <a:p>
              <a:pPr>
                <a:lnSpc>
                  <a:spcPct val="130000"/>
                </a:lnSpc>
              </a:pPr>
              <a:endParaRPr lang="ja-JP" altLang="en-US" sz="900" b="1" spc="113">
                <a:latin typeface="Yu Gothic" panose="020B0400000000000000" pitchFamily="34" charset="-128"/>
                <a:ea typeface="Yu Gothic" panose="020B0400000000000000" pitchFamily="34" charset="-128"/>
              </a:endParaRPr>
            </a:p>
          </p:txBody>
        </p:sp>
        <p:sp>
          <p:nvSpPr>
            <p:cNvPr id="5" name="正方形/長方形 4">
              <a:extLst>
                <a:ext uri="{FF2B5EF4-FFF2-40B4-BE49-F238E27FC236}">
                  <a16:creationId xmlns:a16="http://schemas.microsoft.com/office/drawing/2014/main" id="{32F50778-B8D9-9CCF-81FC-3F28904ADDE2}"/>
                </a:ext>
              </a:extLst>
            </p:cNvPr>
            <p:cNvSpPr/>
            <p:nvPr/>
          </p:nvSpPr>
          <p:spPr>
            <a:xfrm>
              <a:off x="4659086" y="2307592"/>
              <a:ext cx="848579" cy="2551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162000" tIns="20250" rIns="121500" bIns="20250" rtlCol="0" anchor="ctr"/>
            <a:lstStyle/>
            <a:p>
              <a:pPr algn="ctr">
                <a:lnSpc>
                  <a:spcPct val="120000"/>
                </a:lnSpc>
              </a:pPr>
              <a:r>
                <a:rPr lang="ja-JP" altLang="en-US" sz="1100" b="1" spc="113" dirty="0">
                  <a:latin typeface="Yu Gothic" panose="020B0400000000000000" pitchFamily="34" charset="-128"/>
                  <a:ea typeface="Yu Gothic" panose="020B0400000000000000" pitchFamily="34" charset="-128"/>
                </a:rPr>
                <a:t>全社通達</a:t>
              </a:r>
            </a:p>
          </p:txBody>
        </p:sp>
      </p:grpSp>
      <p:sp>
        <p:nvSpPr>
          <p:cNvPr id="17" name="正方形/長方形 16">
            <a:extLst>
              <a:ext uri="{FF2B5EF4-FFF2-40B4-BE49-F238E27FC236}">
                <a16:creationId xmlns:a16="http://schemas.microsoft.com/office/drawing/2014/main" id="{4B5EDECB-02A8-383B-1969-2507B2F600E3}"/>
              </a:ext>
            </a:extLst>
          </p:cNvPr>
          <p:cNvSpPr/>
          <p:nvPr/>
        </p:nvSpPr>
        <p:spPr>
          <a:xfrm>
            <a:off x="2341219" y="3783535"/>
            <a:ext cx="1324133" cy="797573"/>
          </a:xfrm>
          <a:prstGeom prst="rect">
            <a:avLst/>
          </a:prstGeom>
          <a:noFill/>
          <a:ln w="19050">
            <a:solidFill>
              <a:srgbClr val="01ADA4"/>
            </a:solidFill>
          </a:ln>
        </p:spPr>
        <p:style>
          <a:lnRef idx="2">
            <a:schemeClr val="accent1">
              <a:shade val="50000"/>
            </a:schemeClr>
          </a:lnRef>
          <a:fillRef idx="1">
            <a:schemeClr val="accent1"/>
          </a:fillRef>
          <a:effectRef idx="0">
            <a:schemeClr val="accent1"/>
          </a:effectRef>
          <a:fontRef idx="minor">
            <a:schemeClr val="lt1"/>
          </a:fontRef>
        </p:style>
        <p:txBody>
          <a:bodyPr lIns="162000" tIns="20250" rIns="121500" bIns="20250" rtlCol="0" anchor="ctr"/>
          <a:lstStyle/>
          <a:p>
            <a:pPr>
              <a:lnSpc>
                <a:spcPct val="130000"/>
              </a:lnSpc>
            </a:pPr>
            <a:endParaRPr lang="ja-JP" altLang="en-US" sz="900" b="1" spc="113">
              <a:latin typeface="Yu Gothic" panose="020B0400000000000000" pitchFamily="34" charset="-128"/>
              <a:ea typeface="Yu Gothic" panose="020B0400000000000000" pitchFamily="34" charset="-128"/>
            </a:endParaRPr>
          </a:p>
        </p:txBody>
      </p:sp>
      <p:sp>
        <p:nvSpPr>
          <p:cNvPr id="18" name="正方形/長方形 17">
            <a:extLst>
              <a:ext uri="{FF2B5EF4-FFF2-40B4-BE49-F238E27FC236}">
                <a16:creationId xmlns:a16="http://schemas.microsoft.com/office/drawing/2014/main" id="{FAF4095A-0D67-9892-84DD-291E446B88AB}"/>
              </a:ext>
            </a:extLst>
          </p:cNvPr>
          <p:cNvSpPr/>
          <p:nvPr/>
        </p:nvSpPr>
        <p:spPr>
          <a:xfrm>
            <a:off x="3122048" y="3783535"/>
            <a:ext cx="543305" cy="245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162000" tIns="20250" rIns="121500" bIns="20250" rtlCol="0" anchor="ctr"/>
          <a:lstStyle/>
          <a:p>
            <a:pPr algn="ctr">
              <a:lnSpc>
                <a:spcPct val="120000"/>
              </a:lnSpc>
            </a:pPr>
            <a:r>
              <a:rPr lang="ja-JP" altLang="en-US" sz="1100" b="1" spc="113" dirty="0">
                <a:latin typeface="Yu Gothic" panose="020B0400000000000000" pitchFamily="34" charset="-128"/>
                <a:ea typeface="Yu Gothic" panose="020B0400000000000000" pitchFamily="34" charset="-128"/>
              </a:rPr>
              <a:t>文書</a:t>
            </a:r>
          </a:p>
        </p:txBody>
      </p:sp>
    </p:spTree>
    <p:extLst>
      <p:ext uri="{BB962C8B-B14F-4D97-AF65-F5344CB8AC3E}">
        <p14:creationId xmlns:p14="http://schemas.microsoft.com/office/powerpoint/2010/main" val="6537002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9572C61-250E-70E5-255A-B4604D7B0C6E}"/>
              </a:ext>
            </a:extLst>
          </p:cNvPr>
          <p:cNvSpPr>
            <a:spLocks noGrp="1"/>
          </p:cNvSpPr>
          <p:nvPr>
            <p:ph type="title"/>
          </p:nvPr>
        </p:nvSpPr>
        <p:spPr/>
        <p:txBody>
          <a:bodyPr/>
          <a:lstStyle/>
          <a:p>
            <a:r>
              <a:rPr kumimoji="1" lang="ja-JP" altLang="en-US" dirty="0"/>
              <a:t>ポータル利用例：社内手続き一覧をグラフィカルに表示</a:t>
            </a:r>
          </a:p>
        </p:txBody>
      </p:sp>
      <p:sp>
        <p:nvSpPr>
          <p:cNvPr id="3" name="テキスト プレースホルダー 2">
            <a:extLst>
              <a:ext uri="{FF2B5EF4-FFF2-40B4-BE49-F238E27FC236}">
                <a16:creationId xmlns:a16="http://schemas.microsoft.com/office/drawing/2014/main" id="{440A49BC-67AC-6CED-BA35-DAC842E0C1F2}"/>
              </a:ext>
            </a:extLst>
          </p:cNvPr>
          <p:cNvSpPr>
            <a:spLocks noGrp="1"/>
          </p:cNvSpPr>
          <p:nvPr>
            <p:ph type="body" sz="quarter" idx="11"/>
          </p:nvPr>
        </p:nvSpPr>
        <p:spPr>
          <a:xfrm>
            <a:off x="374853" y="639732"/>
            <a:ext cx="8445297" cy="1499969"/>
          </a:xfrm>
        </p:spPr>
        <p:txBody>
          <a:bodyPr>
            <a:normAutofit/>
          </a:bodyPr>
          <a:lstStyle/>
          <a:p>
            <a:r>
              <a:rPr lang="en-US" altLang="ja-JP" dirty="0"/>
              <a:t>HTML/CSS</a:t>
            </a:r>
            <a:r>
              <a:rPr lang="ja-JP" altLang="en-US" dirty="0"/>
              <a:t>を利用してより自由なデザインのポータルを作成することもできます。例えば社内の手続き方法をまとめたポータルを作成すれば「あの手続きはどこで申請するんだっけ</a:t>
            </a:r>
            <a:r>
              <a:rPr lang="en-US" altLang="ja-JP" dirty="0"/>
              <a:t>…</a:t>
            </a:r>
            <a:r>
              <a:rPr lang="ja-JP" altLang="en-US" dirty="0"/>
              <a:t>」と探す時間を削減できます。</a:t>
            </a:r>
          </a:p>
        </p:txBody>
      </p:sp>
      <p:pic>
        <p:nvPicPr>
          <p:cNvPr id="4" name="図 3">
            <a:extLst>
              <a:ext uri="{FF2B5EF4-FFF2-40B4-BE49-F238E27FC236}">
                <a16:creationId xmlns:a16="http://schemas.microsoft.com/office/drawing/2014/main" id="{B915FFB0-154B-54A8-7A7B-3F7269D17B34}"/>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1984023" y="1523778"/>
            <a:ext cx="5134061" cy="3075599"/>
          </a:xfrm>
          <a:prstGeom prst="rect">
            <a:avLst/>
          </a:prstGeom>
          <a:ln>
            <a:solidFill>
              <a:schemeClr val="bg2"/>
            </a:solidFill>
          </a:ln>
        </p:spPr>
      </p:pic>
    </p:spTree>
    <p:extLst>
      <p:ext uri="{BB962C8B-B14F-4D97-AF65-F5344CB8AC3E}">
        <p14:creationId xmlns:p14="http://schemas.microsoft.com/office/powerpoint/2010/main" val="30925474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873D78-6D6B-F3BB-B7D0-724324955954}"/>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A132E945-3FE4-6646-3DF4-5A40DE9CE5D9}"/>
              </a:ext>
            </a:extLst>
          </p:cNvPr>
          <p:cNvSpPr>
            <a:spLocks noGrp="1"/>
          </p:cNvSpPr>
          <p:nvPr>
            <p:ph type="title"/>
          </p:nvPr>
        </p:nvSpPr>
        <p:spPr/>
        <p:txBody>
          <a:bodyPr/>
          <a:lstStyle/>
          <a:p>
            <a:r>
              <a:rPr kumimoji="1" lang="ja-JP" altLang="en-US" dirty="0"/>
              <a:t>ポータル利用例：他システムで管理しているデータやグラフを表示</a:t>
            </a:r>
          </a:p>
        </p:txBody>
      </p:sp>
      <p:sp>
        <p:nvSpPr>
          <p:cNvPr id="3" name="テキスト プレースホルダー 2">
            <a:extLst>
              <a:ext uri="{FF2B5EF4-FFF2-40B4-BE49-F238E27FC236}">
                <a16:creationId xmlns:a16="http://schemas.microsoft.com/office/drawing/2014/main" id="{9053E169-137B-101A-D51D-73EBBEAC5CE9}"/>
              </a:ext>
            </a:extLst>
          </p:cNvPr>
          <p:cNvSpPr>
            <a:spLocks noGrp="1"/>
          </p:cNvSpPr>
          <p:nvPr>
            <p:ph type="body" sz="quarter" idx="11"/>
          </p:nvPr>
        </p:nvSpPr>
        <p:spPr>
          <a:xfrm>
            <a:off x="374853" y="639732"/>
            <a:ext cx="8445297" cy="1499969"/>
          </a:xfrm>
        </p:spPr>
        <p:txBody>
          <a:bodyPr>
            <a:normAutofit/>
          </a:bodyPr>
          <a:lstStyle/>
          <a:p>
            <a:r>
              <a:rPr lang="en-US" altLang="ja-JP" dirty="0"/>
              <a:t>Microsoft 365</a:t>
            </a:r>
            <a:r>
              <a:rPr lang="ja-JP" altLang="en-US" dirty="0"/>
              <a:t>や</a:t>
            </a:r>
            <a:r>
              <a:rPr lang="en-US" altLang="ja-JP" dirty="0" err="1"/>
              <a:t>kintone</a:t>
            </a:r>
            <a:r>
              <a:rPr lang="ja-JP" altLang="en-US" dirty="0"/>
              <a:t>など、他のシステムで管理しているデータやグラフをポータル内に表示すればダッシュボードとしても利用できます。</a:t>
            </a:r>
            <a:r>
              <a:rPr lang="en-US" altLang="ja-JP" dirty="0"/>
              <a:t>SNS</a:t>
            </a:r>
            <a:r>
              <a:rPr lang="ja-JP" altLang="en-US" dirty="0"/>
              <a:t>のタイムラインや動画などの表示も可能です。</a:t>
            </a:r>
          </a:p>
        </p:txBody>
      </p:sp>
      <p:pic>
        <p:nvPicPr>
          <p:cNvPr id="5" name="図 4">
            <a:extLst>
              <a:ext uri="{FF2B5EF4-FFF2-40B4-BE49-F238E27FC236}">
                <a16:creationId xmlns:a16="http://schemas.microsoft.com/office/drawing/2014/main" id="{6D948A25-5649-CB96-5751-7B87B97392D7}"/>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2110785" y="1460167"/>
            <a:ext cx="4922429" cy="3087266"/>
          </a:xfrm>
          <a:prstGeom prst="rect">
            <a:avLst/>
          </a:prstGeom>
          <a:ln>
            <a:solidFill>
              <a:schemeClr val="bg2"/>
            </a:solidFill>
          </a:ln>
        </p:spPr>
      </p:pic>
    </p:spTree>
    <p:extLst>
      <p:ext uri="{BB962C8B-B14F-4D97-AF65-F5344CB8AC3E}">
        <p14:creationId xmlns:p14="http://schemas.microsoft.com/office/powerpoint/2010/main" val="34647208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A3A38E5-96D0-2BA7-6590-2833F7F444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532" y="1736865"/>
            <a:ext cx="3944454" cy="2700762"/>
          </a:xfrm>
          <a:prstGeom prst="rect">
            <a:avLst/>
          </a:prstGeom>
          <a:ln>
            <a:solidFill>
              <a:schemeClr val="bg2"/>
            </a:solidFill>
          </a:ln>
        </p:spPr>
      </p:pic>
      <p:sp>
        <p:nvSpPr>
          <p:cNvPr id="2" name="タイトル 1">
            <a:extLst>
              <a:ext uri="{FF2B5EF4-FFF2-40B4-BE49-F238E27FC236}">
                <a16:creationId xmlns:a16="http://schemas.microsoft.com/office/drawing/2014/main" id="{29572C61-250E-70E5-255A-B4604D7B0C6E}"/>
              </a:ext>
            </a:extLst>
          </p:cNvPr>
          <p:cNvSpPr>
            <a:spLocks noGrp="1"/>
          </p:cNvSpPr>
          <p:nvPr>
            <p:ph type="title"/>
          </p:nvPr>
        </p:nvSpPr>
        <p:spPr/>
        <p:txBody>
          <a:bodyPr/>
          <a:lstStyle/>
          <a:p>
            <a:r>
              <a:rPr kumimoji="1" lang="ja-JP" altLang="en-US" dirty="0"/>
              <a:t>　　　　スケジュール・施設予約</a:t>
            </a:r>
          </a:p>
        </p:txBody>
      </p:sp>
      <p:sp>
        <p:nvSpPr>
          <p:cNvPr id="5" name="テキスト プレースホルダー 2">
            <a:extLst>
              <a:ext uri="{FF2B5EF4-FFF2-40B4-BE49-F238E27FC236}">
                <a16:creationId xmlns:a16="http://schemas.microsoft.com/office/drawing/2014/main" id="{4F2F4E0E-2616-9C4C-C5B6-A6750D1478DC}"/>
              </a:ext>
            </a:extLst>
          </p:cNvPr>
          <p:cNvSpPr txBox="1">
            <a:spLocks/>
          </p:cNvSpPr>
          <p:nvPr/>
        </p:nvSpPr>
        <p:spPr>
          <a:xfrm>
            <a:off x="374853" y="639732"/>
            <a:ext cx="8445297" cy="1499969"/>
          </a:xfrm>
          <a:prstGeom prst="rect">
            <a:avLst/>
          </a:prstGeom>
        </p:spPr>
        <p:txBody>
          <a:bodyPr vert="horz" lIns="91440" tIns="45720" rIns="91440" bIns="45720" rtlCol="0" anchor="t">
            <a:normAutofit/>
          </a:bodyPr>
          <a:lstStyle>
            <a:lvl1pPr marL="0" indent="0" algn="l" defTabSz="685800" rtl="0" eaLnBrk="1" latinLnBrk="0" hangingPunct="1">
              <a:lnSpc>
                <a:spcPct val="120000"/>
              </a:lnSpc>
              <a:spcBef>
                <a:spcPts val="750"/>
              </a:spcBef>
              <a:buFontTx/>
              <a:buNone/>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r>
              <a:rPr lang="ja-JP" altLang="en-US" dirty="0"/>
              <a:t>チームや個人の予定を共有できるグループスケジューラーです。 会議室や備品管理ができる施設予約もあわせて使えます。メンバーや施設の空き時間を見ながら予定を登録できるので、日程調整が効率化できます。</a:t>
            </a:r>
          </a:p>
        </p:txBody>
      </p:sp>
      <p:sp>
        <p:nvSpPr>
          <p:cNvPr id="10" name="テキスト プレースホルダー 2">
            <a:extLst>
              <a:ext uri="{FF2B5EF4-FFF2-40B4-BE49-F238E27FC236}">
                <a16:creationId xmlns:a16="http://schemas.microsoft.com/office/drawing/2014/main" id="{970D5BD8-6191-AFF4-3672-66B4622F9302}"/>
              </a:ext>
            </a:extLst>
          </p:cNvPr>
          <p:cNvSpPr txBox="1">
            <a:spLocks/>
          </p:cNvSpPr>
          <p:nvPr/>
        </p:nvSpPr>
        <p:spPr>
          <a:xfrm>
            <a:off x="4549329" y="2026026"/>
            <a:ext cx="4284000" cy="2238282"/>
          </a:xfrm>
          <a:prstGeom prst="rect">
            <a:avLst/>
          </a:prstGeom>
          <a:solidFill>
            <a:schemeClr val="bg2"/>
          </a:solidFill>
        </p:spPr>
        <p:txBody>
          <a:bodyPr vert="horz" lIns="180000" tIns="144000" rIns="72000" bIns="72000" numCol="2" spcCol="180000" rtlCol="0" anchor="t">
            <a:normAutofit fontScale="92500" lnSpcReduction="20000"/>
          </a:bodyPr>
          <a:lstStyle>
            <a:lvl1pPr marL="269875" indent="-269875" algn="l" defTabSz="914400" rtl="0" eaLnBrk="1" latinLnBrk="0" hangingPunct="1">
              <a:lnSpc>
                <a:spcPct val="130000"/>
              </a:lnSpc>
              <a:spcBef>
                <a:spcPts val="1000"/>
              </a:spcBef>
              <a:buClr>
                <a:schemeClr val="accent2"/>
              </a:buClr>
              <a:buFont typeface="Wingdings" pitchFamily="2" charset="2"/>
              <a:buChar char="l"/>
              <a:tabLst/>
              <a:defRPr kumimoji="1" sz="1800" b="0" i="0" kern="1200">
                <a:solidFill>
                  <a:schemeClr val="tx1"/>
                </a:solidFill>
                <a:latin typeface="Yu Gothic Medium" panose="020B0400000000000000" pitchFamily="34" charset="-128"/>
                <a:ea typeface="Yu Gothic Medium" panose="020B0400000000000000" pitchFamily="34" charset="-128"/>
                <a:cs typeface="+mn-cs"/>
              </a:defRPr>
            </a:lvl1pPr>
            <a:lvl2pPr marL="676275" indent="-219075" algn="l" defTabSz="914400" rtl="0" eaLnBrk="1" latinLnBrk="0" hangingPunct="1">
              <a:lnSpc>
                <a:spcPct val="130000"/>
              </a:lnSpc>
              <a:spcBef>
                <a:spcPts val="500"/>
              </a:spcBef>
              <a:buClr>
                <a:schemeClr val="accent3"/>
              </a:buClr>
              <a:buFont typeface="Arial" panose="020B0604020202020204" pitchFamily="34" charset="0"/>
              <a:buChar char="•"/>
              <a:tabLst/>
              <a:defRPr kumimoji="1" sz="1400" b="0" i="0" kern="1200">
                <a:solidFill>
                  <a:schemeClr val="tx1"/>
                </a:solidFill>
                <a:latin typeface="Yu Gothic" panose="020B0400000000000000" pitchFamily="34" charset="-128"/>
                <a:ea typeface="Yu Gothic" panose="020B04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b="0" i="0" kern="1200">
                <a:solidFill>
                  <a:schemeClr val="tx1"/>
                </a:solidFill>
                <a:latin typeface="Yu Gothic" panose="020B0400000000000000" pitchFamily="34" charset="-128"/>
                <a:ea typeface="Yu Gothic" panose="020B04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0" i="0" kern="1200">
                <a:solidFill>
                  <a:schemeClr val="tx1"/>
                </a:solidFill>
                <a:latin typeface="Yu Gothic" panose="020B0400000000000000" pitchFamily="34" charset="-128"/>
                <a:ea typeface="Yu Gothic" panose="020B04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0" i="0" kern="1200">
                <a:solidFill>
                  <a:schemeClr val="tx1"/>
                </a:solidFill>
                <a:latin typeface="Yu Gothic" panose="020B0400000000000000" pitchFamily="34" charset="-128"/>
                <a:ea typeface="Yu Gothic" panose="020B04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171450" indent="-171450">
              <a:lnSpc>
                <a:spcPct val="120000"/>
              </a:lnSpc>
              <a:spcBef>
                <a:spcPts val="0"/>
              </a:spcBef>
              <a:spcAft>
                <a:spcPts val="300"/>
              </a:spcAft>
              <a:tabLst>
                <a:tab pos="268288" algn="l"/>
              </a:tabLst>
            </a:pPr>
            <a:r>
              <a:rPr lang="ja-JP" altLang="en-US" sz="1400" dirty="0"/>
              <a:t>予定の登録</a:t>
            </a:r>
            <a:r>
              <a:rPr lang="en-US" altLang="ja-JP" sz="1400" dirty="0"/>
              <a:t>/</a:t>
            </a:r>
            <a:r>
              <a:rPr lang="ja-JP" altLang="en-US" sz="1400" dirty="0"/>
              <a:t>閲覧</a:t>
            </a:r>
          </a:p>
          <a:p>
            <a:pPr marL="171450" indent="-171450">
              <a:lnSpc>
                <a:spcPct val="120000"/>
              </a:lnSpc>
              <a:spcBef>
                <a:spcPts val="0"/>
              </a:spcBef>
              <a:spcAft>
                <a:spcPts val="300"/>
              </a:spcAft>
              <a:tabLst>
                <a:tab pos="268288" algn="l"/>
              </a:tabLst>
            </a:pPr>
            <a:r>
              <a:rPr lang="ja-JP" altLang="en-US" sz="1400" dirty="0"/>
              <a:t>繰り返し予定</a:t>
            </a:r>
          </a:p>
          <a:p>
            <a:pPr marL="171450" indent="-171450">
              <a:lnSpc>
                <a:spcPct val="120000"/>
              </a:lnSpc>
              <a:spcBef>
                <a:spcPts val="0"/>
              </a:spcBef>
              <a:spcAft>
                <a:spcPts val="300"/>
              </a:spcAft>
              <a:tabLst>
                <a:tab pos="268288" algn="l"/>
              </a:tabLst>
            </a:pPr>
            <a:r>
              <a:rPr lang="ja-JP" altLang="en-US" sz="1400" dirty="0"/>
              <a:t>期間予定</a:t>
            </a:r>
          </a:p>
          <a:p>
            <a:pPr marL="171450" indent="-171450">
              <a:lnSpc>
                <a:spcPct val="120000"/>
              </a:lnSpc>
              <a:spcBef>
                <a:spcPts val="0"/>
              </a:spcBef>
              <a:spcAft>
                <a:spcPts val="300"/>
              </a:spcAft>
              <a:tabLst>
                <a:tab pos="268288" algn="l"/>
              </a:tabLst>
            </a:pPr>
            <a:r>
              <a:rPr lang="ja-JP" altLang="en-US" sz="1400" dirty="0"/>
              <a:t>共有予定</a:t>
            </a:r>
          </a:p>
          <a:p>
            <a:pPr marL="171450" indent="-171450">
              <a:lnSpc>
                <a:spcPct val="120000"/>
              </a:lnSpc>
              <a:spcBef>
                <a:spcPts val="0"/>
              </a:spcBef>
              <a:spcAft>
                <a:spcPts val="300"/>
              </a:spcAft>
              <a:tabLst>
                <a:tab pos="268288" algn="l"/>
              </a:tabLst>
            </a:pPr>
            <a:r>
              <a:rPr lang="ja-JP" altLang="en-US" sz="1400" dirty="0"/>
              <a:t>出欠確認</a:t>
            </a:r>
          </a:p>
          <a:p>
            <a:pPr marL="171450" indent="-171450">
              <a:lnSpc>
                <a:spcPct val="120000"/>
              </a:lnSpc>
              <a:spcBef>
                <a:spcPts val="0"/>
              </a:spcBef>
              <a:spcAft>
                <a:spcPts val="300"/>
              </a:spcAft>
              <a:tabLst>
                <a:tab pos="268288" algn="l"/>
              </a:tabLst>
            </a:pPr>
            <a:r>
              <a:rPr lang="ja-JP" altLang="en-US" sz="1400" dirty="0"/>
              <a:t>コメント機能</a:t>
            </a:r>
          </a:p>
          <a:p>
            <a:pPr marL="171450" indent="-171450">
              <a:lnSpc>
                <a:spcPct val="120000"/>
              </a:lnSpc>
              <a:spcBef>
                <a:spcPts val="0"/>
              </a:spcBef>
              <a:spcAft>
                <a:spcPts val="300"/>
              </a:spcAft>
              <a:tabLst>
                <a:tab pos="268288" algn="l"/>
              </a:tabLst>
            </a:pPr>
            <a:r>
              <a:rPr lang="ja-JP" altLang="en-US" sz="1400" dirty="0"/>
              <a:t>ファイル添付</a:t>
            </a:r>
          </a:p>
          <a:p>
            <a:pPr marL="171450" indent="-171450">
              <a:lnSpc>
                <a:spcPct val="120000"/>
              </a:lnSpc>
              <a:spcBef>
                <a:spcPts val="0"/>
              </a:spcBef>
              <a:spcAft>
                <a:spcPts val="300"/>
              </a:spcAft>
              <a:tabLst>
                <a:tab pos="268288" algn="l"/>
              </a:tabLst>
            </a:pPr>
            <a:r>
              <a:rPr lang="ja-JP" altLang="en-US" sz="1400" dirty="0"/>
              <a:t>施設予約</a:t>
            </a:r>
          </a:p>
          <a:p>
            <a:pPr marL="171450" indent="-171450">
              <a:lnSpc>
                <a:spcPct val="120000"/>
              </a:lnSpc>
              <a:spcBef>
                <a:spcPts val="0"/>
              </a:spcBef>
              <a:spcAft>
                <a:spcPts val="300"/>
              </a:spcAft>
              <a:tabLst>
                <a:tab pos="268288" algn="l"/>
              </a:tabLst>
            </a:pPr>
            <a:r>
              <a:rPr lang="ja-JP" altLang="en-US" sz="1400" dirty="0"/>
              <a:t>天気、六曜の表示</a:t>
            </a:r>
          </a:p>
          <a:p>
            <a:pPr marL="171450" indent="-171450">
              <a:lnSpc>
                <a:spcPct val="120000"/>
              </a:lnSpc>
              <a:spcBef>
                <a:spcPts val="0"/>
              </a:spcBef>
              <a:spcAft>
                <a:spcPts val="300"/>
              </a:spcAft>
              <a:tabLst>
                <a:tab pos="268288" algn="l"/>
              </a:tabLst>
            </a:pPr>
            <a:r>
              <a:rPr lang="ja-JP" altLang="en-US" sz="1400" dirty="0"/>
              <a:t>ドラッグ</a:t>
            </a:r>
            <a:r>
              <a:rPr lang="en-US" altLang="ja-JP" sz="1400" dirty="0"/>
              <a:t>&amp;</a:t>
            </a:r>
            <a:r>
              <a:rPr lang="ja-JP" altLang="en-US" sz="1400" dirty="0"/>
              <a:t>ドロップ</a:t>
            </a:r>
            <a:br>
              <a:rPr lang="ja-JP" altLang="en-US" sz="1400" dirty="0"/>
            </a:br>
            <a:r>
              <a:rPr lang="ja-JP" altLang="en-US" sz="1400" dirty="0"/>
              <a:t>操作</a:t>
            </a:r>
          </a:p>
          <a:p>
            <a:pPr marL="171450" indent="-171450">
              <a:lnSpc>
                <a:spcPct val="120000"/>
              </a:lnSpc>
              <a:spcBef>
                <a:spcPts val="0"/>
              </a:spcBef>
              <a:spcAft>
                <a:spcPts val="300"/>
              </a:spcAft>
              <a:tabLst>
                <a:tab pos="268288" algn="l"/>
              </a:tabLst>
            </a:pPr>
            <a:r>
              <a:rPr lang="en-US" altLang="ja-JP" sz="1400" dirty="0"/>
              <a:t>iCal</a:t>
            </a:r>
            <a:r>
              <a:rPr lang="ja-JP" altLang="en-US" sz="1400" dirty="0"/>
              <a:t>形式での書き出し</a:t>
            </a:r>
          </a:p>
          <a:p>
            <a:pPr marL="171450" indent="-171450">
              <a:lnSpc>
                <a:spcPct val="120000"/>
              </a:lnSpc>
              <a:spcBef>
                <a:spcPts val="0"/>
              </a:spcBef>
              <a:spcAft>
                <a:spcPts val="300"/>
              </a:spcAft>
              <a:tabLst>
                <a:tab pos="268288" algn="l"/>
              </a:tabLst>
            </a:pPr>
            <a:r>
              <a:rPr lang="ja-JP" altLang="en-US" sz="1400" dirty="0"/>
              <a:t>アクセス権の設定</a:t>
            </a:r>
          </a:p>
          <a:p>
            <a:pPr marL="171450" indent="-171450">
              <a:lnSpc>
                <a:spcPct val="120000"/>
              </a:lnSpc>
              <a:spcBef>
                <a:spcPts val="0"/>
              </a:spcBef>
              <a:spcAft>
                <a:spcPts val="300"/>
              </a:spcAft>
              <a:tabLst>
                <a:tab pos="268288" algn="l"/>
              </a:tabLst>
            </a:pPr>
            <a:r>
              <a:rPr lang="en-US" altLang="ja-JP" sz="1400" dirty="0" err="1"/>
              <a:t>ToDo</a:t>
            </a:r>
            <a:r>
              <a:rPr lang="ja-JP" altLang="en-US" sz="1400" dirty="0"/>
              <a:t>連携</a:t>
            </a:r>
          </a:p>
          <a:p>
            <a:pPr marL="171450" indent="-171450">
              <a:lnSpc>
                <a:spcPct val="120000"/>
              </a:lnSpc>
              <a:spcBef>
                <a:spcPts val="0"/>
              </a:spcBef>
              <a:spcAft>
                <a:spcPts val="300"/>
              </a:spcAft>
              <a:tabLst>
                <a:tab pos="268288" algn="l"/>
              </a:tabLst>
            </a:pPr>
            <a:r>
              <a:rPr lang="ja-JP" altLang="en-US" sz="1400" dirty="0"/>
              <a:t>マルチレポート連携</a:t>
            </a:r>
          </a:p>
        </p:txBody>
      </p:sp>
      <p:sp>
        <p:nvSpPr>
          <p:cNvPr id="11" name="テキスト プレースホルダー 6">
            <a:extLst>
              <a:ext uri="{FF2B5EF4-FFF2-40B4-BE49-F238E27FC236}">
                <a16:creationId xmlns:a16="http://schemas.microsoft.com/office/drawing/2014/main" id="{A23C130F-F38B-9FC5-FD84-02C9986BF483}"/>
              </a:ext>
            </a:extLst>
          </p:cNvPr>
          <p:cNvSpPr txBox="1">
            <a:spLocks/>
          </p:cNvSpPr>
          <p:nvPr/>
        </p:nvSpPr>
        <p:spPr>
          <a:xfrm>
            <a:off x="4429797" y="4308168"/>
            <a:ext cx="4497492" cy="597263"/>
          </a:xfrm>
          <a:prstGeom prst="rect">
            <a:avLst/>
          </a:prstGeom>
        </p:spPr>
        <p:txBody>
          <a:bodyPr vert="horz" lIns="91440" tIns="45720" rIns="91440" bIns="45720" rtlCol="0">
            <a:normAutofit/>
          </a:bodyPr>
          <a:lstStyle>
            <a:lvl1pPr marL="202401" indent="-202401" algn="l" defTabSz="685800" rtl="0" eaLnBrk="1" latinLnBrk="0" hangingPunct="1">
              <a:lnSpc>
                <a:spcPct val="130000"/>
              </a:lnSpc>
              <a:spcBef>
                <a:spcPts val="750"/>
              </a:spcBef>
              <a:buClr>
                <a:schemeClr val="accent2"/>
              </a:buClr>
              <a:buFont typeface="Wingdings" pitchFamily="2" charset="2"/>
              <a:buChar char="l"/>
              <a:tabLst/>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07194" indent="-164302" algn="l" defTabSz="685800" rtl="0" eaLnBrk="1" latinLnBrk="0" hangingPunct="1">
              <a:lnSpc>
                <a:spcPct val="130000"/>
              </a:lnSpc>
              <a:spcBef>
                <a:spcPts val="375"/>
              </a:spcBef>
              <a:buClr>
                <a:schemeClr val="accent3"/>
              </a:buClr>
              <a:buFont typeface="Arial" panose="020B0604020202020204" pitchFamily="34" charset="0"/>
              <a:buChar char="•"/>
              <a:tabLst/>
              <a:defRPr kumimoji="1" sz="1200" b="0" i="0" kern="1200">
                <a:solidFill>
                  <a:schemeClr val="tx1"/>
                </a:solidFill>
                <a:latin typeface="Yu Gothic" panose="020B0400000000000000" pitchFamily="34" charset="-128"/>
                <a:ea typeface="Yu Gothic" panose="020B0400000000000000" pitchFamily="34" charset="-128"/>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200" b="0" i="0" kern="1200">
                <a:solidFill>
                  <a:schemeClr val="tx1">
                    <a:lumMod val="60000"/>
                    <a:lumOff val="40000"/>
                  </a:schemeClr>
                </a:solidFill>
                <a:latin typeface="Yu Gothic" panose="020B0400000000000000" pitchFamily="34" charset="-128"/>
                <a:ea typeface="Yu Gothic" panose="020B0400000000000000" pitchFamily="34" charset="-128"/>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100" b="0" i="0" kern="1200">
                <a:solidFill>
                  <a:schemeClr val="tx1">
                    <a:lumMod val="60000"/>
                    <a:lumOff val="40000"/>
                  </a:schemeClr>
                </a:solidFill>
                <a:latin typeface="Yu Gothic" panose="020B0400000000000000" pitchFamily="34" charset="-128"/>
                <a:ea typeface="Yu Gothic" panose="020B0400000000000000" pitchFamily="34" charset="-128"/>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r">
              <a:lnSpc>
                <a:spcPct val="120000"/>
              </a:lnSpc>
              <a:spcBef>
                <a:spcPts val="0"/>
              </a:spcBef>
              <a:buNone/>
            </a:pPr>
            <a:r>
              <a:rPr lang="ja-JP" altLang="en-US" sz="900" dirty="0">
                <a:latin typeface="游ゴシック Medium" panose="020B0500000000000000" pitchFamily="50" charset="-128"/>
                <a:ea typeface="游ゴシック Medium" panose="020B0500000000000000" pitchFamily="50" charset="-128"/>
              </a:rPr>
              <a:t>詳細：</a:t>
            </a:r>
            <a:r>
              <a:rPr lang="en-US" altLang="ja-JP" sz="900" dirty="0">
                <a:solidFill>
                  <a:schemeClr val="accent2"/>
                </a:solidFill>
                <a:latin typeface="游ゴシック Medium" panose="020B0500000000000000" pitchFamily="50" charset="-128"/>
                <a:ea typeface="游ゴシック Medium" panose="020B0500000000000000" pitchFamily="50" charset="-128"/>
                <a:hlinkClick r:id="rId3">
                  <a:extLst>
                    <a:ext uri="{A12FA001-AC4F-418D-AE19-62706E023703}">
                      <ahyp:hlinkClr xmlns:ahyp="http://schemas.microsoft.com/office/drawing/2018/hyperlinkcolor" val="tx"/>
                    </a:ext>
                  </a:extLst>
                </a:hlinkClick>
              </a:rPr>
              <a:t>https://garoon.cybozu.co.jp/function/detail/schedule/</a:t>
            </a:r>
            <a:endParaRPr lang="en-US" altLang="ja-JP" sz="900" dirty="0">
              <a:solidFill>
                <a:schemeClr val="accent2"/>
              </a:solidFill>
              <a:latin typeface="游ゴシック Medium" panose="020B0500000000000000" pitchFamily="50" charset="-128"/>
              <a:ea typeface="游ゴシック Medium" panose="020B0500000000000000" pitchFamily="50" charset="-128"/>
            </a:endParaRPr>
          </a:p>
        </p:txBody>
      </p:sp>
      <p:sp>
        <p:nvSpPr>
          <p:cNvPr id="13" name="正方形/長方形 12">
            <a:extLst>
              <a:ext uri="{FF2B5EF4-FFF2-40B4-BE49-F238E27FC236}">
                <a16:creationId xmlns:a16="http://schemas.microsoft.com/office/drawing/2014/main" id="{B4FB0C69-94C6-1A5D-0227-F04BD5EDDD00}"/>
              </a:ext>
            </a:extLst>
          </p:cNvPr>
          <p:cNvSpPr/>
          <p:nvPr/>
        </p:nvSpPr>
        <p:spPr>
          <a:xfrm>
            <a:off x="4549328" y="1742590"/>
            <a:ext cx="4284000" cy="28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500" tIns="20250" rIns="121500" bIns="20250" rtlCol="0" anchor="ctr"/>
          <a:lstStyle/>
          <a:p>
            <a:pPr algn="ctr">
              <a:lnSpc>
                <a:spcPct val="120000"/>
              </a:lnSpc>
            </a:pPr>
            <a:r>
              <a:rPr lang="ja-JP" altLang="en-US" sz="1400" b="1" spc="75" dirty="0">
                <a:latin typeface="Yu Gothic" panose="020B0400000000000000" pitchFamily="34" charset="-128"/>
                <a:ea typeface="Yu Gothic" panose="020B0400000000000000" pitchFamily="34" charset="-128"/>
              </a:rPr>
              <a:t>主な機能</a:t>
            </a:r>
          </a:p>
        </p:txBody>
      </p:sp>
      <p:pic>
        <p:nvPicPr>
          <p:cNvPr id="16" name="グラフィックス 15">
            <a:extLst>
              <a:ext uri="{FF2B5EF4-FFF2-40B4-BE49-F238E27FC236}">
                <a16:creationId xmlns:a16="http://schemas.microsoft.com/office/drawing/2014/main" id="{D693DF3D-44DC-886D-B984-1A39FFEE603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944173" y="3189911"/>
            <a:ext cx="904875" cy="723900"/>
          </a:xfrm>
          <a:prstGeom prst="rect">
            <a:avLst/>
          </a:prstGeom>
        </p:spPr>
      </p:pic>
      <p:sp>
        <p:nvSpPr>
          <p:cNvPr id="17" name="正方形/長方形 16">
            <a:extLst>
              <a:ext uri="{FF2B5EF4-FFF2-40B4-BE49-F238E27FC236}">
                <a16:creationId xmlns:a16="http://schemas.microsoft.com/office/drawing/2014/main" id="{B9F0CEB9-09E1-7218-AB00-7037104470C8}"/>
              </a:ext>
            </a:extLst>
          </p:cNvPr>
          <p:cNvSpPr/>
          <p:nvPr/>
        </p:nvSpPr>
        <p:spPr>
          <a:xfrm>
            <a:off x="1957759" y="3200316"/>
            <a:ext cx="873929" cy="714724"/>
          </a:xfrm>
          <a:prstGeom prst="rect">
            <a:avLst/>
          </a:prstGeom>
          <a:noFill/>
          <a:ln w="19050">
            <a:solidFill>
              <a:srgbClr val="01ADA4"/>
            </a:solidFill>
          </a:ln>
        </p:spPr>
        <p:style>
          <a:lnRef idx="2">
            <a:schemeClr val="accent1">
              <a:shade val="50000"/>
            </a:schemeClr>
          </a:lnRef>
          <a:fillRef idx="1">
            <a:schemeClr val="accent1"/>
          </a:fillRef>
          <a:effectRef idx="0">
            <a:schemeClr val="accent1"/>
          </a:effectRef>
          <a:fontRef idx="minor">
            <a:schemeClr val="lt1"/>
          </a:fontRef>
        </p:style>
        <p:txBody>
          <a:bodyPr lIns="162000" tIns="20250" rIns="121500" bIns="20250" rtlCol="0" anchor="ctr"/>
          <a:lstStyle/>
          <a:p>
            <a:pPr>
              <a:lnSpc>
                <a:spcPct val="130000"/>
              </a:lnSpc>
            </a:pPr>
            <a:endParaRPr lang="ja-JP" altLang="en-US" sz="900" b="1" spc="113">
              <a:latin typeface="Yu Gothic" panose="020B0400000000000000" pitchFamily="34" charset="-128"/>
              <a:ea typeface="Yu Gothic" panose="020B0400000000000000" pitchFamily="34" charset="-128"/>
            </a:endParaRPr>
          </a:p>
        </p:txBody>
      </p:sp>
      <p:sp>
        <p:nvSpPr>
          <p:cNvPr id="18" name="正方形/長方形 17">
            <a:extLst>
              <a:ext uri="{FF2B5EF4-FFF2-40B4-BE49-F238E27FC236}">
                <a16:creationId xmlns:a16="http://schemas.microsoft.com/office/drawing/2014/main" id="{53D45DD4-8DB5-16A9-35D4-154DF9007D6D}"/>
              </a:ext>
            </a:extLst>
          </p:cNvPr>
          <p:cNvSpPr/>
          <p:nvPr/>
        </p:nvSpPr>
        <p:spPr>
          <a:xfrm>
            <a:off x="282981" y="2985891"/>
            <a:ext cx="727281" cy="5604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162000" tIns="20250" rIns="121500" bIns="20250" rtlCol="0" anchor="ctr"/>
          <a:lstStyle/>
          <a:p>
            <a:pPr algn="ctr">
              <a:lnSpc>
                <a:spcPct val="120000"/>
              </a:lnSpc>
            </a:pPr>
            <a:r>
              <a:rPr lang="ja-JP" altLang="en-US" sz="800" b="1" spc="113" dirty="0">
                <a:latin typeface="Yu Gothic" panose="020B0400000000000000" pitchFamily="34" charset="-128"/>
                <a:ea typeface="Yu Gothic" panose="020B0400000000000000" pitchFamily="34" charset="-128"/>
              </a:rPr>
              <a:t>空き時間が</a:t>
            </a:r>
          </a:p>
          <a:p>
            <a:pPr algn="ctr">
              <a:lnSpc>
                <a:spcPct val="120000"/>
              </a:lnSpc>
            </a:pPr>
            <a:r>
              <a:rPr lang="ja-JP" altLang="en-US" sz="800" b="1" spc="113" dirty="0">
                <a:latin typeface="Yu Gothic" panose="020B0400000000000000" pitchFamily="34" charset="-128"/>
                <a:ea typeface="Yu Gothic" panose="020B0400000000000000" pitchFamily="34" charset="-128"/>
              </a:rPr>
              <a:t>ひと目で</a:t>
            </a:r>
          </a:p>
          <a:p>
            <a:pPr algn="ctr">
              <a:lnSpc>
                <a:spcPct val="120000"/>
              </a:lnSpc>
            </a:pPr>
            <a:r>
              <a:rPr lang="ja-JP" altLang="en-US" sz="800" b="1" spc="113" dirty="0">
                <a:latin typeface="Yu Gothic" panose="020B0400000000000000" pitchFamily="34" charset="-128"/>
                <a:ea typeface="Yu Gothic" panose="020B0400000000000000" pitchFamily="34" charset="-128"/>
              </a:rPr>
              <a:t>わかります</a:t>
            </a:r>
          </a:p>
        </p:txBody>
      </p:sp>
      <p:sp>
        <p:nvSpPr>
          <p:cNvPr id="19" name="正方形/長方形 18">
            <a:extLst>
              <a:ext uri="{FF2B5EF4-FFF2-40B4-BE49-F238E27FC236}">
                <a16:creationId xmlns:a16="http://schemas.microsoft.com/office/drawing/2014/main" id="{42E6955C-F9D8-7638-805F-8E036C0D9392}"/>
              </a:ext>
            </a:extLst>
          </p:cNvPr>
          <p:cNvSpPr/>
          <p:nvPr/>
        </p:nvSpPr>
        <p:spPr>
          <a:xfrm>
            <a:off x="1114644" y="3087246"/>
            <a:ext cx="492928" cy="326350"/>
          </a:xfrm>
          <a:prstGeom prst="rect">
            <a:avLst/>
          </a:prstGeom>
          <a:noFill/>
          <a:ln w="19050">
            <a:solidFill>
              <a:srgbClr val="01ADA4"/>
            </a:solidFill>
          </a:ln>
        </p:spPr>
        <p:style>
          <a:lnRef idx="2">
            <a:schemeClr val="accent1">
              <a:shade val="50000"/>
            </a:schemeClr>
          </a:lnRef>
          <a:fillRef idx="1">
            <a:schemeClr val="accent1"/>
          </a:fillRef>
          <a:effectRef idx="0">
            <a:schemeClr val="accent1"/>
          </a:effectRef>
          <a:fontRef idx="minor">
            <a:schemeClr val="lt1"/>
          </a:fontRef>
        </p:style>
        <p:txBody>
          <a:bodyPr lIns="162000" tIns="20250" rIns="121500" bIns="20250" rtlCol="0" anchor="ctr"/>
          <a:lstStyle/>
          <a:p>
            <a:pPr>
              <a:lnSpc>
                <a:spcPct val="130000"/>
              </a:lnSpc>
            </a:pPr>
            <a:endParaRPr lang="ja-JP" altLang="en-US" sz="900" b="1" spc="113">
              <a:latin typeface="Yu Gothic" panose="020B0400000000000000" pitchFamily="34" charset="-128"/>
              <a:ea typeface="Yu Gothic" panose="020B0400000000000000" pitchFamily="34" charset="-128"/>
            </a:endParaRPr>
          </a:p>
        </p:txBody>
      </p:sp>
      <p:sp>
        <p:nvSpPr>
          <p:cNvPr id="20" name="フリーフォーム: 図形 19">
            <a:extLst>
              <a:ext uri="{FF2B5EF4-FFF2-40B4-BE49-F238E27FC236}">
                <a16:creationId xmlns:a16="http://schemas.microsoft.com/office/drawing/2014/main" id="{3C451092-B5B5-1EF3-2CC9-4928A1A387DA}"/>
              </a:ext>
            </a:extLst>
          </p:cNvPr>
          <p:cNvSpPr/>
          <p:nvPr/>
        </p:nvSpPr>
        <p:spPr>
          <a:xfrm>
            <a:off x="936520" y="3250421"/>
            <a:ext cx="176981" cy="0"/>
          </a:xfrm>
          <a:custGeom>
            <a:avLst/>
            <a:gdLst>
              <a:gd name="connsiteX0" fmla="*/ 176981 w 176981"/>
              <a:gd name="connsiteY0" fmla="*/ 0 h 0"/>
              <a:gd name="connsiteX1" fmla="*/ 0 w 176981"/>
              <a:gd name="connsiteY1" fmla="*/ 0 h 0"/>
            </a:gdLst>
            <a:ahLst/>
            <a:cxnLst>
              <a:cxn ang="0">
                <a:pos x="connsiteX0" y="connsiteY0"/>
              </a:cxn>
              <a:cxn ang="0">
                <a:pos x="connsiteX1" y="connsiteY1"/>
              </a:cxn>
            </a:cxnLst>
            <a:rect l="l" t="t" r="r" b="b"/>
            <a:pathLst>
              <a:path w="176981">
                <a:moveTo>
                  <a:pt x="176981" y="0"/>
                </a:moveTo>
                <a:lnTo>
                  <a:pt x="0" y="0"/>
                </a:lnTo>
              </a:path>
            </a:pathLst>
          </a:cu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54EE9941-7E3D-176E-B753-968C2E4F47F0}"/>
              </a:ext>
            </a:extLst>
          </p:cNvPr>
          <p:cNvSpPr/>
          <p:nvPr/>
        </p:nvSpPr>
        <p:spPr>
          <a:xfrm>
            <a:off x="3001600" y="3360091"/>
            <a:ext cx="1098451" cy="4074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162000" tIns="20250" rIns="121500" bIns="20250" rtlCol="0" anchor="ctr"/>
          <a:lstStyle/>
          <a:p>
            <a:pPr algn="ctr">
              <a:lnSpc>
                <a:spcPct val="120000"/>
              </a:lnSpc>
            </a:pPr>
            <a:r>
              <a:rPr lang="ja-JP" altLang="en-US" sz="800" b="1" spc="113" dirty="0">
                <a:latin typeface="Yu Gothic" panose="020B0400000000000000" pitchFamily="34" charset="-128"/>
                <a:ea typeface="Yu Gothic" panose="020B0400000000000000" pitchFamily="34" charset="-128"/>
              </a:rPr>
              <a:t>画面遷移せず</a:t>
            </a:r>
          </a:p>
          <a:p>
            <a:pPr algn="ctr">
              <a:lnSpc>
                <a:spcPct val="120000"/>
              </a:lnSpc>
            </a:pPr>
            <a:r>
              <a:rPr lang="ja-JP" altLang="en-US" sz="800" b="1" spc="113" dirty="0">
                <a:latin typeface="Yu Gothic" panose="020B0400000000000000" pitchFamily="34" charset="-128"/>
                <a:ea typeface="Yu Gothic" panose="020B0400000000000000" pitchFamily="34" charset="-128"/>
              </a:rPr>
              <a:t>予定登録できます</a:t>
            </a:r>
          </a:p>
        </p:txBody>
      </p:sp>
      <p:sp>
        <p:nvSpPr>
          <p:cNvPr id="22" name="フリーフォーム: 図形 21">
            <a:extLst>
              <a:ext uri="{FF2B5EF4-FFF2-40B4-BE49-F238E27FC236}">
                <a16:creationId xmlns:a16="http://schemas.microsoft.com/office/drawing/2014/main" id="{289AF5F1-D7DE-D311-4E67-AF44F42E807C}"/>
              </a:ext>
            </a:extLst>
          </p:cNvPr>
          <p:cNvSpPr/>
          <p:nvPr/>
        </p:nvSpPr>
        <p:spPr>
          <a:xfrm>
            <a:off x="2843978" y="3557678"/>
            <a:ext cx="176981" cy="0"/>
          </a:xfrm>
          <a:custGeom>
            <a:avLst/>
            <a:gdLst>
              <a:gd name="connsiteX0" fmla="*/ 176981 w 176981"/>
              <a:gd name="connsiteY0" fmla="*/ 0 h 0"/>
              <a:gd name="connsiteX1" fmla="*/ 0 w 176981"/>
              <a:gd name="connsiteY1" fmla="*/ 0 h 0"/>
            </a:gdLst>
            <a:ahLst/>
            <a:cxnLst>
              <a:cxn ang="0">
                <a:pos x="connsiteX0" y="connsiteY0"/>
              </a:cxn>
              <a:cxn ang="0">
                <a:pos x="connsiteX1" y="connsiteY1"/>
              </a:cxn>
            </a:cxnLst>
            <a:rect l="l" t="t" r="r" b="b"/>
            <a:pathLst>
              <a:path w="176981">
                <a:moveTo>
                  <a:pt x="176981" y="0"/>
                </a:moveTo>
                <a:lnTo>
                  <a:pt x="0" y="0"/>
                </a:lnTo>
              </a:path>
            </a:pathLst>
          </a:cu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グラフィックス 13">
            <a:extLst>
              <a:ext uri="{FF2B5EF4-FFF2-40B4-BE49-F238E27FC236}">
                <a16:creationId xmlns:a16="http://schemas.microsoft.com/office/drawing/2014/main" id="{CD4D1E7A-32D2-FF78-48D2-2980B4D783C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6242" y="195487"/>
            <a:ext cx="333375" cy="333375"/>
          </a:xfrm>
          <a:prstGeom prst="rect">
            <a:avLst/>
          </a:prstGeom>
        </p:spPr>
      </p:pic>
      <p:pic>
        <p:nvPicPr>
          <p:cNvPr id="50" name="グラフィックス 49">
            <a:extLst>
              <a:ext uri="{FF2B5EF4-FFF2-40B4-BE49-F238E27FC236}">
                <a16:creationId xmlns:a16="http://schemas.microsoft.com/office/drawing/2014/main" id="{1D89FC56-746D-1C76-6D06-8C2FB3F4C41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43574" y="217936"/>
            <a:ext cx="333375" cy="333375"/>
          </a:xfrm>
          <a:prstGeom prst="rect">
            <a:avLst/>
          </a:prstGeom>
        </p:spPr>
      </p:pic>
    </p:spTree>
    <p:extLst>
      <p:ext uri="{BB962C8B-B14F-4D97-AF65-F5344CB8AC3E}">
        <p14:creationId xmlns:p14="http://schemas.microsoft.com/office/powerpoint/2010/main" val="15286637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B2C774-0AB6-65A1-B2FA-15ADDC0C597F}"/>
            </a:ext>
          </a:extLst>
        </p:cNvPr>
        <p:cNvGrpSpPr/>
        <p:nvPr/>
      </p:nvGrpSpPr>
      <p:grpSpPr>
        <a:xfrm>
          <a:off x="0" y="0"/>
          <a:ext cx="0" cy="0"/>
          <a:chOff x="0" y="0"/>
          <a:chExt cx="0" cy="0"/>
        </a:xfrm>
      </p:grpSpPr>
      <p:pic>
        <p:nvPicPr>
          <p:cNvPr id="5" name="図 4">
            <a:extLst>
              <a:ext uri="{FF2B5EF4-FFF2-40B4-BE49-F238E27FC236}">
                <a16:creationId xmlns:a16="http://schemas.microsoft.com/office/drawing/2014/main" id="{490AA0F6-0DCB-B420-97FD-953016BFAC7A}"/>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1685935" y="850900"/>
            <a:ext cx="5585703" cy="3797300"/>
          </a:xfrm>
          <a:prstGeom prst="rect">
            <a:avLst/>
          </a:prstGeom>
          <a:ln>
            <a:solidFill>
              <a:schemeClr val="bg2"/>
            </a:solidFill>
          </a:ln>
        </p:spPr>
      </p:pic>
      <p:sp>
        <p:nvSpPr>
          <p:cNvPr id="2" name="タイトル 1">
            <a:extLst>
              <a:ext uri="{FF2B5EF4-FFF2-40B4-BE49-F238E27FC236}">
                <a16:creationId xmlns:a16="http://schemas.microsoft.com/office/drawing/2014/main" id="{938690EC-81B8-AF1C-FE12-75E30044CB22}"/>
              </a:ext>
            </a:extLst>
          </p:cNvPr>
          <p:cNvSpPr>
            <a:spLocks noGrp="1"/>
          </p:cNvSpPr>
          <p:nvPr>
            <p:ph type="title"/>
          </p:nvPr>
        </p:nvSpPr>
        <p:spPr/>
        <p:txBody>
          <a:bodyPr/>
          <a:lstStyle/>
          <a:p>
            <a:r>
              <a:rPr kumimoji="1" lang="ja-JP" altLang="en-US" dirty="0"/>
              <a:t>　　　　スケジュール・施設予約</a:t>
            </a:r>
          </a:p>
        </p:txBody>
      </p:sp>
      <p:sp>
        <p:nvSpPr>
          <p:cNvPr id="7" name="正方形/長方形 6">
            <a:extLst>
              <a:ext uri="{FF2B5EF4-FFF2-40B4-BE49-F238E27FC236}">
                <a16:creationId xmlns:a16="http://schemas.microsoft.com/office/drawing/2014/main" id="{FB96B310-B1E4-CDA3-42C4-50064F0D33F9}"/>
              </a:ext>
            </a:extLst>
          </p:cNvPr>
          <p:cNvSpPr/>
          <p:nvPr/>
        </p:nvSpPr>
        <p:spPr>
          <a:xfrm>
            <a:off x="5548723" y="1282477"/>
            <a:ext cx="1646161" cy="5422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162000" tIns="20250" rIns="121500" bIns="20250" rtlCol="0" anchor="ctr"/>
          <a:lstStyle/>
          <a:p>
            <a:pPr algn="ctr">
              <a:lnSpc>
                <a:spcPct val="120000"/>
              </a:lnSpc>
            </a:pPr>
            <a:r>
              <a:rPr lang="ja-JP" altLang="en-US" sz="1200" b="1" spc="113" dirty="0">
                <a:latin typeface="Yu Gothic" panose="020B0400000000000000" pitchFamily="34" charset="-128"/>
                <a:ea typeface="Yu Gothic" panose="020B0400000000000000" pitchFamily="34" charset="-128"/>
              </a:rPr>
              <a:t>施設予約と</a:t>
            </a:r>
          </a:p>
          <a:p>
            <a:pPr algn="ctr">
              <a:lnSpc>
                <a:spcPct val="120000"/>
              </a:lnSpc>
            </a:pPr>
            <a:r>
              <a:rPr lang="ja-JP" altLang="en-US" sz="1200" b="1" spc="113" dirty="0">
                <a:latin typeface="Yu Gothic" panose="020B0400000000000000" pitchFamily="34" charset="-128"/>
                <a:ea typeface="Yu Gothic" panose="020B0400000000000000" pitchFamily="34" charset="-128"/>
              </a:rPr>
              <a:t>あわせて使えます</a:t>
            </a:r>
          </a:p>
        </p:txBody>
      </p:sp>
      <p:sp>
        <p:nvSpPr>
          <p:cNvPr id="8" name="正方形/長方形 7">
            <a:extLst>
              <a:ext uri="{FF2B5EF4-FFF2-40B4-BE49-F238E27FC236}">
                <a16:creationId xmlns:a16="http://schemas.microsoft.com/office/drawing/2014/main" id="{FB91CEF9-1A12-D620-E791-DD78CB5DE5B7}"/>
              </a:ext>
            </a:extLst>
          </p:cNvPr>
          <p:cNvSpPr/>
          <p:nvPr/>
        </p:nvSpPr>
        <p:spPr>
          <a:xfrm>
            <a:off x="1807707" y="1410866"/>
            <a:ext cx="3518989" cy="265198"/>
          </a:xfrm>
          <a:prstGeom prst="rect">
            <a:avLst/>
          </a:prstGeom>
          <a:noFill/>
          <a:ln w="19050">
            <a:solidFill>
              <a:srgbClr val="01ADA4"/>
            </a:solidFill>
          </a:ln>
        </p:spPr>
        <p:style>
          <a:lnRef idx="2">
            <a:schemeClr val="accent1">
              <a:shade val="50000"/>
            </a:schemeClr>
          </a:lnRef>
          <a:fillRef idx="1">
            <a:schemeClr val="accent1"/>
          </a:fillRef>
          <a:effectRef idx="0">
            <a:schemeClr val="accent1"/>
          </a:effectRef>
          <a:fontRef idx="minor">
            <a:schemeClr val="lt1"/>
          </a:fontRef>
        </p:style>
        <p:txBody>
          <a:bodyPr lIns="162000" tIns="20250" rIns="121500" bIns="20250" rtlCol="0" anchor="ctr"/>
          <a:lstStyle/>
          <a:p>
            <a:pPr>
              <a:lnSpc>
                <a:spcPct val="130000"/>
              </a:lnSpc>
            </a:pPr>
            <a:endParaRPr lang="ja-JP" altLang="en-US" sz="900" b="1" spc="113">
              <a:latin typeface="Yu Gothic" panose="020B0400000000000000" pitchFamily="34" charset="-128"/>
              <a:ea typeface="Yu Gothic" panose="020B0400000000000000" pitchFamily="34" charset="-128"/>
            </a:endParaRPr>
          </a:p>
        </p:txBody>
      </p:sp>
      <p:sp>
        <p:nvSpPr>
          <p:cNvPr id="12" name="フリーフォーム: 図形 11">
            <a:extLst>
              <a:ext uri="{FF2B5EF4-FFF2-40B4-BE49-F238E27FC236}">
                <a16:creationId xmlns:a16="http://schemas.microsoft.com/office/drawing/2014/main" id="{2D5AB91A-C35F-D02F-6CC8-A59DE7B252DD}"/>
              </a:ext>
            </a:extLst>
          </p:cNvPr>
          <p:cNvSpPr/>
          <p:nvPr/>
        </p:nvSpPr>
        <p:spPr>
          <a:xfrm>
            <a:off x="5324360" y="1543464"/>
            <a:ext cx="232760" cy="0"/>
          </a:xfrm>
          <a:custGeom>
            <a:avLst/>
            <a:gdLst>
              <a:gd name="connsiteX0" fmla="*/ 176981 w 176981"/>
              <a:gd name="connsiteY0" fmla="*/ 0 h 0"/>
              <a:gd name="connsiteX1" fmla="*/ 0 w 176981"/>
              <a:gd name="connsiteY1" fmla="*/ 0 h 0"/>
            </a:gdLst>
            <a:ahLst/>
            <a:cxnLst>
              <a:cxn ang="0">
                <a:pos x="connsiteX0" y="connsiteY0"/>
              </a:cxn>
              <a:cxn ang="0">
                <a:pos x="connsiteX1" y="connsiteY1"/>
              </a:cxn>
            </a:cxnLst>
            <a:rect l="l" t="t" r="r" b="b"/>
            <a:pathLst>
              <a:path w="176981">
                <a:moveTo>
                  <a:pt x="176981" y="0"/>
                </a:moveTo>
                <a:lnTo>
                  <a:pt x="0" y="0"/>
                </a:lnTo>
              </a:path>
            </a:pathLst>
          </a:cu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4A9FCFB6-B252-1D3B-2FF9-E263067FF3DA}"/>
              </a:ext>
            </a:extLst>
          </p:cNvPr>
          <p:cNvSpPr/>
          <p:nvPr/>
        </p:nvSpPr>
        <p:spPr>
          <a:xfrm>
            <a:off x="6236404" y="2210283"/>
            <a:ext cx="1511933" cy="5422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162000" tIns="20250" rIns="121500" bIns="20250" rtlCol="0" anchor="ctr"/>
          <a:lstStyle/>
          <a:p>
            <a:pPr algn="ctr">
              <a:lnSpc>
                <a:spcPct val="120000"/>
              </a:lnSpc>
            </a:pPr>
            <a:r>
              <a:rPr lang="ja-JP" altLang="en-US" sz="1200" b="1" spc="113" dirty="0">
                <a:latin typeface="Yu Gothic" panose="020B0400000000000000" pitchFamily="34" charset="-128"/>
                <a:ea typeface="Yu Gothic" panose="020B0400000000000000" pitchFamily="34" charset="-128"/>
              </a:rPr>
              <a:t>会議資料を</a:t>
            </a:r>
          </a:p>
          <a:p>
            <a:pPr algn="ctr">
              <a:lnSpc>
                <a:spcPct val="120000"/>
              </a:lnSpc>
            </a:pPr>
            <a:r>
              <a:rPr lang="ja-JP" altLang="en-US" sz="1200" b="1" spc="113" dirty="0">
                <a:latin typeface="Yu Gothic" panose="020B0400000000000000" pitchFamily="34" charset="-128"/>
                <a:ea typeface="Yu Gothic" panose="020B0400000000000000" pitchFamily="34" charset="-128"/>
              </a:rPr>
              <a:t>添付できます</a:t>
            </a:r>
          </a:p>
        </p:txBody>
      </p:sp>
      <p:sp>
        <p:nvSpPr>
          <p:cNvPr id="24" name="正方形/長方形 23">
            <a:extLst>
              <a:ext uri="{FF2B5EF4-FFF2-40B4-BE49-F238E27FC236}">
                <a16:creationId xmlns:a16="http://schemas.microsoft.com/office/drawing/2014/main" id="{22164FDB-78F8-9AB2-6BE6-21673FAEAC6C}"/>
              </a:ext>
            </a:extLst>
          </p:cNvPr>
          <p:cNvSpPr/>
          <p:nvPr/>
        </p:nvSpPr>
        <p:spPr>
          <a:xfrm>
            <a:off x="1872362" y="2338673"/>
            <a:ext cx="4133217" cy="265198"/>
          </a:xfrm>
          <a:prstGeom prst="rect">
            <a:avLst/>
          </a:prstGeom>
          <a:noFill/>
          <a:ln w="19050">
            <a:solidFill>
              <a:srgbClr val="01ADA4"/>
            </a:solidFill>
          </a:ln>
        </p:spPr>
        <p:style>
          <a:lnRef idx="2">
            <a:schemeClr val="accent1">
              <a:shade val="50000"/>
            </a:schemeClr>
          </a:lnRef>
          <a:fillRef idx="1">
            <a:schemeClr val="accent1"/>
          </a:fillRef>
          <a:effectRef idx="0">
            <a:schemeClr val="accent1"/>
          </a:effectRef>
          <a:fontRef idx="minor">
            <a:schemeClr val="lt1"/>
          </a:fontRef>
        </p:style>
        <p:txBody>
          <a:bodyPr lIns="162000" tIns="20250" rIns="121500" bIns="20250" rtlCol="0" anchor="ctr"/>
          <a:lstStyle/>
          <a:p>
            <a:pPr>
              <a:lnSpc>
                <a:spcPct val="130000"/>
              </a:lnSpc>
            </a:pPr>
            <a:endParaRPr lang="ja-JP" altLang="en-US" sz="900" b="1" spc="113">
              <a:latin typeface="Yu Gothic" panose="020B0400000000000000" pitchFamily="34" charset="-128"/>
              <a:ea typeface="Yu Gothic" panose="020B0400000000000000" pitchFamily="34" charset="-128"/>
            </a:endParaRPr>
          </a:p>
        </p:txBody>
      </p:sp>
      <p:sp>
        <p:nvSpPr>
          <p:cNvPr id="25" name="フリーフォーム: 図形 24">
            <a:extLst>
              <a:ext uri="{FF2B5EF4-FFF2-40B4-BE49-F238E27FC236}">
                <a16:creationId xmlns:a16="http://schemas.microsoft.com/office/drawing/2014/main" id="{D534E8EC-A0A0-5D95-4D8F-F427724A3961}"/>
              </a:ext>
            </a:extLst>
          </p:cNvPr>
          <p:cNvSpPr/>
          <p:nvPr/>
        </p:nvSpPr>
        <p:spPr>
          <a:xfrm>
            <a:off x="6012041" y="2471271"/>
            <a:ext cx="232760" cy="0"/>
          </a:xfrm>
          <a:custGeom>
            <a:avLst/>
            <a:gdLst>
              <a:gd name="connsiteX0" fmla="*/ 176981 w 176981"/>
              <a:gd name="connsiteY0" fmla="*/ 0 h 0"/>
              <a:gd name="connsiteX1" fmla="*/ 0 w 176981"/>
              <a:gd name="connsiteY1" fmla="*/ 0 h 0"/>
            </a:gdLst>
            <a:ahLst/>
            <a:cxnLst>
              <a:cxn ang="0">
                <a:pos x="connsiteX0" y="connsiteY0"/>
              </a:cxn>
              <a:cxn ang="0">
                <a:pos x="connsiteX1" y="connsiteY1"/>
              </a:cxn>
            </a:cxnLst>
            <a:rect l="l" t="t" r="r" b="b"/>
            <a:pathLst>
              <a:path w="176981">
                <a:moveTo>
                  <a:pt x="176981" y="0"/>
                </a:moveTo>
                <a:lnTo>
                  <a:pt x="0" y="0"/>
                </a:lnTo>
              </a:path>
            </a:pathLst>
          </a:cu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53CE81A6-5619-53D3-0255-AC575D5B134A}"/>
              </a:ext>
            </a:extLst>
          </p:cNvPr>
          <p:cNvSpPr/>
          <p:nvPr/>
        </p:nvSpPr>
        <p:spPr>
          <a:xfrm>
            <a:off x="4683774" y="3346454"/>
            <a:ext cx="2077973" cy="7700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162000" tIns="20250" rIns="121500" bIns="20250" rtlCol="0" anchor="ctr"/>
          <a:lstStyle/>
          <a:p>
            <a:pPr algn="ctr">
              <a:lnSpc>
                <a:spcPct val="120000"/>
              </a:lnSpc>
            </a:pPr>
            <a:r>
              <a:rPr lang="en-US" altLang="ja-JP" sz="1200" b="1" spc="113" dirty="0">
                <a:latin typeface="Yu Gothic" panose="020B0400000000000000" pitchFamily="34" charset="-128"/>
                <a:ea typeface="Yu Gothic" panose="020B0400000000000000" pitchFamily="34" charset="-128"/>
              </a:rPr>
              <a:t>E</a:t>
            </a:r>
            <a:r>
              <a:rPr lang="ja-JP" altLang="en-US" sz="1200" b="1" spc="113" dirty="0">
                <a:latin typeface="Yu Gothic" panose="020B0400000000000000" pitchFamily="34" charset="-128"/>
                <a:ea typeface="Yu Gothic" panose="020B0400000000000000" pitchFamily="34" charset="-128"/>
              </a:rPr>
              <a:t>メールを使わず</a:t>
            </a:r>
          </a:p>
          <a:p>
            <a:pPr algn="ctr">
              <a:lnSpc>
                <a:spcPct val="120000"/>
              </a:lnSpc>
            </a:pPr>
            <a:r>
              <a:rPr lang="ja-JP" altLang="en-US" sz="1200" b="1" spc="113" dirty="0">
                <a:latin typeface="Yu Gothic" panose="020B0400000000000000" pitchFamily="34" charset="-128"/>
                <a:ea typeface="Yu Gothic" panose="020B0400000000000000" pitchFamily="34" charset="-128"/>
              </a:rPr>
              <a:t>コメントでやりとり</a:t>
            </a:r>
          </a:p>
          <a:p>
            <a:pPr algn="ctr">
              <a:lnSpc>
                <a:spcPct val="120000"/>
              </a:lnSpc>
            </a:pPr>
            <a:r>
              <a:rPr lang="ja-JP" altLang="en-US" sz="1200" b="1" spc="113" dirty="0">
                <a:latin typeface="Yu Gothic" panose="020B0400000000000000" pitchFamily="34" charset="-128"/>
                <a:ea typeface="Yu Gothic" panose="020B0400000000000000" pitchFamily="34" charset="-128"/>
              </a:rPr>
              <a:t>できます</a:t>
            </a:r>
          </a:p>
        </p:txBody>
      </p:sp>
      <p:sp>
        <p:nvSpPr>
          <p:cNvPr id="28" name="正方形/長方形 27">
            <a:extLst>
              <a:ext uri="{FF2B5EF4-FFF2-40B4-BE49-F238E27FC236}">
                <a16:creationId xmlns:a16="http://schemas.microsoft.com/office/drawing/2014/main" id="{2F02E7F2-3C02-F134-1021-F4DDF768C1E3}"/>
              </a:ext>
            </a:extLst>
          </p:cNvPr>
          <p:cNvSpPr/>
          <p:nvPr/>
        </p:nvSpPr>
        <p:spPr>
          <a:xfrm>
            <a:off x="1907925" y="3169496"/>
            <a:ext cx="2536227" cy="1022474"/>
          </a:xfrm>
          <a:prstGeom prst="rect">
            <a:avLst/>
          </a:prstGeom>
          <a:noFill/>
          <a:ln w="19050">
            <a:solidFill>
              <a:srgbClr val="01ADA4"/>
            </a:solidFill>
          </a:ln>
        </p:spPr>
        <p:style>
          <a:lnRef idx="2">
            <a:schemeClr val="accent1">
              <a:shade val="50000"/>
            </a:schemeClr>
          </a:lnRef>
          <a:fillRef idx="1">
            <a:schemeClr val="accent1"/>
          </a:fillRef>
          <a:effectRef idx="0">
            <a:schemeClr val="accent1"/>
          </a:effectRef>
          <a:fontRef idx="minor">
            <a:schemeClr val="lt1"/>
          </a:fontRef>
        </p:style>
        <p:txBody>
          <a:bodyPr lIns="162000" tIns="20250" rIns="121500" bIns="20250" rtlCol="0" anchor="ctr"/>
          <a:lstStyle/>
          <a:p>
            <a:pPr>
              <a:lnSpc>
                <a:spcPct val="130000"/>
              </a:lnSpc>
            </a:pPr>
            <a:endParaRPr lang="ja-JP" altLang="en-US" sz="900" b="1" spc="113">
              <a:latin typeface="Yu Gothic" panose="020B0400000000000000" pitchFamily="34" charset="-128"/>
              <a:ea typeface="Yu Gothic" panose="020B0400000000000000" pitchFamily="34" charset="-128"/>
            </a:endParaRPr>
          </a:p>
        </p:txBody>
      </p:sp>
      <p:sp>
        <p:nvSpPr>
          <p:cNvPr id="29" name="フリーフォーム: 図形 28">
            <a:extLst>
              <a:ext uri="{FF2B5EF4-FFF2-40B4-BE49-F238E27FC236}">
                <a16:creationId xmlns:a16="http://schemas.microsoft.com/office/drawing/2014/main" id="{46CD3686-3E5F-CE3F-5431-FC46628425D4}"/>
              </a:ext>
            </a:extLst>
          </p:cNvPr>
          <p:cNvSpPr/>
          <p:nvPr/>
        </p:nvSpPr>
        <p:spPr>
          <a:xfrm>
            <a:off x="4447379" y="3719122"/>
            <a:ext cx="232760" cy="0"/>
          </a:xfrm>
          <a:custGeom>
            <a:avLst/>
            <a:gdLst>
              <a:gd name="connsiteX0" fmla="*/ 176981 w 176981"/>
              <a:gd name="connsiteY0" fmla="*/ 0 h 0"/>
              <a:gd name="connsiteX1" fmla="*/ 0 w 176981"/>
              <a:gd name="connsiteY1" fmla="*/ 0 h 0"/>
            </a:gdLst>
            <a:ahLst/>
            <a:cxnLst>
              <a:cxn ang="0">
                <a:pos x="connsiteX0" y="connsiteY0"/>
              </a:cxn>
              <a:cxn ang="0">
                <a:pos x="connsiteX1" y="connsiteY1"/>
              </a:cxn>
            </a:cxnLst>
            <a:rect l="l" t="t" r="r" b="b"/>
            <a:pathLst>
              <a:path w="176981">
                <a:moveTo>
                  <a:pt x="176981" y="0"/>
                </a:moveTo>
                <a:lnTo>
                  <a:pt x="0" y="0"/>
                </a:lnTo>
              </a:path>
            </a:pathLst>
          </a:cu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グラフィックス 2">
            <a:extLst>
              <a:ext uri="{FF2B5EF4-FFF2-40B4-BE49-F238E27FC236}">
                <a16:creationId xmlns:a16="http://schemas.microsoft.com/office/drawing/2014/main" id="{52C22862-F021-3AFC-9A2B-6AC1EFE59B9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6242" y="195487"/>
            <a:ext cx="333375" cy="333375"/>
          </a:xfrm>
          <a:prstGeom prst="rect">
            <a:avLst/>
          </a:prstGeom>
        </p:spPr>
      </p:pic>
      <p:pic>
        <p:nvPicPr>
          <p:cNvPr id="4" name="グラフィックス 3">
            <a:extLst>
              <a:ext uri="{FF2B5EF4-FFF2-40B4-BE49-F238E27FC236}">
                <a16:creationId xmlns:a16="http://schemas.microsoft.com/office/drawing/2014/main" id="{8E85DB24-D838-2412-458F-55B9518698B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3574" y="217936"/>
            <a:ext cx="333375" cy="333375"/>
          </a:xfrm>
          <a:prstGeom prst="rect">
            <a:avLst/>
          </a:prstGeom>
        </p:spPr>
      </p:pic>
    </p:spTree>
    <p:extLst>
      <p:ext uri="{BB962C8B-B14F-4D97-AF65-F5344CB8AC3E}">
        <p14:creationId xmlns:p14="http://schemas.microsoft.com/office/powerpoint/2010/main" val="37543262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7674A-D041-BE7E-1E98-9702A9BA8488}"/>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2EB5C343-4CFD-8041-FBEF-63DE15C8AEE1}"/>
              </a:ext>
            </a:extLst>
          </p:cNvPr>
          <p:cNvSpPr>
            <a:spLocks noGrp="1"/>
          </p:cNvSpPr>
          <p:nvPr>
            <p:ph type="title"/>
          </p:nvPr>
        </p:nvSpPr>
        <p:spPr/>
        <p:txBody>
          <a:bodyPr/>
          <a:lstStyle/>
          <a:p>
            <a:r>
              <a:rPr kumimoji="1" lang="ja-JP" altLang="en-US" dirty="0"/>
              <a:t>　　　　スケジュール・施設予約</a:t>
            </a:r>
          </a:p>
        </p:txBody>
      </p:sp>
      <p:pic>
        <p:nvPicPr>
          <p:cNvPr id="34" name="図 33" descr="アイコン&#10;&#10;自動的に生成された説明">
            <a:extLst>
              <a:ext uri="{FF2B5EF4-FFF2-40B4-BE49-F238E27FC236}">
                <a16:creationId xmlns:a16="http://schemas.microsoft.com/office/drawing/2014/main" id="{0CB86D1B-4C48-64C2-1FE5-2D7AAAC274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4564" y="1489809"/>
            <a:ext cx="789244" cy="896867"/>
          </a:xfrm>
          <a:prstGeom prst="rect">
            <a:avLst/>
          </a:prstGeom>
        </p:spPr>
      </p:pic>
      <p:sp>
        <p:nvSpPr>
          <p:cNvPr id="4" name="テキスト プレースホルダー 2">
            <a:extLst>
              <a:ext uri="{FF2B5EF4-FFF2-40B4-BE49-F238E27FC236}">
                <a16:creationId xmlns:a16="http://schemas.microsoft.com/office/drawing/2014/main" id="{7AF25C01-9227-C95D-D596-9B950E49233C}"/>
              </a:ext>
            </a:extLst>
          </p:cNvPr>
          <p:cNvSpPr txBox="1">
            <a:spLocks/>
          </p:cNvSpPr>
          <p:nvPr/>
        </p:nvSpPr>
        <p:spPr>
          <a:xfrm>
            <a:off x="5032878" y="3702197"/>
            <a:ext cx="3158622" cy="407016"/>
          </a:xfrm>
          <a:prstGeom prst="rect">
            <a:avLst/>
          </a:prstGeom>
        </p:spPr>
        <p:txBody>
          <a:bodyPr vert="horz" lIns="91440" tIns="45720" rIns="91440" bIns="45720" rtlCol="0" anchor="t">
            <a:normAutofit lnSpcReduction="10000"/>
          </a:bodyPr>
          <a:lstStyle>
            <a:lvl1pPr marL="0" indent="0" algn="l" defTabSz="685800" rtl="0" eaLnBrk="1" latinLnBrk="0" hangingPunct="1">
              <a:lnSpc>
                <a:spcPct val="120000"/>
              </a:lnSpc>
              <a:spcBef>
                <a:spcPts val="750"/>
              </a:spcBef>
              <a:buFontTx/>
              <a:buNone/>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nSpc>
                <a:spcPct val="120000"/>
              </a:lnSpc>
              <a:spcBef>
                <a:spcPts val="0"/>
              </a:spcBef>
              <a:buNone/>
            </a:pPr>
            <a:r>
              <a:rPr lang="en-US" altLang="ja-JP" sz="900" dirty="0">
                <a:latin typeface="游ゴシック Medium" panose="020B0500000000000000" pitchFamily="50" charset="-128"/>
                <a:ea typeface="游ゴシック Medium" panose="020B0500000000000000" pitchFamily="50" charset="-128"/>
              </a:rPr>
              <a:t>※</a:t>
            </a:r>
            <a:r>
              <a:rPr lang="ja-JP" altLang="en-US" sz="900" dirty="0">
                <a:latin typeface="游ゴシック Medium" panose="020B0500000000000000" pitchFamily="50" charset="-128"/>
                <a:ea typeface="游ゴシック Medium" panose="020B0500000000000000" pitchFamily="50" charset="-128"/>
              </a:rPr>
              <a:t>他システムと利用して使う場合は「連携製品」</a:t>
            </a:r>
            <a:br>
              <a:rPr lang="en-US" altLang="ja-JP" sz="900" dirty="0">
                <a:latin typeface="游ゴシック Medium" panose="020B0500000000000000" pitchFamily="50" charset="-128"/>
                <a:ea typeface="游ゴシック Medium" panose="020B0500000000000000" pitchFamily="50" charset="-128"/>
              </a:rPr>
            </a:br>
            <a:r>
              <a:rPr lang="ja-JP" altLang="en-US" sz="900" dirty="0">
                <a:latin typeface="游ゴシック Medium" panose="020B0500000000000000" pitchFamily="50" charset="-128"/>
                <a:ea typeface="游ゴシック Medium" panose="020B0500000000000000" pitchFamily="50" charset="-128"/>
              </a:rPr>
              <a:t>　「プラグイン」「カスタマイズ」のいずれかが必要です。</a:t>
            </a:r>
            <a:endParaRPr lang="en-US" altLang="ja-JP" sz="900" dirty="0">
              <a:solidFill>
                <a:srgbClr val="FF0000"/>
              </a:solidFill>
              <a:latin typeface="游ゴシック Medium" panose="020B0500000000000000" pitchFamily="50" charset="-128"/>
              <a:ea typeface="游ゴシック Medium" panose="020B0500000000000000" pitchFamily="50" charset="-128"/>
            </a:endParaRPr>
          </a:p>
        </p:txBody>
      </p:sp>
      <p:sp>
        <p:nvSpPr>
          <p:cNvPr id="6" name="正方形/長方形 5">
            <a:extLst>
              <a:ext uri="{FF2B5EF4-FFF2-40B4-BE49-F238E27FC236}">
                <a16:creationId xmlns:a16="http://schemas.microsoft.com/office/drawing/2014/main" id="{AA14869B-5CFA-9C33-F950-A9F368F1B262}"/>
              </a:ext>
            </a:extLst>
          </p:cNvPr>
          <p:cNvSpPr/>
          <p:nvPr/>
        </p:nvSpPr>
        <p:spPr>
          <a:xfrm>
            <a:off x="1039047" y="1052165"/>
            <a:ext cx="2520278" cy="3157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lnSpc>
                <a:spcPct val="120000"/>
              </a:lnSpc>
            </a:pPr>
            <a:r>
              <a:rPr lang="ja-JP" altLang="en-US" sz="1600" b="1" spc="113" dirty="0">
                <a:solidFill>
                  <a:schemeClr val="accent2"/>
                </a:solidFill>
                <a:latin typeface="Yu Gothic" panose="020B0400000000000000" pitchFamily="34" charset="-128"/>
                <a:ea typeface="Yu Gothic" panose="020B0400000000000000" pitchFamily="34" charset="-128"/>
              </a:rPr>
              <a:t>マルチレポートと連携</a:t>
            </a:r>
          </a:p>
        </p:txBody>
      </p:sp>
      <p:sp>
        <p:nvSpPr>
          <p:cNvPr id="7" name="正方形/長方形 6">
            <a:extLst>
              <a:ext uri="{FF2B5EF4-FFF2-40B4-BE49-F238E27FC236}">
                <a16:creationId xmlns:a16="http://schemas.microsoft.com/office/drawing/2014/main" id="{0CF2B33D-1527-393C-81EF-69A5DA264E2B}"/>
              </a:ext>
            </a:extLst>
          </p:cNvPr>
          <p:cNvSpPr/>
          <p:nvPr/>
        </p:nvSpPr>
        <p:spPr>
          <a:xfrm>
            <a:off x="5032369" y="1052165"/>
            <a:ext cx="3072587" cy="3157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lnSpc>
                <a:spcPct val="120000"/>
              </a:lnSpc>
            </a:pPr>
            <a:r>
              <a:rPr lang="en-US" altLang="ja-JP" sz="1600" b="1" spc="113" dirty="0">
                <a:solidFill>
                  <a:schemeClr val="accent2"/>
                </a:solidFill>
                <a:latin typeface="Yu Gothic" panose="020B0400000000000000" pitchFamily="34" charset="-128"/>
                <a:ea typeface="Yu Gothic" panose="020B0400000000000000" pitchFamily="34" charset="-128"/>
              </a:rPr>
              <a:t>Web</a:t>
            </a:r>
            <a:r>
              <a:rPr lang="ja-JP" altLang="en-US" sz="1600" b="1" spc="113" dirty="0">
                <a:solidFill>
                  <a:schemeClr val="accent2"/>
                </a:solidFill>
                <a:latin typeface="Yu Gothic" panose="020B0400000000000000" pitchFamily="34" charset="-128"/>
                <a:ea typeface="Yu Gothic" panose="020B0400000000000000" pitchFamily="34" charset="-128"/>
              </a:rPr>
              <a:t>会議・他システム連携</a:t>
            </a:r>
          </a:p>
        </p:txBody>
      </p:sp>
      <p:sp>
        <p:nvSpPr>
          <p:cNvPr id="9" name="テキスト プレースホルダー 8">
            <a:extLst>
              <a:ext uri="{FF2B5EF4-FFF2-40B4-BE49-F238E27FC236}">
                <a16:creationId xmlns:a16="http://schemas.microsoft.com/office/drawing/2014/main" id="{BEBC2262-A90C-C785-5615-8D0D2EB33C42}"/>
              </a:ext>
            </a:extLst>
          </p:cNvPr>
          <p:cNvSpPr txBox="1">
            <a:spLocks/>
          </p:cNvSpPr>
          <p:nvPr/>
        </p:nvSpPr>
        <p:spPr>
          <a:xfrm>
            <a:off x="1039046" y="2578346"/>
            <a:ext cx="3072585" cy="1111523"/>
          </a:xfrm>
          <a:prstGeom prst="rect">
            <a:avLst/>
          </a:prstGeom>
        </p:spPr>
        <p:txBody>
          <a:bodyPr wrap="square">
            <a:sp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nSpc>
                <a:spcPct val="120000"/>
              </a:lnSpc>
              <a:spcBef>
                <a:spcPts val="0"/>
              </a:spcBef>
              <a:buNone/>
            </a:pPr>
            <a:r>
              <a:rPr lang="en-US" altLang="ja-JP" sz="1400" dirty="0">
                <a:latin typeface="游ゴシック Medium" panose="020B0500000000000000" pitchFamily="50" charset="-128"/>
                <a:ea typeface="游ゴシック Medium" panose="020B0500000000000000" pitchFamily="50" charset="-128"/>
              </a:rPr>
              <a:t>Garoon</a:t>
            </a:r>
            <a:r>
              <a:rPr lang="ja-JP" altLang="en-US" sz="1400" dirty="0">
                <a:latin typeface="游ゴシック Medium" panose="020B0500000000000000" pitchFamily="50" charset="-128"/>
                <a:ea typeface="游ゴシック Medium" panose="020B0500000000000000" pitchFamily="50" charset="-128"/>
              </a:rPr>
              <a:t>のマルチレポートとあわせて使えば、スケジュールからワンクリックで議事録を作成、配信できます。</a:t>
            </a:r>
          </a:p>
        </p:txBody>
      </p:sp>
      <p:sp>
        <p:nvSpPr>
          <p:cNvPr id="12" name="テキスト プレースホルダー 8">
            <a:extLst>
              <a:ext uri="{FF2B5EF4-FFF2-40B4-BE49-F238E27FC236}">
                <a16:creationId xmlns:a16="http://schemas.microsoft.com/office/drawing/2014/main" id="{45B7D2AB-F2D7-10E4-4062-8B5404CBDA6A}"/>
              </a:ext>
            </a:extLst>
          </p:cNvPr>
          <p:cNvSpPr txBox="1">
            <a:spLocks/>
          </p:cNvSpPr>
          <p:nvPr/>
        </p:nvSpPr>
        <p:spPr>
          <a:xfrm>
            <a:off x="5032369" y="2578345"/>
            <a:ext cx="3072585" cy="1111523"/>
          </a:xfrm>
          <a:prstGeom prst="rect">
            <a:avLst/>
          </a:prstGeom>
        </p:spPr>
        <p:txBody>
          <a:bodyPr wrap="square">
            <a:sp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nSpc>
                <a:spcPct val="120000"/>
              </a:lnSpc>
              <a:spcBef>
                <a:spcPts val="0"/>
              </a:spcBef>
              <a:buNone/>
            </a:pPr>
            <a:r>
              <a:rPr lang="en-US" altLang="ja-JP" sz="1400" dirty="0">
                <a:latin typeface="游ゴシック Medium" panose="020B0500000000000000" pitchFamily="50" charset="-128"/>
                <a:ea typeface="游ゴシック Medium" panose="020B0500000000000000" pitchFamily="50" charset="-128"/>
              </a:rPr>
              <a:t>Zoom</a:t>
            </a:r>
            <a:r>
              <a:rPr lang="ja-JP" altLang="en-US" sz="1400" dirty="0">
                <a:latin typeface="游ゴシック Medium" panose="020B0500000000000000" pitchFamily="50" charset="-128"/>
                <a:ea typeface="游ゴシック Medium" panose="020B0500000000000000" pitchFamily="50" charset="-128"/>
              </a:rPr>
              <a:t>や</a:t>
            </a:r>
            <a:r>
              <a:rPr lang="en-US" altLang="ja-JP" sz="1400" dirty="0">
                <a:latin typeface="游ゴシック Medium" panose="020B0500000000000000" pitchFamily="50" charset="-128"/>
                <a:ea typeface="游ゴシック Medium" panose="020B0500000000000000" pitchFamily="50" charset="-128"/>
              </a:rPr>
              <a:t>Teams</a:t>
            </a:r>
            <a:r>
              <a:rPr lang="ja-JP" altLang="en-US" sz="1400" dirty="0">
                <a:latin typeface="游ゴシック Medium" panose="020B0500000000000000" pitchFamily="50" charset="-128"/>
                <a:ea typeface="游ゴシック Medium" panose="020B0500000000000000" pitchFamily="50" charset="-128"/>
              </a:rPr>
              <a:t>など</a:t>
            </a:r>
            <a:r>
              <a:rPr lang="en-US" altLang="ja-JP" sz="1400" dirty="0">
                <a:latin typeface="游ゴシック Medium" panose="020B0500000000000000" pitchFamily="50" charset="-128"/>
                <a:ea typeface="游ゴシック Medium" panose="020B0500000000000000" pitchFamily="50" charset="-128"/>
              </a:rPr>
              <a:t>Web</a:t>
            </a:r>
            <a:r>
              <a:rPr lang="ja-JP" altLang="en-US" sz="1400" dirty="0">
                <a:latin typeface="游ゴシック Medium" panose="020B0500000000000000" pitchFamily="50" charset="-128"/>
                <a:ea typeface="游ゴシック Medium" panose="020B0500000000000000" pitchFamily="50" charset="-128"/>
              </a:rPr>
              <a:t>会議システムとの連携、</a:t>
            </a:r>
            <a:r>
              <a:rPr lang="en-US" altLang="ja-JP" sz="1400" dirty="0">
                <a:latin typeface="游ゴシック Medium" panose="020B0500000000000000" pitchFamily="50" charset="-128"/>
                <a:ea typeface="游ゴシック Medium" panose="020B0500000000000000" pitchFamily="50" charset="-128"/>
              </a:rPr>
              <a:t>Google</a:t>
            </a:r>
            <a:r>
              <a:rPr lang="ja-JP" altLang="en-US" sz="1400" dirty="0">
                <a:latin typeface="游ゴシック Medium" panose="020B0500000000000000" pitchFamily="50" charset="-128"/>
                <a:ea typeface="游ゴシック Medium" panose="020B0500000000000000" pitchFamily="50" charset="-128"/>
              </a:rPr>
              <a:t>カレンダーや</a:t>
            </a:r>
            <a:r>
              <a:rPr lang="en-US" altLang="ja-JP" sz="1400" dirty="0">
                <a:latin typeface="游ゴシック Medium" panose="020B0500000000000000" pitchFamily="50" charset="-128"/>
                <a:ea typeface="游ゴシック Medium" panose="020B0500000000000000" pitchFamily="50" charset="-128"/>
              </a:rPr>
              <a:t>Outlook</a:t>
            </a:r>
            <a:r>
              <a:rPr lang="ja-JP" altLang="en-US" sz="1400" dirty="0">
                <a:latin typeface="游ゴシック Medium" panose="020B0500000000000000" pitchFamily="50" charset="-128"/>
                <a:ea typeface="游ゴシック Medium" panose="020B0500000000000000" pitchFamily="50" charset="-128"/>
              </a:rPr>
              <a:t>など他のスケジューラーとの連携ができます</a:t>
            </a:r>
            <a:r>
              <a:rPr lang="en-US" altLang="ja-JP" sz="1400" baseline="30000" dirty="0">
                <a:latin typeface="游ゴシック Medium" panose="020B0500000000000000" pitchFamily="50" charset="-128"/>
                <a:ea typeface="游ゴシック Medium" panose="020B0500000000000000" pitchFamily="50" charset="-128"/>
              </a:rPr>
              <a:t>※</a:t>
            </a:r>
            <a:r>
              <a:rPr lang="ja-JP" altLang="en-US" sz="1400" dirty="0">
                <a:latin typeface="游ゴシック Medium" panose="020B0500000000000000" pitchFamily="50" charset="-128"/>
                <a:ea typeface="游ゴシック Medium" panose="020B0500000000000000" pitchFamily="50" charset="-128"/>
              </a:rPr>
              <a:t>。</a:t>
            </a:r>
          </a:p>
        </p:txBody>
      </p:sp>
      <p:pic>
        <p:nvPicPr>
          <p:cNvPr id="3" name="グラフィックス 2">
            <a:extLst>
              <a:ext uri="{FF2B5EF4-FFF2-40B4-BE49-F238E27FC236}">
                <a16:creationId xmlns:a16="http://schemas.microsoft.com/office/drawing/2014/main" id="{52BB7691-5667-356B-D189-DE6D2C9E750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6242" y="195487"/>
            <a:ext cx="333375" cy="333375"/>
          </a:xfrm>
          <a:prstGeom prst="rect">
            <a:avLst/>
          </a:prstGeom>
        </p:spPr>
      </p:pic>
      <p:pic>
        <p:nvPicPr>
          <p:cNvPr id="5" name="グラフィックス 4">
            <a:extLst>
              <a:ext uri="{FF2B5EF4-FFF2-40B4-BE49-F238E27FC236}">
                <a16:creationId xmlns:a16="http://schemas.microsoft.com/office/drawing/2014/main" id="{56BBBCE9-D3F2-269A-C6C1-5877FE64C75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3574" y="217936"/>
            <a:ext cx="333375" cy="333375"/>
          </a:xfrm>
          <a:prstGeom prst="rect">
            <a:avLst/>
          </a:prstGeom>
        </p:spPr>
      </p:pic>
      <p:pic>
        <p:nvPicPr>
          <p:cNvPr id="8" name="図 7">
            <a:extLst>
              <a:ext uri="{FF2B5EF4-FFF2-40B4-BE49-F238E27FC236}">
                <a16:creationId xmlns:a16="http://schemas.microsoft.com/office/drawing/2014/main" id="{35DA491E-5C29-A668-8307-486112688B9A}"/>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175435" y="1489809"/>
            <a:ext cx="786452" cy="896190"/>
          </a:xfrm>
          <a:prstGeom prst="rect">
            <a:avLst/>
          </a:prstGeom>
        </p:spPr>
      </p:pic>
    </p:spTree>
    <p:extLst>
      <p:ext uri="{BB962C8B-B14F-4D97-AF65-F5344CB8AC3E}">
        <p14:creationId xmlns:p14="http://schemas.microsoft.com/office/powerpoint/2010/main" val="14544418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113">
            <a:extLst>
              <a:ext uri="{FF2B5EF4-FFF2-40B4-BE49-F238E27FC236}">
                <a16:creationId xmlns:a16="http://schemas.microsoft.com/office/drawing/2014/main" id="{036764E8-FF18-B805-0A17-7D132990772F}"/>
              </a:ext>
            </a:extLst>
          </p:cNvPr>
          <p:cNvPicPr/>
          <p:nvPr/>
        </p:nvPicPr>
        <p:blipFill rotWithShape="1">
          <a:blip r:embed="rId2" cstate="screen">
            <a:extLst>
              <a:ext uri="{28A0092B-C50C-407E-A947-70E740481C1C}">
                <a14:useLocalDpi xmlns:a14="http://schemas.microsoft.com/office/drawing/2010/main" val="0"/>
              </a:ext>
            </a:extLst>
          </a:blip>
          <a:srcRect/>
          <a:stretch/>
        </p:blipFill>
        <p:spPr>
          <a:xfrm>
            <a:off x="331065" y="1757619"/>
            <a:ext cx="3955789" cy="2060375"/>
          </a:xfrm>
          <a:prstGeom prst="rect">
            <a:avLst/>
          </a:prstGeom>
          <a:ln>
            <a:solidFill>
              <a:schemeClr val="bg2"/>
            </a:solidFill>
          </a:ln>
        </p:spPr>
      </p:pic>
      <p:pic>
        <p:nvPicPr>
          <p:cNvPr id="14" name="図 13">
            <a:extLst>
              <a:ext uri="{FF2B5EF4-FFF2-40B4-BE49-F238E27FC236}">
                <a16:creationId xmlns:a16="http://schemas.microsoft.com/office/drawing/2014/main" id="{B821C78B-D755-7083-92ED-5557F6111CE0}"/>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2197777" y="2518531"/>
            <a:ext cx="2177585" cy="1487553"/>
          </a:xfrm>
          <a:prstGeom prst="rect">
            <a:avLst/>
          </a:prstGeom>
        </p:spPr>
      </p:pic>
      <p:sp>
        <p:nvSpPr>
          <p:cNvPr id="2" name="タイトル 1">
            <a:extLst>
              <a:ext uri="{FF2B5EF4-FFF2-40B4-BE49-F238E27FC236}">
                <a16:creationId xmlns:a16="http://schemas.microsoft.com/office/drawing/2014/main" id="{29572C61-250E-70E5-255A-B4604D7B0C6E}"/>
              </a:ext>
            </a:extLst>
          </p:cNvPr>
          <p:cNvSpPr>
            <a:spLocks noGrp="1"/>
          </p:cNvSpPr>
          <p:nvPr>
            <p:ph type="title"/>
          </p:nvPr>
        </p:nvSpPr>
        <p:spPr/>
        <p:txBody>
          <a:bodyPr/>
          <a:lstStyle/>
          <a:p>
            <a:r>
              <a:rPr lang="ja-JP" altLang="en-US" dirty="0"/>
              <a:t>　　</a:t>
            </a:r>
            <a:r>
              <a:rPr kumimoji="1" lang="ja-JP" altLang="en-US" dirty="0"/>
              <a:t>ワークフロー</a:t>
            </a:r>
          </a:p>
        </p:txBody>
      </p:sp>
      <p:sp>
        <p:nvSpPr>
          <p:cNvPr id="9" name="テキスト プレースホルダー 8">
            <a:extLst>
              <a:ext uri="{FF2B5EF4-FFF2-40B4-BE49-F238E27FC236}">
                <a16:creationId xmlns:a16="http://schemas.microsoft.com/office/drawing/2014/main" id="{CAA74301-EA33-9374-B16E-299C04EB2FBB}"/>
              </a:ext>
            </a:extLst>
          </p:cNvPr>
          <p:cNvSpPr>
            <a:spLocks noGrp="1"/>
          </p:cNvSpPr>
          <p:nvPr>
            <p:ph type="body" sz="quarter" idx="11"/>
          </p:nvPr>
        </p:nvSpPr>
        <p:spPr>
          <a:xfrm>
            <a:off x="374853" y="639733"/>
            <a:ext cx="8106269" cy="1755660"/>
          </a:xfrm>
        </p:spPr>
        <p:txBody>
          <a:bodyPr>
            <a:normAutofit/>
          </a:bodyPr>
          <a:lstStyle/>
          <a:p>
            <a:r>
              <a:rPr lang="ja-JP" altLang="en-US" dirty="0"/>
              <a:t>「稟議書」「交通費申請」「休暇申請」など社内の申請業務を電子化できます。申請フォームは業務にあわせて作成できるだけでなく、</a:t>
            </a:r>
            <a:r>
              <a:rPr lang="en-US" altLang="ja-JP" dirty="0"/>
              <a:t>60</a:t>
            </a:r>
            <a:r>
              <a:rPr lang="ja-JP" altLang="en-US" dirty="0"/>
              <a:t>種類以上のサンプルフォームがあるのですぐに運用開始できます。</a:t>
            </a:r>
          </a:p>
        </p:txBody>
      </p:sp>
      <p:sp>
        <p:nvSpPr>
          <p:cNvPr id="12" name="テキスト プレースホルダー 6">
            <a:extLst>
              <a:ext uri="{FF2B5EF4-FFF2-40B4-BE49-F238E27FC236}">
                <a16:creationId xmlns:a16="http://schemas.microsoft.com/office/drawing/2014/main" id="{E5083ECB-A683-F925-F379-4FC7D39FDE66}"/>
              </a:ext>
            </a:extLst>
          </p:cNvPr>
          <p:cNvSpPr txBox="1">
            <a:spLocks/>
          </p:cNvSpPr>
          <p:nvPr/>
        </p:nvSpPr>
        <p:spPr>
          <a:xfrm>
            <a:off x="4423890" y="4418121"/>
            <a:ext cx="4497492" cy="347591"/>
          </a:xfrm>
          <a:prstGeom prst="rect">
            <a:avLst/>
          </a:prstGeom>
        </p:spPr>
        <p:txBody>
          <a:bodyPr vert="horz" lIns="91440" tIns="45720" rIns="91440" bIns="45720" rtlCol="0">
            <a:normAutofit/>
          </a:bodyPr>
          <a:lstStyle>
            <a:lvl1pPr marL="202401" indent="-202401" algn="l" defTabSz="685800" rtl="0" eaLnBrk="1" latinLnBrk="0" hangingPunct="1">
              <a:lnSpc>
                <a:spcPct val="130000"/>
              </a:lnSpc>
              <a:spcBef>
                <a:spcPts val="750"/>
              </a:spcBef>
              <a:buClr>
                <a:schemeClr val="accent2"/>
              </a:buClr>
              <a:buFont typeface="Wingdings" pitchFamily="2" charset="2"/>
              <a:buChar char="l"/>
              <a:tabLst/>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07194" indent="-164302" algn="l" defTabSz="685800" rtl="0" eaLnBrk="1" latinLnBrk="0" hangingPunct="1">
              <a:lnSpc>
                <a:spcPct val="130000"/>
              </a:lnSpc>
              <a:spcBef>
                <a:spcPts val="375"/>
              </a:spcBef>
              <a:buClr>
                <a:schemeClr val="accent3"/>
              </a:buClr>
              <a:buFont typeface="Arial" panose="020B0604020202020204" pitchFamily="34" charset="0"/>
              <a:buChar char="•"/>
              <a:tabLst/>
              <a:defRPr kumimoji="1" sz="1200" b="0" i="0" kern="1200">
                <a:solidFill>
                  <a:schemeClr val="tx1"/>
                </a:solidFill>
                <a:latin typeface="Yu Gothic" panose="020B0400000000000000" pitchFamily="34" charset="-128"/>
                <a:ea typeface="Yu Gothic" panose="020B0400000000000000" pitchFamily="34" charset="-128"/>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200" b="0" i="0" kern="1200">
                <a:solidFill>
                  <a:schemeClr val="tx1">
                    <a:lumMod val="60000"/>
                    <a:lumOff val="40000"/>
                  </a:schemeClr>
                </a:solidFill>
                <a:latin typeface="Yu Gothic" panose="020B0400000000000000" pitchFamily="34" charset="-128"/>
                <a:ea typeface="Yu Gothic" panose="020B0400000000000000" pitchFamily="34" charset="-128"/>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100" b="0" i="0" kern="1200">
                <a:solidFill>
                  <a:schemeClr val="tx1">
                    <a:lumMod val="60000"/>
                    <a:lumOff val="40000"/>
                  </a:schemeClr>
                </a:solidFill>
                <a:latin typeface="Yu Gothic" panose="020B0400000000000000" pitchFamily="34" charset="-128"/>
                <a:ea typeface="Yu Gothic" panose="020B0400000000000000" pitchFamily="34" charset="-128"/>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r">
              <a:lnSpc>
                <a:spcPct val="100000"/>
              </a:lnSpc>
              <a:spcBef>
                <a:spcPts val="300"/>
              </a:spcBef>
              <a:buNone/>
            </a:pPr>
            <a:r>
              <a:rPr lang="ja-JP" altLang="en-US" sz="900" dirty="0">
                <a:latin typeface="游ゴシック Medium" panose="020B0500000000000000" pitchFamily="50" charset="-128"/>
                <a:ea typeface="游ゴシック Medium" panose="020B0500000000000000" pitchFamily="50" charset="-128"/>
              </a:rPr>
              <a:t>詳細：</a:t>
            </a:r>
            <a:r>
              <a:rPr lang="en-US" altLang="ja-JP" sz="900" dirty="0">
                <a:solidFill>
                  <a:schemeClr val="accent2"/>
                </a:solidFill>
                <a:latin typeface="游ゴシック Medium" panose="020B0500000000000000" pitchFamily="50" charset="-128"/>
                <a:ea typeface="游ゴシック Medium" panose="020B0500000000000000" pitchFamily="50" charset="-128"/>
                <a:hlinkClick r:id="rId4">
                  <a:extLst>
                    <a:ext uri="{A12FA001-AC4F-418D-AE19-62706E023703}">
                      <ahyp:hlinkClr xmlns:ahyp="http://schemas.microsoft.com/office/drawing/2018/hyperlinkcolor" val="tx"/>
                    </a:ext>
                  </a:extLst>
                </a:hlinkClick>
              </a:rPr>
              <a:t>https://garoon.cybozu.co.jp/function/detail/workﬂow/</a:t>
            </a:r>
            <a:endParaRPr lang="en-US" altLang="ja-JP" sz="900" dirty="0">
              <a:solidFill>
                <a:schemeClr val="accent2"/>
              </a:solidFill>
              <a:latin typeface="游ゴシック Medium" panose="020B0500000000000000" pitchFamily="50" charset="-128"/>
              <a:ea typeface="游ゴシック Medium" panose="020B0500000000000000" pitchFamily="50" charset="-128"/>
              <a:hlinkClick r:id="rId5"/>
            </a:endParaRPr>
          </a:p>
        </p:txBody>
      </p:sp>
      <p:sp>
        <p:nvSpPr>
          <p:cNvPr id="17" name="正方形/長方形 16">
            <a:extLst>
              <a:ext uri="{FF2B5EF4-FFF2-40B4-BE49-F238E27FC236}">
                <a16:creationId xmlns:a16="http://schemas.microsoft.com/office/drawing/2014/main" id="{61FB28C1-0596-E65F-B4B0-70A2755D7664}"/>
              </a:ext>
            </a:extLst>
          </p:cNvPr>
          <p:cNvSpPr/>
          <p:nvPr/>
        </p:nvSpPr>
        <p:spPr>
          <a:xfrm>
            <a:off x="2491739" y="2521527"/>
            <a:ext cx="1883623" cy="6118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62000" tIns="20250" rIns="121500" bIns="20250" rtlCol="0" anchor="ctr"/>
          <a:lstStyle/>
          <a:p>
            <a:pPr algn="ctr">
              <a:lnSpc>
                <a:spcPct val="120000"/>
              </a:lnSpc>
            </a:pPr>
            <a:r>
              <a:rPr lang="ja-JP" altLang="en-US" sz="1050" b="1" spc="113" dirty="0">
                <a:latin typeface="Yu Gothic" panose="020B0400000000000000" pitchFamily="34" charset="-128"/>
                <a:ea typeface="Yu Gothic" panose="020B0400000000000000" pitchFamily="34" charset="-128"/>
              </a:rPr>
              <a:t>シンプルなフォームで</a:t>
            </a:r>
            <a:br>
              <a:rPr lang="en-US" altLang="ja-JP" sz="1050" b="1" spc="113" dirty="0">
                <a:latin typeface="Yu Gothic" panose="020B0400000000000000" pitchFamily="34" charset="-128"/>
                <a:ea typeface="Yu Gothic" panose="020B0400000000000000" pitchFamily="34" charset="-128"/>
              </a:rPr>
            </a:br>
            <a:r>
              <a:rPr lang="ja-JP" altLang="en-US" sz="1050" b="1" spc="113" dirty="0">
                <a:latin typeface="Yu Gothic" panose="020B0400000000000000" pitchFamily="34" charset="-128"/>
                <a:ea typeface="Yu Gothic" panose="020B0400000000000000" pitchFamily="34" charset="-128"/>
              </a:rPr>
              <a:t>パソコンが苦手な方でも迷わず申請できます</a:t>
            </a:r>
            <a:endParaRPr lang="en-US" altLang="ja-JP" sz="1050" b="1" spc="113" dirty="0">
              <a:latin typeface="Yu Gothic" panose="020B0400000000000000" pitchFamily="34" charset="-128"/>
              <a:ea typeface="Yu Gothic" panose="020B0400000000000000" pitchFamily="34" charset="-128"/>
            </a:endParaRPr>
          </a:p>
        </p:txBody>
      </p:sp>
      <p:sp>
        <p:nvSpPr>
          <p:cNvPr id="15" name="テキスト プレースホルダー 2">
            <a:extLst>
              <a:ext uri="{FF2B5EF4-FFF2-40B4-BE49-F238E27FC236}">
                <a16:creationId xmlns:a16="http://schemas.microsoft.com/office/drawing/2014/main" id="{34825995-2517-C2D6-2DD5-07843BDCA812}"/>
              </a:ext>
            </a:extLst>
          </p:cNvPr>
          <p:cNvSpPr txBox="1">
            <a:spLocks/>
          </p:cNvSpPr>
          <p:nvPr/>
        </p:nvSpPr>
        <p:spPr>
          <a:xfrm>
            <a:off x="4728411" y="1993863"/>
            <a:ext cx="4104918" cy="2238282"/>
          </a:xfrm>
          <a:prstGeom prst="rect">
            <a:avLst/>
          </a:prstGeom>
          <a:solidFill>
            <a:schemeClr val="bg2"/>
          </a:solidFill>
        </p:spPr>
        <p:txBody>
          <a:bodyPr vert="horz" lIns="180000" tIns="144000" rIns="72000" bIns="72000" numCol="2" spcCol="180000" rtlCol="0" anchor="t">
            <a:normAutofit/>
          </a:bodyPr>
          <a:lstStyle>
            <a:lvl1pPr marL="269875" indent="-269875" algn="l" defTabSz="914400" rtl="0" eaLnBrk="1" latinLnBrk="0" hangingPunct="1">
              <a:lnSpc>
                <a:spcPct val="130000"/>
              </a:lnSpc>
              <a:spcBef>
                <a:spcPts val="1000"/>
              </a:spcBef>
              <a:buClr>
                <a:schemeClr val="accent2"/>
              </a:buClr>
              <a:buFont typeface="Wingdings" pitchFamily="2" charset="2"/>
              <a:buChar char="l"/>
              <a:tabLst/>
              <a:defRPr kumimoji="1" sz="1800" b="0" i="0" kern="1200">
                <a:solidFill>
                  <a:schemeClr val="tx1"/>
                </a:solidFill>
                <a:latin typeface="Yu Gothic Medium" panose="020B0400000000000000" pitchFamily="34" charset="-128"/>
                <a:ea typeface="Yu Gothic Medium" panose="020B0400000000000000" pitchFamily="34" charset="-128"/>
                <a:cs typeface="+mn-cs"/>
              </a:defRPr>
            </a:lvl1pPr>
            <a:lvl2pPr marL="676275" indent="-219075" algn="l" defTabSz="914400" rtl="0" eaLnBrk="1" latinLnBrk="0" hangingPunct="1">
              <a:lnSpc>
                <a:spcPct val="130000"/>
              </a:lnSpc>
              <a:spcBef>
                <a:spcPts val="500"/>
              </a:spcBef>
              <a:buClr>
                <a:schemeClr val="accent3"/>
              </a:buClr>
              <a:buFont typeface="Arial" panose="020B0604020202020204" pitchFamily="34" charset="0"/>
              <a:buChar char="•"/>
              <a:tabLst/>
              <a:defRPr kumimoji="1" sz="1400" b="0" i="0" kern="1200">
                <a:solidFill>
                  <a:schemeClr val="tx1"/>
                </a:solidFill>
                <a:latin typeface="Yu Gothic" panose="020B0400000000000000" pitchFamily="34" charset="-128"/>
                <a:ea typeface="Yu Gothic" panose="020B04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b="0" i="0" kern="1200">
                <a:solidFill>
                  <a:schemeClr val="tx1"/>
                </a:solidFill>
                <a:latin typeface="Yu Gothic" panose="020B0400000000000000" pitchFamily="34" charset="-128"/>
                <a:ea typeface="Yu Gothic" panose="020B04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0" i="0" kern="1200">
                <a:solidFill>
                  <a:schemeClr val="tx1"/>
                </a:solidFill>
                <a:latin typeface="Yu Gothic" panose="020B0400000000000000" pitchFamily="34" charset="-128"/>
                <a:ea typeface="Yu Gothic" panose="020B04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0" i="0" kern="1200">
                <a:solidFill>
                  <a:schemeClr val="tx1"/>
                </a:solidFill>
                <a:latin typeface="Yu Gothic" panose="020B0400000000000000" pitchFamily="34" charset="-128"/>
                <a:ea typeface="Yu Gothic" panose="020B04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192088" indent="-192088">
              <a:lnSpc>
                <a:spcPct val="100000"/>
              </a:lnSpc>
              <a:spcBef>
                <a:spcPts val="600"/>
              </a:spcBef>
            </a:pPr>
            <a:r>
              <a:rPr lang="ja-JP" altLang="en-US" sz="1400" dirty="0"/>
              <a:t>代理申請、代理承認</a:t>
            </a:r>
            <a:endParaRPr lang="en-US" altLang="ja-JP" sz="1400" dirty="0"/>
          </a:p>
          <a:p>
            <a:pPr marL="192088" indent="-192088">
              <a:lnSpc>
                <a:spcPct val="100000"/>
              </a:lnSpc>
              <a:spcBef>
                <a:spcPts val="600"/>
              </a:spcBef>
            </a:pPr>
            <a:r>
              <a:rPr lang="ja-JP" altLang="en-US" sz="1400" dirty="0"/>
              <a:t>申請経路の変更</a:t>
            </a:r>
            <a:endParaRPr lang="en-US" altLang="ja-JP" sz="1400" dirty="0"/>
          </a:p>
          <a:p>
            <a:pPr marL="192088" indent="-192088">
              <a:lnSpc>
                <a:spcPct val="100000"/>
              </a:lnSpc>
              <a:spcBef>
                <a:spcPts val="600"/>
              </a:spcBef>
            </a:pPr>
            <a:r>
              <a:rPr lang="ja-JP" altLang="en-US" sz="1400" dirty="0"/>
              <a:t>承認、回覧状況の</a:t>
            </a:r>
            <a:br>
              <a:rPr lang="ja-JP" altLang="en-US" sz="1400" dirty="0"/>
            </a:br>
            <a:r>
              <a:rPr lang="ja-JP" altLang="en-US" sz="1400" dirty="0"/>
              <a:t>確認</a:t>
            </a:r>
            <a:endParaRPr lang="en-US" altLang="ja-JP" sz="1400" dirty="0"/>
          </a:p>
          <a:p>
            <a:pPr marL="192088" indent="-192088">
              <a:lnSpc>
                <a:spcPct val="100000"/>
              </a:lnSpc>
              <a:spcBef>
                <a:spcPts val="600"/>
              </a:spcBef>
            </a:pPr>
            <a:r>
              <a:rPr lang="ja-JP" altLang="en-US" sz="1400" dirty="0"/>
              <a:t>申請経路の共有</a:t>
            </a:r>
            <a:endParaRPr lang="en-US" altLang="ja-JP" sz="1400" dirty="0"/>
          </a:p>
          <a:p>
            <a:pPr marL="192088" indent="-192088">
              <a:lnSpc>
                <a:spcPct val="100000"/>
              </a:lnSpc>
              <a:spcBef>
                <a:spcPts val="600"/>
              </a:spcBef>
            </a:pPr>
            <a:r>
              <a:rPr lang="ja-JP" altLang="en-US" sz="1400" dirty="0"/>
              <a:t>条件分岐</a:t>
            </a:r>
            <a:endParaRPr lang="en-US" altLang="ja-JP" sz="1400" dirty="0"/>
          </a:p>
          <a:p>
            <a:pPr marL="192088" indent="-192088">
              <a:lnSpc>
                <a:spcPct val="100000"/>
              </a:lnSpc>
              <a:spcBef>
                <a:spcPts val="600"/>
              </a:spcBef>
            </a:pPr>
            <a:r>
              <a:rPr lang="ja-JP" altLang="en-US" sz="1400" dirty="0"/>
              <a:t>承認者の初期値設定</a:t>
            </a:r>
            <a:endParaRPr lang="en-US" altLang="ja-JP" sz="1400" dirty="0"/>
          </a:p>
          <a:p>
            <a:pPr marL="192088" indent="-192088">
              <a:lnSpc>
                <a:spcPct val="100000"/>
              </a:lnSpc>
              <a:spcBef>
                <a:spcPts val="600"/>
              </a:spcBef>
            </a:pPr>
            <a:r>
              <a:rPr lang="ja-JP" altLang="en-US" sz="1400" dirty="0"/>
              <a:t>決裁番号の設定</a:t>
            </a:r>
            <a:endParaRPr lang="en-US" altLang="ja-JP" sz="1400" dirty="0"/>
          </a:p>
          <a:p>
            <a:pPr marL="192088" indent="-192088">
              <a:lnSpc>
                <a:spcPct val="100000"/>
              </a:lnSpc>
              <a:spcBef>
                <a:spcPts val="600"/>
              </a:spcBef>
            </a:pPr>
            <a:r>
              <a:rPr lang="ja-JP" altLang="en-US" sz="1400" dirty="0"/>
              <a:t>アクセス権の設定</a:t>
            </a:r>
            <a:endParaRPr lang="en-US" altLang="ja-JP" sz="1400" dirty="0"/>
          </a:p>
          <a:p>
            <a:pPr marL="192088" indent="-192088">
              <a:lnSpc>
                <a:spcPct val="100000"/>
              </a:lnSpc>
              <a:spcBef>
                <a:spcPts val="600"/>
              </a:spcBef>
            </a:pPr>
            <a:r>
              <a:rPr lang="ja-JP" altLang="en-US" sz="1400" dirty="0"/>
              <a:t>管理権限の移譲</a:t>
            </a:r>
            <a:endParaRPr lang="en-US" altLang="ja-JP" sz="1400" dirty="0"/>
          </a:p>
        </p:txBody>
      </p:sp>
      <p:sp>
        <p:nvSpPr>
          <p:cNvPr id="18" name="正方形/長方形 17">
            <a:extLst>
              <a:ext uri="{FF2B5EF4-FFF2-40B4-BE49-F238E27FC236}">
                <a16:creationId xmlns:a16="http://schemas.microsoft.com/office/drawing/2014/main" id="{ADE666EF-86BE-9B6D-E3B7-0E3601EBD404}"/>
              </a:ext>
            </a:extLst>
          </p:cNvPr>
          <p:cNvSpPr/>
          <p:nvPr/>
        </p:nvSpPr>
        <p:spPr>
          <a:xfrm>
            <a:off x="4728410" y="1710427"/>
            <a:ext cx="4104918" cy="28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500" tIns="20250" rIns="121500" bIns="20250" rtlCol="0" anchor="ctr"/>
          <a:lstStyle/>
          <a:p>
            <a:pPr algn="ctr">
              <a:lnSpc>
                <a:spcPct val="120000"/>
              </a:lnSpc>
            </a:pPr>
            <a:r>
              <a:rPr lang="ja-JP" altLang="en-US" sz="1400" b="1" spc="75" dirty="0">
                <a:latin typeface="Yu Gothic" panose="020B0400000000000000" pitchFamily="34" charset="-128"/>
                <a:ea typeface="Yu Gothic" panose="020B0400000000000000" pitchFamily="34" charset="-128"/>
              </a:rPr>
              <a:t>主な機能</a:t>
            </a:r>
          </a:p>
        </p:txBody>
      </p:sp>
      <p:pic>
        <p:nvPicPr>
          <p:cNvPr id="6" name="グラフィックス 5">
            <a:extLst>
              <a:ext uri="{FF2B5EF4-FFF2-40B4-BE49-F238E27FC236}">
                <a16:creationId xmlns:a16="http://schemas.microsoft.com/office/drawing/2014/main" id="{6FCAFC4C-BB80-F95D-AD23-B9321518AF5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15230" y="210785"/>
            <a:ext cx="247650" cy="333375"/>
          </a:xfrm>
          <a:prstGeom prst="rect">
            <a:avLst/>
          </a:prstGeom>
        </p:spPr>
      </p:pic>
      <p:sp>
        <p:nvSpPr>
          <p:cNvPr id="13" name="正方形/長方形 12">
            <a:extLst>
              <a:ext uri="{FF2B5EF4-FFF2-40B4-BE49-F238E27FC236}">
                <a16:creationId xmlns:a16="http://schemas.microsoft.com/office/drawing/2014/main" id="{C5BEAC5D-848B-6DE0-AF41-70985A971C36}"/>
              </a:ext>
            </a:extLst>
          </p:cNvPr>
          <p:cNvSpPr/>
          <p:nvPr/>
        </p:nvSpPr>
        <p:spPr>
          <a:xfrm>
            <a:off x="2202349" y="2518531"/>
            <a:ext cx="2177585" cy="1467655"/>
          </a:xfrm>
          <a:prstGeom prst="rect">
            <a:avLst/>
          </a:prstGeom>
          <a:noFill/>
          <a:ln w="19050">
            <a:solidFill>
              <a:srgbClr val="01ADA4"/>
            </a:solidFill>
          </a:ln>
        </p:spPr>
        <p:style>
          <a:lnRef idx="2">
            <a:schemeClr val="accent1">
              <a:shade val="50000"/>
            </a:schemeClr>
          </a:lnRef>
          <a:fillRef idx="1">
            <a:schemeClr val="accent1"/>
          </a:fillRef>
          <a:effectRef idx="0">
            <a:schemeClr val="accent1"/>
          </a:effectRef>
          <a:fontRef idx="minor">
            <a:schemeClr val="lt1"/>
          </a:fontRef>
        </p:style>
        <p:txBody>
          <a:bodyPr lIns="162000" tIns="20250" rIns="121500" bIns="20250" rtlCol="0" anchor="ctr"/>
          <a:lstStyle/>
          <a:p>
            <a:pPr>
              <a:lnSpc>
                <a:spcPct val="130000"/>
              </a:lnSpc>
            </a:pPr>
            <a:endParaRPr lang="ja-JP" altLang="en-US" sz="900" b="1" spc="113" dirty="0">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36500077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図 82">
            <a:extLst>
              <a:ext uri="{FF2B5EF4-FFF2-40B4-BE49-F238E27FC236}">
                <a16:creationId xmlns:a16="http://schemas.microsoft.com/office/drawing/2014/main" id="{B7F2ADAE-36F1-0CC7-2137-6E842E824E8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471920" y="1275743"/>
            <a:ext cx="1459689" cy="1869019"/>
          </a:xfrm>
          <a:prstGeom prst="rect">
            <a:avLst/>
          </a:prstGeom>
          <a:ln>
            <a:solidFill>
              <a:schemeClr val="bg2"/>
            </a:solidFill>
          </a:ln>
        </p:spPr>
      </p:pic>
      <p:pic>
        <p:nvPicPr>
          <p:cNvPr id="62" name="図 61">
            <a:extLst>
              <a:ext uri="{FF2B5EF4-FFF2-40B4-BE49-F238E27FC236}">
                <a16:creationId xmlns:a16="http://schemas.microsoft.com/office/drawing/2014/main" id="{F37113EB-D934-C5AA-EA73-8728C0E83F0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49084" y="1874151"/>
            <a:ext cx="2165172" cy="1128165"/>
          </a:xfrm>
          <a:prstGeom prst="rect">
            <a:avLst/>
          </a:prstGeom>
          <a:ln>
            <a:solidFill>
              <a:schemeClr val="bg2"/>
            </a:solidFill>
          </a:ln>
        </p:spPr>
      </p:pic>
      <p:sp>
        <p:nvSpPr>
          <p:cNvPr id="2" name="タイトル 1">
            <a:extLst>
              <a:ext uri="{FF2B5EF4-FFF2-40B4-BE49-F238E27FC236}">
                <a16:creationId xmlns:a16="http://schemas.microsoft.com/office/drawing/2014/main" id="{41C41345-B6AF-97D2-FFC6-23C2A9E07F12}"/>
              </a:ext>
            </a:extLst>
          </p:cNvPr>
          <p:cNvSpPr>
            <a:spLocks noGrp="1"/>
          </p:cNvSpPr>
          <p:nvPr>
            <p:ph type="title"/>
          </p:nvPr>
        </p:nvSpPr>
        <p:spPr/>
        <p:txBody>
          <a:bodyPr/>
          <a:lstStyle/>
          <a:p>
            <a:r>
              <a:rPr kumimoji="1" lang="ja-JP" altLang="en-US" dirty="0"/>
              <a:t>　　ワークフロー</a:t>
            </a:r>
          </a:p>
        </p:txBody>
      </p:sp>
      <p:sp>
        <p:nvSpPr>
          <p:cNvPr id="8" name="正方形/長方形 7">
            <a:extLst>
              <a:ext uri="{FF2B5EF4-FFF2-40B4-BE49-F238E27FC236}">
                <a16:creationId xmlns:a16="http://schemas.microsoft.com/office/drawing/2014/main" id="{804352AA-421C-BBE6-5443-0ACE83F80936}"/>
              </a:ext>
            </a:extLst>
          </p:cNvPr>
          <p:cNvSpPr/>
          <p:nvPr/>
        </p:nvSpPr>
        <p:spPr>
          <a:xfrm>
            <a:off x="331810" y="782848"/>
            <a:ext cx="2520278" cy="3157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lnSpc>
                <a:spcPct val="120000"/>
              </a:lnSpc>
            </a:pPr>
            <a:r>
              <a:rPr lang="ja-JP" altLang="en-US" sz="1600" b="1" spc="113" dirty="0">
                <a:solidFill>
                  <a:schemeClr val="accent2"/>
                </a:solidFill>
                <a:latin typeface="Yu Gothic" panose="020B0400000000000000" pitchFamily="34" charset="-128"/>
                <a:ea typeface="Yu Gothic" panose="020B0400000000000000" pitchFamily="34" charset="-128"/>
              </a:rPr>
              <a:t>路線検索と連携</a:t>
            </a:r>
          </a:p>
        </p:txBody>
      </p:sp>
      <p:sp>
        <p:nvSpPr>
          <p:cNvPr id="10" name="正方形/長方形 9">
            <a:extLst>
              <a:ext uri="{FF2B5EF4-FFF2-40B4-BE49-F238E27FC236}">
                <a16:creationId xmlns:a16="http://schemas.microsoft.com/office/drawing/2014/main" id="{481D5960-CA40-224A-463C-2B538D59EE51}"/>
              </a:ext>
            </a:extLst>
          </p:cNvPr>
          <p:cNvSpPr/>
          <p:nvPr/>
        </p:nvSpPr>
        <p:spPr>
          <a:xfrm>
            <a:off x="3311861" y="782848"/>
            <a:ext cx="2520278" cy="3157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lnSpc>
                <a:spcPct val="120000"/>
              </a:lnSpc>
            </a:pPr>
            <a:r>
              <a:rPr lang="ja-JP" altLang="en-US" sz="1600" b="1" spc="113" dirty="0">
                <a:solidFill>
                  <a:schemeClr val="accent2"/>
                </a:solidFill>
                <a:latin typeface="Yu Gothic" panose="020B0400000000000000" pitchFamily="34" charset="-128"/>
                <a:ea typeface="Yu Gothic" panose="020B0400000000000000" pitchFamily="34" charset="-128"/>
              </a:rPr>
              <a:t>承認後に予定登録</a:t>
            </a:r>
          </a:p>
        </p:txBody>
      </p:sp>
      <p:sp>
        <p:nvSpPr>
          <p:cNvPr id="12" name="正方形/長方形 11">
            <a:extLst>
              <a:ext uri="{FF2B5EF4-FFF2-40B4-BE49-F238E27FC236}">
                <a16:creationId xmlns:a16="http://schemas.microsoft.com/office/drawing/2014/main" id="{386293F8-B0F2-D08C-5490-2247BD1CD805}"/>
              </a:ext>
            </a:extLst>
          </p:cNvPr>
          <p:cNvSpPr/>
          <p:nvPr/>
        </p:nvSpPr>
        <p:spPr>
          <a:xfrm>
            <a:off x="6300621" y="782848"/>
            <a:ext cx="2520278" cy="3157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lnSpc>
                <a:spcPct val="120000"/>
              </a:lnSpc>
            </a:pPr>
            <a:r>
              <a:rPr lang="ja-JP" altLang="en-US" sz="1600" b="1" spc="113" dirty="0">
                <a:solidFill>
                  <a:schemeClr val="accent2"/>
                </a:solidFill>
                <a:latin typeface="Yu Gothic" panose="020B0400000000000000" pitchFamily="34" charset="-128"/>
                <a:ea typeface="Yu Gothic" panose="020B0400000000000000" pitchFamily="34" charset="-128"/>
              </a:rPr>
              <a:t>スマートフォンで承認</a:t>
            </a:r>
          </a:p>
        </p:txBody>
      </p:sp>
      <p:sp>
        <p:nvSpPr>
          <p:cNvPr id="15" name="テキスト プレースホルダー 8">
            <a:extLst>
              <a:ext uri="{FF2B5EF4-FFF2-40B4-BE49-F238E27FC236}">
                <a16:creationId xmlns:a16="http://schemas.microsoft.com/office/drawing/2014/main" id="{89739FC5-AB20-1806-AF1B-07395ACB2315}"/>
              </a:ext>
            </a:extLst>
          </p:cNvPr>
          <p:cNvSpPr txBox="1">
            <a:spLocks/>
          </p:cNvSpPr>
          <p:nvPr/>
        </p:nvSpPr>
        <p:spPr>
          <a:xfrm>
            <a:off x="430154" y="3303516"/>
            <a:ext cx="2395204" cy="852990"/>
          </a:xfrm>
          <a:prstGeom prst="rect">
            <a:avLst/>
          </a:prstGeom>
        </p:spPr>
        <p:txBody>
          <a:bodyPr wrap="square">
            <a:sp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nSpc>
                <a:spcPct val="120000"/>
              </a:lnSpc>
              <a:spcBef>
                <a:spcPts val="0"/>
              </a:spcBef>
              <a:buNone/>
            </a:pPr>
            <a:r>
              <a:rPr lang="ja-JP" altLang="en-US" sz="1400" dirty="0">
                <a:latin typeface="游ゴシック Medium" panose="020B0500000000000000" pitchFamily="50" charset="-128"/>
                <a:ea typeface="游ゴシック Medium" panose="020B0500000000000000" pitchFamily="50" charset="-128"/>
              </a:rPr>
              <a:t>交通費を検索し、ワンクリックで申請フォームに入力できます。</a:t>
            </a:r>
          </a:p>
        </p:txBody>
      </p:sp>
      <p:sp>
        <p:nvSpPr>
          <p:cNvPr id="16" name="テキスト プレースホルダー 8">
            <a:extLst>
              <a:ext uri="{FF2B5EF4-FFF2-40B4-BE49-F238E27FC236}">
                <a16:creationId xmlns:a16="http://schemas.microsoft.com/office/drawing/2014/main" id="{86FC6638-BDE4-C2D6-74E7-64573D65D97B}"/>
              </a:ext>
            </a:extLst>
          </p:cNvPr>
          <p:cNvSpPr txBox="1">
            <a:spLocks/>
          </p:cNvSpPr>
          <p:nvPr/>
        </p:nvSpPr>
        <p:spPr>
          <a:xfrm>
            <a:off x="3410205" y="3303516"/>
            <a:ext cx="2395204" cy="852990"/>
          </a:xfrm>
          <a:prstGeom prst="rect">
            <a:avLst/>
          </a:prstGeom>
        </p:spPr>
        <p:txBody>
          <a:bodyPr wrap="square">
            <a:sp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nSpc>
                <a:spcPct val="120000"/>
              </a:lnSpc>
              <a:spcBef>
                <a:spcPts val="0"/>
              </a:spcBef>
              <a:buNone/>
            </a:pPr>
            <a:r>
              <a:rPr lang="ja-JP" altLang="en-US" sz="1400" dirty="0">
                <a:latin typeface="游ゴシック Medium" panose="020B0500000000000000" pitchFamily="50" charset="-128"/>
                <a:ea typeface="游ゴシック Medium" panose="020B0500000000000000" pitchFamily="50" charset="-128"/>
              </a:rPr>
              <a:t>休暇や出張など予定と関係する申請は、承認後に自動で予定が登録されます。</a:t>
            </a:r>
          </a:p>
        </p:txBody>
      </p:sp>
      <p:sp>
        <p:nvSpPr>
          <p:cNvPr id="17" name="テキスト プレースホルダー 8">
            <a:extLst>
              <a:ext uri="{FF2B5EF4-FFF2-40B4-BE49-F238E27FC236}">
                <a16:creationId xmlns:a16="http://schemas.microsoft.com/office/drawing/2014/main" id="{7B05AE1A-1D3F-DF09-C033-0DD19AAC76BF}"/>
              </a:ext>
            </a:extLst>
          </p:cNvPr>
          <p:cNvSpPr txBox="1">
            <a:spLocks/>
          </p:cNvSpPr>
          <p:nvPr/>
        </p:nvSpPr>
        <p:spPr>
          <a:xfrm>
            <a:off x="6398965" y="3303516"/>
            <a:ext cx="2395204" cy="852990"/>
          </a:xfrm>
          <a:prstGeom prst="rect">
            <a:avLst/>
          </a:prstGeom>
        </p:spPr>
        <p:txBody>
          <a:bodyPr wrap="square">
            <a:sp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nSpc>
                <a:spcPct val="120000"/>
              </a:lnSpc>
              <a:spcBef>
                <a:spcPts val="0"/>
              </a:spcBef>
              <a:buNone/>
            </a:pPr>
            <a:r>
              <a:rPr lang="ja-JP" altLang="en-US" sz="1400">
                <a:latin typeface="游ゴシック Medium" panose="020B0500000000000000" pitchFamily="50" charset="-128"/>
                <a:ea typeface="游ゴシック Medium" panose="020B0500000000000000" pitchFamily="50" charset="-128"/>
              </a:rPr>
              <a:t>モバイルアプリを使えば承認依頼がプッシュ通知で届き、その場で承認できます。</a:t>
            </a:r>
          </a:p>
        </p:txBody>
      </p:sp>
      <p:sp>
        <p:nvSpPr>
          <p:cNvPr id="20" name="正方形/長方形 19">
            <a:extLst>
              <a:ext uri="{FF2B5EF4-FFF2-40B4-BE49-F238E27FC236}">
                <a16:creationId xmlns:a16="http://schemas.microsoft.com/office/drawing/2014/main" id="{1C107EA5-F719-236A-0634-8379434BC964}"/>
              </a:ext>
            </a:extLst>
          </p:cNvPr>
          <p:cNvSpPr/>
          <p:nvPr/>
        </p:nvSpPr>
        <p:spPr>
          <a:xfrm>
            <a:off x="821853" y="2402165"/>
            <a:ext cx="1503948" cy="4383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162000" tIns="20250" rIns="121500" bIns="20250" rtlCol="0" anchor="ctr"/>
          <a:lstStyle/>
          <a:p>
            <a:pPr algn="ctr">
              <a:lnSpc>
                <a:spcPct val="120000"/>
              </a:lnSpc>
            </a:pPr>
            <a:r>
              <a:rPr lang="ja-JP" altLang="en-US" sz="900" b="1" spc="113" dirty="0">
                <a:latin typeface="Yu Gothic" panose="020B0400000000000000" pitchFamily="34" charset="-128"/>
                <a:ea typeface="Yu Gothic" panose="020B0400000000000000" pitchFamily="34" charset="-128"/>
              </a:rPr>
              <a:t>路線検索で簡単に</a:t>
            </a:r>
          </a:p>
          <a:p>
            <a:pPr algn="ctr">
              <a:lnSpc>
                <a:spcPct val="120000"/>
              </a:lnSpc>
            </a:pPr>
            <a:r>
              <a:rPr lang="ja-JP" altLang="en-US" sz="900" b="1" spc="113" dirty="0">
                <a:latin typeface="Yu Gothic" panose="020B0400000000000000" pitchFamily="34" charset="-128"/>
                <a:ea typeface="Yu Gothic" panose="020B0400000000000000" pitchFamily="34" charset="-128"/>
              </a:rPr>
              <a:t>交通費を入力できます</a:t>
            </a:r>
          </a:p>
        </p:txBody>
      </p:sp>
      <p:sp>
        <p:nvSpPr>
          <p:cNvPr id="24" name="フリーフォーム: 図形 23">
            <a:extLst>
              <a:ext uri="{FF2B5EF4-FFF2-40B4-BE49-F238E27FC236}">
                <a16:creationId xmlns:a16="http://schemas.microsoft.com/office/drawing/2014/main" id="{0874D558-F831-E669-67F2-A788E0662962}"/>
              </a:ext>
            </a:extLst>
          </p:cNvPr>
          <p:cNvSpPr/>
          <p:nvPr/>
        </p:nvSpPr>
        <p:spPr>
          <a:xfrm rot="5400000">
            <a:off x="2027158" y="2608070"/>
            <a:ext cx="536094" cy="61191"/>
          </a:xfrm>
          <a:custGeom>
            <a:avLst/>
            <a:gdLst>
              <a:gd name="connsiteX0" fmla="*/ 176981 w 176981"/>
              <a:gd name="connsiteY0" fmla="*/ 0 h 0"/>
              <a:gd name="connsiteX1" fmla="*/ 0 w 176981"/>
              <a:gd name="connsiteY1" fmla="*/ 0 h 0"/>
            </a:gdLst>
            <a:ahLst/>
            <a:cxnLst>
              <a:cxn ang="0">
                <a:pos x="connsiteX0" y="connsiteY0"/>
              </a:cxn>
              <a:cxn ang="0">
                <a:pos x="connsiteX1" y="connsiteY1"/>
              </a:cxn>
            </a:cxnLst>
            <a:rect l="l" t="t" r="r" b="b"/>
            <a:pathLst>
              <a:path w="176981">
                <a:moveTo>
                  <a:pt x="176981" y="0"/>
                </a:moveTo>
                <a:lnTo>
                  <a:pt x="0" y="0"/>
                </a:lnTo>
              </a:path>
            </a:pathLst>
          </a:cu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a:extLst>
              <a:ext uri="{FF2B5EF4-FFF2-40B4-BE49-F238E27FC236}">
                <a16:creationId xmlns:a16="http://schemas.microsoft.com/office/drawing/2014/main" id="{3FA71F61-E16A-F228-DFC0-A8E328F633A3}"/>
              </a:ext>
            </a:extLst>
          </p:cNvPr>
          <p:cNvSpPr/>
          <p:nvPr/>
        </p:nvSpPr>
        <p:spPr>
          <a:xfrm>
            <a:off x="7142399" y="1652275"/>
            <a:ext cx="1503948" cy="4383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162000" tIns="20250" rIns="121500" bIns="20250" rtlCol="0" anchor="ctr"/>
          <a:lstStyle/>
          <a:p>
            <a:pPr algn="ctr">
              <a:lnSpc>
                <a:spcPct val="120000"/>
              </a:lnSpc>
            </a:pPr>
            <a:r>
              <a:rPr lang="ja-JP" altLang="en-US" sz="900" b="1" spc="113" dirty="0">
                <a:latin typeface="Yu Gothic" panose="020B0400000000000000" pitchFamily="34" charset="-128"/>
                <a:ea typeface="Yu Gothic" panose="020B0400000000000000" pitchFamily="34" charset="-128"/>
              </a:rPr>
              <a:t>モバイルアプリで</a:t>
            </a:r>
          </a:p>
          <a:p>
            <a:pPr algn="ctr">
              <a:lnSpc>
                <a:spcPct val="120000"/>
              </a:lnSpc>
            </a:pPr>
            <a:r>
              <a:rPr lang="ja-JP" altLang="en-US" sz="900" b="1" spc="113" dirty="0">
                <a:latin typeface="Yu Gothic" panose="020B0400000000000000" pitchFamily="34" charset="-128"/>
                <a:ea typeface="Yu Gothic" panose="020B0400000000000000" pitchFamily="34" charset="-128"/>
              </a:rPr>
              <a:t>申請処理ができます</a:t>
            </a:r>
          </a:p>
        </p:txBody>
      </p:sp>
      <p:sp>
        <p:nvSpPr>
          <p:cNvPr id="43" name="正方形/長方形 42">
            <a:extLst>
              <a:ext uri="{FF2B5EF4-FFF2-40B4-BE49-F238E27FC236}">
                <a16:creationId xmlns:a16="http://schemas.microsoft.com/office/drawing/2014/main" id="{98BC26E8-2A49-C25E-A96F-6DA65F1BAFB7}"/>
              </a:ext>
            </a:extLst>
          </p:cNvPr>
          <p:cNvSpPr/>
          <p:nvPr/>
        </p:nvSpPr>
        <p:spPr>
          <a:xfrm>
            <a:off x="6823937" y="2427853"/>
            <a:ext cx="487679" cy="491778"/>
          </a:xfrm>
          <a:prstGeom prst="rect">
            <a:avLst/>
          </a:prstGeom>
          <a:noFill/>
          <a:ln w="19050">
            <a:solidFill>
              <a:srgbClr val="01ADA4"/>
            </a:solidFill>
          </a:ln>
        </p:spPr>
        <p:style>
          <a:lnRef idx="2">
            <a:schemeClr val="accent1">
              <a:shade val="50000"/>
            </a:schemeClr>
          </a:lnRef>
          <a:fillRef idx="1">
            <a:schemeClr val="accent1"/>
          </a:fillRef>
          <a:effectRef idx="0">
            <a:schemeClr val="accent1"/>
          </a:effectRef>
          <a:fontRef idx="minor">
            <a:schemeClr val="lt1"/>
          </a:fontRef>
        </p:style>
        <p:txBody>
          <a:bodyPr lIns="162000" tIns="20250" rIns="121500" bIns="20250" rtlCol="0" anchor="ctr"/>
          <a:lstStyle/>
          <a:p>
            <a:pPr>
              <a:lnSpc>
                <a:spcPct val="130000"/>
              </a:lnSpc>
            </a:pPr>
            <a:endParaRPr lang="ja-JP" altLang="en-US" sz="900" b="1" spc="113">
              <a:latin typeface="Yu Gothic" panose="020B0400000000000000" pitchFamily="34" charset="-128"/>
              <a:ea typeface="Yu Gothic" panose="020B0400000000000000" pitchFamily="34" charset="-128"/>
            </a:endParaRPr>
          </a:p>
        </p:txBody>
      </p:sp>
      <p:sp>
        <p:nvSpPr>
          <p:cNvPr id="44" name="フリーフォーム: 図形 43">
            <a:extLst>
              <a:ext uri="{FF2B5EF4-FFF2-40B4-BE49-F238E27FC236}">
                <a16:creationId xmlns:a16="http://schemas.microsoft.com/office/drawing/2014/main" id="{569C74D1-2B82-152B-8C6D-1CB04F84AB3E}"/>
              </a:ext>
            </a:extLst>
          </p:cNvPr>
          <p:cNvSpPr/>
          <p:nvPr/>
        </p:nvSpPr>
        <p:spPr>
          <a:xfrm>
            <a:off x="7319300" y="2012915"/>
            <a:ext cx="453358" cy="622406"/>
          </a:xfrm>
          <a:custGeom>
            <a:avLst/>
            <a:gdLst>
              <a:gd name="connsiteX0" fmla="*/ 453358 w 453358"/>
              <a:gd name="connsiteY0" fmla="*/ 0 h 622406"/>
              <a:gd name="connsiteX1" fmla="*/ 453358 w 453358"/>
              <a:gd name="connsiteY1" fmla="*/ 622406 h 622406"/>
              <a:gd name="connsiteX2" fmla="*/ 0 w 453358"/>
              <a:gd name="connsiteY2" fmla="*/ 622406 h 622406"/>
            </a:gdLst>
            <a:ahLst/>
            <a:cxnLst>
              <a:cxn ang="0">
                <a:pos x="connsiteX0" y="connsiteY0"/>
              </a:cxn>
              <a:cxn ang="0">
                <a:pos x="connsiteX1" y="connsiteY1"/>
              </a:cxn>
              <a:cxn ang="0">
                <a:pos x="connsiteX2" y="connsiteY2"/>
              </a:cxn>
            </a:cxnLst>
            <a:rect l="l" t="t" r="r" b="b"/>
            <a:pathLst>
              <a:path w="453358" h="622406">
                <a:moveTo>
                  <a:pt x="453358" y="0"/>
                </a:moveTo>
                <a:lnTo>
                  <a:pt x="453358" y="622406"/>
                </a:lnTo>
                <a:lnTo>
                  <a:pt x="0" y="622406"/>
                </a:lnTo>
              </a:path>
            </a:pathLst>
          </a:custGeom>
          <a:noFill/>
          <a:ln w="19050">
            <a:solidFill>
              <a:schemeClr val="accent1"/>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グラフィックス 2">
            <a:extLst>
              <a:ext uri="{FF2B5EF4-FFF2-40B4-BE49-F238E27FC236}">
                <a16:creationId xmlns:a16="http://schemas.microsoft.com/office/drawing/2014/main" id="{5649E7C4-55C7-AD6F-BED2-07D05A7EC53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5230" y="210785"/>
            <a:ext cx="247650" cy="333375"/>
          </a:xfrm>
          <a:prstGeom prst="rect">
            <a:avLst/>
          </a:prstGeom>
        </p:spPr>
      </p:pic>
      <p:sp>
        <p:nvSpPr>
          <p:cNvPr id="5" name="正方形/長方形 4">
            <a:extLst>
              <a:ext uri="{FF2B5EF4-FFF2-40B4-BE49-F238E27FC236}">
                <a16:creationId xmlns:a16="http://schemas.microsoft.com/office/drawing/2014/main" id="{BD7E3002-18C5-36C3-4ADA-A8C12406C845}"/>
              </a:ext>
            </a:extLst>
          </p:cNvPr>
          <p:cNvSpPr/>
          <p:nvPr/>
        </p:nvSpPr>
        <p:spPr>
          <a:xfrm>
            <a:off x="2141538" y="2906713"/>
            <a:ext cx="266700" cy="93114"/>
          </a:xfrm>
          <a:prstGeom prst="rect">
            <a:avLst/>
          </a:prstGeom>
          <a:noFill/>
          <a:ln w="19050">
            <a:solidFill>
              <a:srgbClr val="01ADA4"/>
            </a:solidFill>
          </a:ln>
        </p:spPr>
        <p:style>
          <a:lnRef idx="2">
            <a:schemeClr val="accent1">
              <a:shade val="50000"/>
            </a:schemeClr>
          </a:lnRef>
          <a:fillRef idx="1">
            <a:schemeClr val="accent1"/>
          </a:fillRef>
          <a:effectRef idx="0">
            <a:schemeClr val="accent1"/>
          </a:effectRef>
          <a:fontRef idx="minor">
            <a:schemeClr val="lt1"/>
          </a:fontRef>
        </p:style>
        <p:txBody>
          <a:bodyPr lIns="162000" tIns="20250" rIns="121500" bIns="20250" rtlCol="0" anchor="ctr"/>
          <a:lstStyle/>
          <a:p>
            <a:pPr>
              <a:lnSpc>
                <a:spcPct val="130000"/>
              </a:lnSpc>
            </a:pPr>
            <a:endParaRPr lang="ja-JP" altLang="en-US" sz="900" b="1" spc="113">
              <a:latin typeface="Yu Gothic" panose="020B0400000000000000" pitchFamily="34" charset="-128"/>
              <a:ea typeface="Yu Gothic" panose="020B0400000000000000" pitchFamily="34" charset="-128"/>
            </a:endParaRPr>
          </a:p>
        </p:txBody>
      </p:sp>
      <p:pic>
        <p:nvPicPr>
          <p:cNvPr id="66" name="グラフィックス 18">
            <a:extLst>
              <a:ext uri="{FF2B5EF4-FFF2-40B4-BE49-F238E27FC236}">
                <a16:creationId xmlns:a16="http://schemas.microsoft.com/office/drawing/2014/main" id="{15F21FDC-FC1D-A8C6-535C-56980E95472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317400" y="1282932"/>
            <a:ext cx="1390966" cy="1080000"/>
          </a:xfrm>
          <a:custGeom>
            <a:avLst/>
            <a:gdLst>
              <a:gd name="connsiteX0" fmla="*/ -425 w 2009134"/>
              <a:gd name="connsiteY0" fmla="*/ -740 h 3492908"/>
              <a:gd name="connsiteX1" fmla="*/ 2008710 w 2009134"/>
              <a:gd name="connsiteY1" fmla="*/ -740 h 3492908"/>
              <a:gd name="connsiteX2" fmla="*/ 2008710 w 2009134"/>
              <a:gd name="connsiteY2" fmla="*/ 3492169 h 3492908"/>
              <a:gd name="connsiteX3" fmla="*/ -425 w 2009134"/>
              <a:gd name="connsiteY3" fmla="*/ 3492169 h 3492908"/>
            </a:gdLst>
            <a:ahLst/>
            <a:cxnLst>
              <a:cxn ang="0">
                <a:pos x="connsiteX0" y="connsiteY0"/>
              </a:cxn>
              <a:cxn ang="0">
                <a:pos x="connsiteX1" y="connsiteY1"/>
              </a:cxn>
              <a:cxn ang="0">
                <a:pos x="connsiteX2" y="connsiteY2"/>
              </a:cxn>
              <a:cxn ang="0">
                <a:pos x="connsiteX3" y="connsiteY3"/>
              </a:cxn>
            </a:cxnLst>
            <a:rect l="l" t="t" r="r" b="b"/>
            <a:pathLst>
              <a:path w="2009134" h="3492908">
                <a:moveTo>
                  <a:pt x="-425" y="-740"/>
                </a:moveTo>
                <a:lnTo>
                  <a:pt x="2008710" y="-740"/>
                </a:lnTo>
                <a:lnTo>
                  <a:pt x="2008710" y="3492169"/>
                </a:lnTo>
                <a:lnTo>
                  <a:pt x="-425" y="3492169"/>
                </a:lnTo>
                <a:close/>
              </a:path>
            </a:pathLst>
          </a:custGeom>
        </p:spPr>
      </p:pic>
      <p:sp>
        <p:nvSpPr>
          <p:cNvPr id="67" name="正方形/長方形 66">
            <a:extLst>
              <a:ext uri="{FF2B5EF4-FFF2-40B4-BE49-F238E27FC236}">
                <a16:creationId xmlns:a16="http://schemas.microsoft.com/office/drawing/2014/main" id="{02C5CA9B-E331-D582-0E6D-6AAA341B55FC}"/>
              </a:ext>
            </a:extLst>
          </p:cNvPr>
          <p:cNvSpPr/>
          <p:nvPr/>
        </p:nvSpPr>
        <p:spPr>
          <a:xfrm>
            <a:off x="1317399" y="1290615"/>
            <a:ext cx="1390966" cy="1080000"/>
          </a:xfrm>
          <a:prstGeom prst="rect">
            <a:avLst/>
          </a:prstGeom>
          <a:noFill/>
          <a:ln w="19050">
            <a:solidFill>
              <a:srgbClr val="01ADA4"/>
            </a:solidFill>
          </a:ln>
        </p:spPr>
        <p:style>
          <a:lnRef idx="2">
            <a:schemeClr val="accent1">
              <a:shade val="50000"/>
            </a:schemeClr>
          </a:lnRef>
          <a:fillRef idx="1">
            <a:schemeClr val="accent1"/>
          </a:fillRef>
          <a:effectRef idx="0">
            <a:schemeClr val="accent1"/>
          </a:effectRef>
          <a:fontRef idx="minor">
            <a:schemeClr val="lt1"/>
          </a:fontRef>
        </p:style>
        <p:txBody>
          <a:bodyPr lIns="162000" tIns="20250" rIns="121500" bIns="20250" rtlCol="0" anchor="ctr"/>
          <a:lstStyle/>
          <a:p>
            <a:pPr>
              <a:lnSpc>
                <a:spcPct val="130000"/>
              </a:lnSpc>
            </a:pPr>
            <a:endParaRPr lang="ja-JP" altLang="en-US" sz="900" b="1" spc="113" dirty="0">
              <a:latin typeface="Yu Gothic" panose="020B0400000000000000" pitchFamily="34" charset="-128"/>
              <a:ea typeface="Yu Gothic" panose="020B0400000000000000" pitchFamily="34" charset="-128"/>
            </a:endParaRPr>
          </a:p>
        </p:txBody>
      </p:sp>
      <p:pic>
        <p:nvPicPr>
          <p:cNvPr id="7" name="図 6">
            <a:extLst>
              <a:ext uri="{FF2B5EF4-FFF2-40B4-BE49-F238E27FC236}">
                <a16:creationId xmlns:a16="http://schemas.microsoft.com/office/drawing/2014/main" id="{832BB0DD-7486-3A53-8DAF-620B7557FC4D}"/>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3467292" y="1553601"/>
            <a:ext cx="2059731" cy="1103037"/>
          </a:xfrm>
          <a:custGeom>
            <a:avLst/>
            <a:gdLst>
              <a:gd name="connsiteX0" fmla="*/ 137 w 2059731"/>
              <a:gd name="connsiteY0" fmla="*/ -377 h 2942831"/>
              <a:gd name="connsiteX1" fmla="*/ 2059869 w 2059731"/>
              <a:gd name="connsiteY1" fmla="*/ -377 h 2942831"/>
              <a:gd name="connsiteX2" fmla="*/ 2059869 w 2059731"/>
              <a:gd name="connsiteY2" fmla="*/ 2942455 h 2942831"/>
              <a:gd name="connsiteX3" fmla="*/ 137 w 2059731"/>
              <a:gd name="connsiteY3" fmla="*/ 2942455 h 2942831"/>
            </a:gdLst>
            <a:ahLst/>
            <a:cxnLst>
              <a:cxn ang="0">
                <a:pos x="connsiteX0" y="connsiteY0"/>
              </a:cxn>
              <a:cxn ang="0">
                <a:pos x="connsiteX1" y="connsiteY1"/>
              </a:cxn>
              <a:cxn ang="0">
                <a:pos x="connsiteX2" y="connsiteY2"/>
              </a:cxn>
              <a:cxn ang="0">
                <a:pos x="connsiteX3" y="connsiteY3"/>
              </a:cxn>
            </a:cxnLst>
            <a:rect l="l" t="t" r="r" b="b"/>
            <a:pathLst>
              <a:path w="2059731" h="2942831">
                <a:moveTo>
                  <a:pt x="137" y="-377"/>
                </a:moveTo>
                <a:lnTo>
                  <a:pt x="2059869" y="-377"/>
                </a:lnTo>
                <a:lnTo>
                  <a:pt x="2059869" y="2942455"/>
                </a:lnTo>
                <a:lnTo>
                  <a:pt x="137" y="2942455"/>
                </a:lnTo>
                <a:close/>
              </a:path>
            </a:pathLst>
          </a:custGeom>
          <a:ln>
            <a:solidFill>
              <a:schemeClr val="bg2"/>
            </a:solidFill>
          </a:ln>
        </p:spPr>
      </p:pic>
      <p:pic>
        <p:nvPicPr>
          <p:cNvPr id="9" name="グラフィックス 34">
            <a:extLst>
              <a:ext uri="{FF2B5EF4-FFF2-40B4-BE49-F238E27FC236}">
                <a16:creationId xmlns:a16="http://schemas.microsoft.com/office/drawing/2014/main" id="{1113CEB9-48DB-5639-FD30-4FB1034B8870}"/>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4060209" y="2476713"/>
            <a:ext cx="1580799" cy="618477"/>
          </a:xfrm>
          <a:custGeom>
            <a:avLst/>
            <a:gdLst>
              <a:gd name="connsiteX0" fmla="*/ -454 w 2119955"/>
              <a:gd name="connsiteY0" fmla="*/ -365 h 1706310"/>
              <a:gd name="connsiteX1" fmla="*/ 2119502 w 2119955"/>
              <a:gd name="connsiteY1" fmla="*/ -365 h 1706310"/>
              <a:gd name="connsiteX2" fmla="*/ 2119502 w 2119955"/>
              <a:gd name="connsiteY2" fmla="*/ 1705946 h 1706310"/>
              <a:gd name="connsiteX3" fmla="*/ -454 w 2119955"/>
              <a:gd name="connsiteY3" fmla="*/ 1705946 h 1706310"/>
            </a:gdLst>
            <a:ahLst/>
            <a:cxnLst>
              <a:cxn ang="0">
                <a:pos x="connsiteX0" y="connsiteY0"/>
              </a:cxn>
              <a:cxn ang="0">
                <a:pos x="connsiteX1" y="connsiteY1"/>
              </a:cxn>
              <a:cxn ang="0">
                <a:pos x="connsiteX2" y="connsiteY2"/>
              </a:cxn>
              <a:cxn ang="0">
                <a:pos x="connsiteX3" y="connsiteY3"/>
              </a:cxn>
            </a:cxnLst>
            <a:rect l="l" t="t" r="r" b="b"/>
            <a:pathLst>
              <a:path w="2119955" h="1706310">
                <a:moveTo>
                  <a:pt x="-454" y="-365"/>
                </a:moveTo>
                <a:lnTo>
                  <a:pt x="2119502" y="-365"/>
                </a:lnTo>
                <a:lnTo>
                  <a:pt x="2119502" y="1705946"/>
                </a:lnTo>
                <a:lnTo>
                  <a:pt x="-454" y="1705946"/>
                </a:lnTo>
                <a:close/>
              </a:path>
            </a:pathLst>
          </a:custGeom>
        </p:spPr>
      </p:pic>
      <p:sp>
        <p:nvSpPr>
          <p:cNvPr id="11" name="正方形/長方形 10">
            <a:extLst>
              <a:ext uri="{FF2B5EF4-FFF2-40B4-BE49-F238E27FC236}">
                <a16:creationId xmlns:a16="http://schemas.microsoft.com/office/drawing/2014/main" id="{D50688C8-1849-E6DD-EBF3-18B4F65B9C95}"/>
              </a:ext>
            </a:extLst>
          </p:cNvPr>
          <p:cNvSpPr>
            <a:spLocks/>
          </p:cNvSpPr>
          <p:nvPr/>
        </p:nvSpPr>
        <p:spPr>
          <a:xfrm>
            <a:off x="4571999" y="1282931"/>
            <a:ext cx="1091821" cy="9564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162000" tIns="20250" rIns="121500" bIns="20250" rtlCol="0" anchor="ctr"/>
          <a:lstStyle/>
          <a:p>
            <a:pPr algn="ctr">
              <a:lnSpc>
                <a:spcPct val="120000"/>
              </a:lnSpc>
            </a:pPr>
            <a:r>
              <a:rPr lang="ja-JP" altLang="en-US" sz="900" b="1" spc="113" dirty="0">
                <a:latin typeface="Yu Gothic" panose="020B0400000000000000" pitchFamily="34" charset="-128"/>
                <a:ea typeface="Yu Gothic" panose="020B0400000000000000" pitchFamily="34" charset="-128"/>
              </a:rPr>
              <a:t>申請が</a:t>
            </a:r>
            <a:endParaRPr lang="en-US" altLang="ja-JP" sz="900" b="1" spc="113" dirty="0">
              <a:latin typeface="Yu Gothic" panose="020B0400000000000000" pitchFamily="34" charset="-128"/>
              <a:ea typeface="Yu Gothic" panose="020B0400000000000000" pitchFamily="34" charset="-128"/>
            </a:endParaRPr>
          </a:p>
          <a:p>
            <a:pPr algn="ctr">
              <a:lnSpc>
                <a:spcPct val="120000"/>
              </a:lnSpc>
            </a:pPr>
            <a:r>
              <a:rPr lang="ja-JP" altLang="en-US" sz="900" b="1" spc="113" dirty="0">
                <a:latin typeface="Yu Gothic" panose="020B0400000000000000" pitchFamily="34" charset="-128"/>
                <a:ea typeface="Yu Gothic" panose="020B0400000000000000" pitchFamily="34" charset="-128"/>
              </a:rPr>
              <a:t>承認されると</a:t>
            </a:r>
          </a:p>
          <a:p>
            <a:pPr algn="ctr">
              <a:lnSpc>
                <a:spcPct val="120000"/>
              </a:lnSpc>
            </a:pPr>
            <a:r>
              <a:rPr lang="ja-JP" altLang="en-US" sz="900" b="1" spc="113" dirty="0">
                <a:latin typeface="Yu Gothic" panose="020B0400000000000000" pitchFamily="34" charset="-128"/>
                <a:ea typeface="Yu Gothic" panose="020B0400000000000000" pitchFamily="34" charset="-128"/>
              </a:rPr>
              <a:t>スケジュールに</a:t>
            </a:r>
          </a:p>
          <a:p>
            <a:pPr algn="ctr">
              <a:lnSpc>
                <a:spcPct val="120000"/>
              </a:lnSpc>
            </a:pPr>
            <a:r>
              <a:rPr lang="ja-JP" altLang="en-US" sz="900" b="1" spc="113" dirty="0">
                <a:latin typeface="Yu Gothic" panose="020B0400000000000000" pitchFamily="34" charset="-128"/>
                <a:ea typeface="Yu Gothic" panose="020B0400000000000000" pitchFamily="34" charset="-128"/>
              </a:rPr>
              <a:t>自動登録</a:t>
            </a:r>
            <a:endParaRPr lang="en-US" altLang="ja-JP" sz="900" b="1" spc="113" dirty="0">
              <a:latin typeface="Yu Gothic" panose="020B0400000000000000" pitchFamily="34" charset="-128"/>
              <a:ea typeface="Yu Gothic" panose="020B0400000000000000" pitchFamily="34" charset="-128"/>
            </a:endParaRPr>
          </a:p>
          <a:p>
            <a:pPr algn="ctr">
              <a:lnSpc>
                <a:spcPct val="120000"/>
              </a:lnSpc>
            </a:pPr>
            <a:r>
              <a:rPr lang="ja-JP" altLang="en-US" sz="900" b="1" spc="113" dirty="0">
                <a:latin typeface="Yu Gothic" panose="020B0400000000000000" pitchFamily="34" charset="-128"/>
                <a:ea typeface="Yu Gothic" panose="020B0400000000000000" pitchFamily="34" charset="-128"/>
              </a:rPr>
              <a:t>されます</a:t>
            </a:r>
          </a:p>
        </p:txBody>
      </p:sp>
      <p:sp>
        <p:nvSpPr>
          <p:cNvPr id="13" name="フリーフォーム: 図形 12">
            <a:extLst>
              <a:ext uri="{FF2B5EF4-FFF2-40B4-BE49-F238E27FC236}">
                <a16:creationId xmlns:a16="http://schemas.microsoft.com/office/drawing/2014/main" id="{7ADF13D9-233C-6EBF-8E8C-479A8FA3C80C}"/>
              </a:ext>
            </a:extLst>
          </p:cNvPr>
          <p:cNvSpPr>
            <a:spLocks/>
          </p:cNvSpPr>
          <p:nvPr/>
        </p:nvSpPr>
        <p:spPr>
          <a:xfrm>
            <a:off x="4422315" y="1716642"/>
            <a:ext cx="176981" cy="0"/>
          </a:xfrm>
          <a:custGeom>
            <a:avLst/>
            <a:gdLst>
              <a:gd name="connsiteX0" fmla="*/ 176981 w 176981"/>
              <a:gd name="connsiteY0" fmla="*/ 0 h 0"/>
              <a:gd name="connsiteX1" fmla="*/ 0 w 176981"/>
              <a:gd name="connsiteY1" fmla="*/ 0 h 0"/>
            </a:gdLst>
            <a:ahLst/>
            <a:cxnLst>
              <a:cxn ang="0">
                <a:pos x="connsiteX0" y="connsiteY0"/>
              </a:cxn>
              <a:cxn ang="0">
                <a:pos x="connsiteX1" y="connsiteY1"/>
              </a:cxn>
            </a:cxnLst>
            <a:rect l="l" t="t" r="r" b="b"/>
            <a:pathLst>
              <a:path w="176981">
                <a:moveTo>
                  <a:pt x="176981" y="0"/>
                </a:moveTo>
                <a:lnTo>
                  <a:pt x="0" y="0"/>
                </a:lnTo>
              </a:path>
            </a:pathLst>
          </a:cu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67C565EB-672A-B643-E123-ECFC0ADB1C80}"/>
              </a:ext>
            </a:extLst>
          </p:cNvPr>
          <p:cNvSpPr>
            <a:spLocks/>
          </p:cNvSpPr>
          <p:nvPr/>
        </p:nvSpPr>
        <p:spPr>
          <a:xfrm>
            <a:off x="3488500" y="1659309"/>
            <a:ext cx="933376" cy="109183"/>
          </a:xfrm>
          <a:prstGeom prst="rect">
            <a:avLst/>
          </a:prstGeom>
          <a:noFill/>
          <a:ln w="19050">
            <a:solidFill>
              <a:srgbClr val="01ADA4"/>
            </a:solidFill>
          </a:ln>
        </p:spPr>
        <p:style>
          <a:lnRef idx="2">
            <a:schemeClr val="accent1">
              <a:shade val="50000"/>
            </a:schemeClr>
          </a:lnRef>
          <a:fillRef idx="1">
            <a:schemeClr val="accent1"/>
          </a:fillRef>
          <a:effectRef idx="0">
            <a:schemeClr val="accent1"/>
          </a:effectRef>
          <a:fontRef idx="minor">
            <a:schemeClr val="lt1"/>
          </a:fontRef>
        </p:style>
        <p:txBody>
          <a:bodyPr lIns="162000" tIns="20250" rIns="121500" bIns="20250" rtlCol="0" anchor="ctr"/>
          <a:lstStyle/>
          <a:p>
            <a:pPr>
              <a:lnSpc>
                <a:spcPct val="130000"/>
              </a:lnSpc>
            </a:pPr>
            <a:endParaRPr lang="ja-JP" altLang="en-US" sz="900" b="1" spc="113">
              <a:latin typeface="Yu Gothic" panose="020B0400000000000000" pitchFamily="34" charset="-128"/>
              <a:ea typeface="Yu Gothic" panose="020B0400000000000000" pitchFamily="34" charset="-128"/>
            </a:endParaRPr>
          </a:p>
        </p:txBody>
      </p:sp>
      <p:sp>
        <p:nvSpPr>
          <p:cNvPr id="18" name="フリーフォーム: 図形 17">
            <a:extLst>
              <a:ext uri="{FF2B5EF4-FFF2-40B4-BE49-F238E27FC236}">
                <a16:creationId xmlns:a16="http://schemas.microsoft.com/office/drawing/2014/main" id="{2C8C68A0-9C37-5855-8749-6D373E267130}"/>
              </a:ext>
            </a:extLst>
          </p:cNvPr>
          <p:cNvSpPr>
            <a:spLocks/>
          </p:cNvSpPr>
          <p:nvPr/>
        </p:nvSpPr>
        <p:spPr>
          <a:xfrm>
            <a:off x="5117910" y="2198396"/>
            <a:ext cx="0" cy="252000"/>
          </a:xfrm>
          <a:custGeom>
            <a:avLst/>
            <a:gdLst>
              <a:gd name="connsiteX0" fmla="*/ 0 w 0"/>
              <a:gd name="connsiteY0" fmla="*/ 0 h 313899"/>
              <a:gd name="connsiteX1" fmla="*/ 0 w 0"/>
              <a:gd name="connsiteY1" fmla="*/ 313899 h 313899"/>
            </a:gdLst>
            <a:ahLst/>
            <a:cxnLst>
              <a:cxn ang="0">
                <a:pos x="connsiteX0" y="connsiteY0"/>
              </a:cxn>
              <a:cxn ang="0">
                <a:pos x="connsiteX1" y="connsiteY1"/>
              </a:cxn>
            </a:cxnLst>
            <a:rect l="l" t="t" r="r" b="b"/>
            <a:pathLst>
              <a:path h="313899">
                <a:moveTo>
                  <a:pt x="0" y="0"/>
                </a:moveTo>
                <a:lnTo>
                  <a:pt x="0" y="313899"/>
                </a:lnTo>
              </a:path>
            </a:pathLst>
          </a:custGeom>
          <a:noFill/>
          <a:ln w="19050">
            <a:solidFill>
              <a:schemeClr val="accent1"/>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ADCD16FB-E182-A6CC-807E-CBD53BF9D541}"/>
              </a:ext>
            </a:extLst>
          </p:cNvPr>
          <p:cNvSpPr>
            <a:spLocks/>
          </p:cNvSpPr>
          <p:nvPr/>
        </p:nvSpPr>
        <p:spPr>
          <a:xfrm>
            <a:off x="4062549" y="2476713"/>
            <a:ext cx="1580799" cy="636083"/>
          </a:xfrm>
          <a:prstGeom prst="rect">
            <a:avLst/>
          </a:prstGeom>
          <a:noFill/>
          <a:ln w="19050">
            <a:solidFill>
              <a:srgbClr val="01ADA4"/>
            </a:solidFill>
          </a:ln>
        </p:spPr>
        <p:style>
          <a:lnRef idx="2">
            <a:schemeClr val="accent1">
              <a:shade val="50000"/>
            </a:schemeClr>
          </a:lnRef>
          <a:fillRef idx="1">
            <a:schemeClr val="accent1"/>
          </a:fillRef>
          <a:effectRef idx="0">
            <a:schemeClr val="accent1"/>
          </a:effectRef>
          <a:fontRef idx="minor">
            <a:schemeClr val="lt1"/>
          </a:fontRef>
        </p:style>
        <p:txBody>
          <a:bodyPr lIns="162000" tIns="20250" rIns="121500" bIns="20250" rtlCol="0" anchor="ctr"/>
          <a:lstStyle/>
          <a:p>
            <a:pPr>
              <a:lnSpc>
                <a:spcPct val="130000"/>
              </a:lnSpc>
            </a:pPr>
            <a:endParaRPr lang="ja-JP" altLang="en-US" sz="900" b="1" spc="113">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8607770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9572C61-250E-70E5-255A-B4604D7B0C6E}"/>
              </a:ext>
            </a:extLst>
          </p:cNvPr>
          <p:cNvSpPr>
            <a:spLocks noGrp="1"/>
          </p:cNvSpPr>
          <p:nvPr>
            <p:ph type="title"/>
          </p:nvPr>
        </p:nvSpPr>
        <p:spPr/>
        <p:txBody>
          <a:bodyPr/>
          <a:lstStyle/>
          <a:p>
            <a:r>
              <a:rPr kumimoji="1" lang="ja-JP" altLang="en-US"/>
              <a:t>本資料について </a:t>
            </a:r>
            <a:r>
              <a:rPr kumimoji="1" lang="en-US" altLang="ja-JP"/>
              <a:t>2</a:t>
            </a:r>
            <a:endParaRPr kumimoji="1" lang="ja-JP" altLang="en-US"/>
          </a:p>
        </p:txBody>
      </p:sp>
      <p:sp>
        <p:nvSpPr>
          <p:cNvPr id="3" name="テキスト プレースホルダー 2">
            <a:extLst>
              <a:ext uri="{FF2B5EF4-FFF2-40B4-BE49-F238E27FC236}">
                <a16:creationId xmlns:a16="http://schemas.microsoft.com/office/drawing/2014/main" id="{E5015386-17E7-1D70-BA4A-ACDDEC1AC72F}"/>
              </a:ext>
            </a:extLst>
          </p:cNvPr>
          <p:cNvSpPr>
            <a:spLocks noGrp="1"/>
          </p:cNvSpPr>
          <p:nvPr>
            <p:ph type="body" sz="quarter" idx="10"/>
          </p:nvPr>
        </p:nvSpPr>
        <p:spPr>
          <a:xfrm>
            <a:off x="374854" y="783397"/>
            <a:ext cx="8428904" cy="3717571"/>
          </a:xfrm>
        </p:spPr>
        <p:txBody>
          <a:bodyPr>
            <a:normAutofit fontScale="92500" lnSpcReduction="10000"/>
          </a:bodyPr>
          <a:lstStyle/>
          <a:p>
            <a:pPr marL="0" indent="0">
              <a:buNone/>
            </a:pPr>
            <a:r>
              <a:rPr kumimoji="1" lang="ja-JP" altLang="en-US" b="1" dirty="0">
                <a:latin typeface="游ゴシック" panose="020B0400000000000000" pitchFamily="50" charset="-128"/>
                <a:ea typeface="游ゴシック" panose="020B0400000000000000" pitchFamily="50" charset="-128"/>
              </a:rPr>
              <a:t>本文書の取り扱いについて</a:t>
            </a:r>
          </a:p>
          <a:p>
            <a:r>
              <a:rPr kumimoji="1" lang="ja-JP" altLang="en-US" dirty="0"/>
              <a:t>この文書内における掲載情報の二次利用においては、ご自身の判断と責任の下に行ってください。</a:t>
            </a:r>
            <a:br>
              <a:rPr kumimoji="1" lang="ja-JP" altLang="en-US" dirty="0"/>
            </a:br>
            <a:r>
              <a:rPr kumimoji="1" lang="ja-JP" altLang="en-US" dirty="0"/>
              <a:t>サイボウズ株式会社は、それらの情報をご利用になることにより発生したあらゆる商業的損害・損失を含め一切の直接的、間接的、特殊的、付随的または結果的損失、損害について責任を負いません。</a:t>
            </a:r>
          </a:p>
          <a:p>
            <a:r>
              <a:rPr kumimoji="1" lang="ja-JP" altLang="en-US" dirty="0"/>
              <a:t>本文書を一部引用して作成した文書には、次のような当社の著作権表示文を記載してください。</a:t>
            </a:r>
            <a:br>
              <a:rPr kumimoji="1" lang="en-US" altLang="ja-JP" dirty="0"/>
            </a:br>
            <a:r>
              <a:rPr kumimoji="1" lang="ja-JP" altLang="en-US" dirty="0"/>
              <a:t>「この文書は、サイボウズ株式会社による</a:t>
            </a:r>
            <a:r>
              <a:rPr kumimoji="1" lang="en-US" altLang="ja-JP" dirty="0"/>
              <a:t>『</a:t>
            </a:r>
            <a:r>
              <a:rPr kumimoji="1" lang="ja-JP" altLang="en-US" dirty="0"/>
              <a:t>サイボウズ </a:t>
            </a:r>
            <a:r>
              <a:rPr kumimoji="1" lang="en-US" altLang="ja-JP" dirty="0"/>
              <a:t>Garoon </a:t>
            </a:r>
            <a:r>
              <a:rPr kumimoji="1" lang="ja-JP" altLang="en-US" dirty="0"/>
              <a:t>ご紹介資料</a:t>
            </a:r>
            <a:r>
              <a:rPr kumimoji="1" lang="en-US" altLang="ja-JP" dirty="0"/>
              <a:t>』</a:t>
            </a:r>
            <a:r>
              <a:rPr kumimoji="1" lang="ja-JP" altLang="en-US" dirty="0"/>
              <a:t>を一部引用しています。」</a:t>
            </a:r>
            <a:endParaRPr lang="en-US" altLang="ja-JP" dirty="0"/>
          </a:p>
          <a:p>
            <a:r>
              <a:rPr kumimoji="1" lang="ja-JP" altLang="en-US" dirty="0"/>
              <a:t>本ファイルに編集を加えて二次利用する場合には、次のように修正箇所と修正者を明記してください。</a:t>
            </a:r>
            <a:br>
              <a:rPr kumimoji="1" lang="en-US" altLang="ja-JP" dirty="0"/>
            </a:br>
            <a:r>
              <a:rPr kumimoji="1" lang="ja-JP" altLang="en-US" dirty="0"/>
              <a:t>「本ファイルの（修正箇所）は、（修正者）が編集しました。」 </a:t>
            </a:r>
            <a:br>
              <a:rPr kumimoji="1" lang="ja-JP" altLang="en-US" dirty="0"/>
            </a:br>
            <a:endParaRPr kumimoji="1" lang="ja-JP" altLang="en-US" dirty="0"/>
          </a:p>
          <a:p>
            <a:pPr marL="0" indent="0">
              <a:buNone/>
            </a:pPr>
            <a:r>
              <a:rPr kumimoji="1" lang="ja-JP" altLang="en-US" b="1" dirty="0">
                <a:latin typeface="游ゴシック" panose="020B0400000000000000" pitchFamily="50" charset="-128"/>
                <a:ea typeface="游ゴシック" panose="020B0400000000000000" pitchFamily="50" charset="-128"/>
              </a:rPr>
              <a:t>商標について</a:t>
            </a:r>
          </a:p>
          <a:p>
            <a:r>
              <a:rPr kumimoji="1" lang="ja-JP" altLang="en-US" dirty="0"/>
              <a:t>記載された商品名、各製品名は各社の登録商標または商標です。また、当社製品には他社の著作物が含まれていることがあります。個別の商標･著作物に関する注記については、弊社の</a:t>
            </a:r>
            <a:r>
              <a:rPr kumimoji="1" lang="en-US" altLang="ja-JP" dirty="0"/>
              <a:t>Web</a:t>
            </a:r>
            <a:r>
              <a:rPr kumimoji="1" lang="ja-JP" altLang="en-US" dirty="0"/>
              <a:t>サイトを参照してください。</a:t>
            </a:r>
            <a:br>
              <a:rPr kumimoji="1" lang="en-US" altLang="ja-JP" dirty="0"/>
            </a:br>
            <a:r>
              <a:rPr kumimoji="1" lang="en-US" altLang="ja-JP" dirty="0"/>
              <a:t>https://cybozu.co.jp/logotypes/other-trademark/</a:t>
            </a:r>
          </a:p>
        </p:txBody>
      </p:sp>
    </p:spTree>
    <p:extLst>
      <p:ext uri="{BB962C8B-B14F-4D97-AF65-F5344CB8AC3E}">
        <p14:creationId xmlns:p14="http://schemas.microsoft.com/office/powerpoint/2010/main" val="11596082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1C41345-B6AF-97D2-FFC6-23C2A9E07F12}"/>
              </a:ext>
            </a:extLst>
          </p:cNvPr>
          <p:cNvSpPr>
            <a:spLocks noGrp="1"/>
          </p:cNvSpPr>
          <p:nvPr>
            <p:ph type="title"/>
          </p:nvPr>
        </p:nvSpPr>
        <p:spPr/>
        <p:txBody>
          <a:bodyPr/>
          <a:lstStyle/>
          <a:p>
            <a:r>
              <a:rPr kumimoji="1" lang="ja-JP" altLang="en-US" dirty="0"/>
              <a:t>　　ワークフロー</a:t>
            </a:r>
          </a:p>
        </p:txBody>
      </p:sp>
      <p:sp>
        <p:nvSpPr>
          <p:cNvPr id="3" name="テキスト プレースホルダー 2">
            <a:extLst>
              <a:ext uri="{FF2B5EF4-FFF2-40B4-BE49-F238E27FC236}">
                <a16:creationId xmlns:a16="http://schemas.microsoft.com/office/drawing/2014/main" id="{15C2AEE4-3A22-B185-D7EE-56A53A2508C3}"/>
              </a:ext>
            </a:extLst>
          </p:cNvPr>
          <p:cNvSpPr>
            <a:spLocks noGrp="1"/>
          </p:cNvSpPr>
          <p:nvPr>
            <p:ph type="body" sz="quarter" idx="11"/>
          </p:nvPr>
        </p:nvSpPr>
        <p:spPr/>
        <p:txBody>
          <a:bodyPr/>
          <a:lstStyle/>
          <a:p>
            <a:r>
              <a:rPr kumimoji="1" lang="en-US" altLang="ja-JP" dirty="0"/>
              <a:t>JavaScript</a:t>
            </a:r>
            <a:r>
              <a:rPr kumimoji="1" lang="ja-JP" altLang="en-US" dirty="0"/>
              <a:t>カスタマイズを行えば、さらなる機能追加や</a:t>
            </a:r>
            <a:r>
              <a:rPr kumimoji="1" lang="en-US" altLang="ja-JP" dirty="0"/>
              <a:t>kintone</a:t>
            </a:r>
            <a:r>
              <a:rPr kumimoji="1" lang="ja-JP" altLang="en-US" dirty="0"/>
              <a:t>との連携ができます。</a:t>
            </a:r>
          </a:p>
        </p:txBody>
      </p:sp>
      <p:sp>
        <p:nvSpPr>
          <p:cNvPr id="5" name="角丸四角形 19">
            <a:extLst>
              <a:ext uri="{FF2B5EF4-FFF2-40B4-BE49-F238E27FC236}">
                <a16:creationId xmlns:a16="http://schemas.microsoft.com/office/drawing/2014/main" id="{BC270101-9D6E-AD7B-91F5-D73B688384E3}"/>
              </a:ext>
            </a:extLst>
          </p:cNvPr>
          <p:cNvSpPr/>
          <p:nvPr/>
        </p:nvSpPr>
        <p:spPr>
          <a:xfrm>
            <a:off x="334484" y="2450090"/>
            <a:ext cx="4104456" cy="1214057"/>
          </a:xfrm>
          <a:prstGeom prst="roundRect">
            <a:avLst>
              <a:gd name="adj" fmla="val 0"/>
            </a:avLst>
          </a:prstGeom>
          <a:solidFill>
            <a:srgbClr val="E1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b="1" spc="75">
              <a:solidFill>
                <a:schemeClr val="accent2"/>
              </a:solidFill>
              <a:latin typeface="Yu Gothic" panose="020B0400000000000000" pitchFamily="34" charset="-128"/>
              <a:ea typeface="Yu Gothic" panose="020B0400000000000000" pitchFamily="34" charset="-128"/>
            </a:endParaRPr>
          </a:p>
        </p:txBody>
      </p:sp>
      <p:sp>
        <p:nvSpPr>
          <p:cNvPr id="6" name="正方形/長方形 5">
            <a:extLst>
              <a:ext uri="{FF2B5EF4-FFF2-40B4-BE49-F238E27FC236}">
                <a16:creationId xmlns:a16="http://schemas.microsoft.com/office/drawing/2014/main" id="{00B68E45-DFAA-987F-D902-CDBED38ADAB0}"/>
              </a:ext>
            </a:extLst>
          </p:cNvPr>
          <p:cNvSpPr/>
          <p:nvPr/>
        </p:nvSpPr>
        <p:spPr>
          <a:xfrm>
            <a:off x="334484" y="1779023"/>
            <a:ext cx="4104456" cy="6710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lnSpc>
                <a:spcPct val="130000"/>
              </a:lnSpc>
            </a:pPr>
            <a:r>
              <a:rPr lang="ja-JP" altLang="en-US" sz="1400" b="1" spc="113">
                <a:latin typeface="Yu Gothic" panose="020B0400000000000000" pitchFamily="34" charset="-128"/>
                <a:ea typeface="Yu Gothic" panose="020B0400000000000000" pitchFamily="34" charset="-128"/>
              </a:rPr>
              <a:t>例：ワークフロー承認後に掲示板に投稿</a:t>
            </a:r>
          </a:p>
        </p:txBody>
      </p:sp>
      <p:sp>
        <p:nvSpPr>
          <p:cNvPr id="7" name="角丸四角形 19">
            <a:extLst>
              <a:ext uri="{FF2B5EF4-FFF2-40B4-BE49-F238E27FC236}">
                <a16:creationId xmlns:a16="http://schemas.microsoft.com/office/drawing/2014/main" id="{DAC04E91-698C-DBFD-3B5F-A415E4A541D0}"/>
              </a:ext>
            </a:extLst>
          </p:cNvPr>
          <p:cNvSpPr/>
          <p:nvPr/>
        </p:nvSpPr>
        <p:spPr>
          <a:xfrm>
            <a:off x="4718352" y="2450090"/>
            <a:ext cx="4104456" cy="1214057"/>
          </a:xfrm>
          <a:prstGeom prst="roundRect">
            <a:avLst>
              <a:gd name="adj" fmla="val 0"/>
            </a:avLst>
          </a:prstGeom>
          <a:solidFill>
            <a:srgbClr val="E1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b="1" spc="75">
              <a:solidFill>
                <a:schemeClr val="accent2"/>
              </a:solidFill>
              <a:latin typeface="Yu Gothic" panose="020B0400000000000000" pitchFamily="34" charset="-128"/>
              <a:ea typeface="Yu Gothic" panose="020B0400000000000000" pitchFamily="34" charset="-128"/>
            </a:endParaRPr>
          </a:p>
        </p:txBody>
      </p:sp>
      <p:sp>
        <p:nvSpPr>
          <p:cNvPr id="8" name="正方形/長方形 7">
            <a:extLst>
              <a:ext uri="{FF2B5EF4-FFF2-40B4-BE49-F238E27FC236}">
                <a16:creationId xmlns:a16="http://schemas.microsoft.com/office/drawing/2014/main" id="{F9AD2A23-1FBF-FE9F-D16B-A1325789D1E0}"/>
              </a:ext>
            </a:extLst>
          </p:cNvPr>
          <p:cNvSpPr/>
          <p:nvPr/>
        </p:nvSpPr>
        <p:spPr>
          <a:xfrm>
            <a:off x="4718352" y="1773526"/>
            <a:ext cx="4104456" cy="6710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lnSpc>
                <a:spcPct val="130000"/>
              </a:lnSpc>
            </a:pPr>
            <a:r>
              <a:rPr lang="ja-JP" altLang="en-US" sz="1400" b="1" spc="113">
                <a:latin typeface="Yu Gothic" panose="020B0400000000000000" pitchFamily="34" charset="-128"/>
                <a:ea typeface="Yu Gothic" panose="020B0400000000000000" pitchFamily="34" charset="-128"/>
              </a:rPr>
              <a:t>例：ワークフロー承認後に</a:t>
            </a:r>
            <a:br>
              <a:rPr lang="en-US" altLang="ja-JP" sz="1400" b="1" spc="113">
                <a:latin typeface="Yu Gothic" panose="020B0400000000000000" pitchFamily="34" charset="-128"/>
                <a:ea typeface="Yu Gothic" panose="020B0400000000000000" pitchFamily="34" charset="-128"/>
              </a:rPr>
            </a:br>
            <a:r>
              <a:rPr lang="ja-JP" altLang="en-US" sz="1400" b="1" spc="113">
                <a:latin typeface="Yu Gothic" panose="020B0400000000000000" pitchFamily="34" charset="-128"/>
                <a:ea typeface="Yu Gothic" panose="020B0400000000000000" pitchFamily="34" charset="-128"/>
              </a:rPr>
              <a:t>別のワークフローへ転記</a:t>
            </a:r>
          </a:p>
        </p:txBody>
      </p:sp>
      <p:grpSp>
        <p:nvGrpSpPr>
          <p:cNvPr id="29" name="グループ化 28">
            <a:extLst>
              <a:ext uri="{FF2B5EF4-FFF2-40B4-BE49-F238E27FC236}">
                <a16:creationId xmlns:a16="http://schemas.microsoft.com/office/drawing/2014/main" id="{2868AFD9-C277-8EF2-9416-164BB8316DF0}"/>
              </a:ext>
            </a:extLst>
          </p:cNvPr>
          <p:cNvGrpSpPr/>
          <p:nvPr/>
        </p:nvGrpSpPr>
        <p:grpSpPr>
          <a:xfrm>
            <a:off x="1119950" y="2692297"/>
            <a:ext cx="2533524" cy="689065"/>
            <a:chOff x="1001491" y="1801881"/>
            <a:chExt cx="2533524" cy="689065"/>
          </a:xfrm>
        </p:grpSpPr>
        <p:pic>
          <p:nvPicPr>
            <p:cNvPr id="9" name="object 139">
              <a:extLst>
                <a:ext uri="{FF2B5EF4-FFF2-40B4-BE49-F238E27FC236}">
                  <a16:creationId xmlns:a16="http://schemas.microsoft.com/office/drawing/2014/main" id="{7AE7CA2F-0425-C7E8-7D7B-327FD6F5A1AC}"/>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001491" y="1802565"/>
              <a:ext cx="516281" cy="688381"/>
            </a:xfrm>
            <a:prstGeom prst="rect">
              <a:avLst/>
            </a:prstGeom>
          </p:spPr>
        </p:pic>
        <p:grpSp>
          <p:nvGrpSpPr>
            <p:cNvPr id="10" name="object 140">
              <a:extLst>
                <a:ext uri="{FF2B5EF4-FFF2-40B4-BE49-F238E27FC236}">
                  <a16:creationId xmlns:a16="http://schemas.microsoft.com/office/drawing/2014/main" id="{DC5B6C14-148B-7436-57E4-EE42C17DFE9D}"/>
                </a:ext>
              </a:extLst>
            </p:cNvPr>
            <p:cNvGrpSpPr/>
            <p:nvPr/>
          </p:nvGrpSpPr>
          <p:grpSpPr>
            <a:xfrm>
              <a:off x="2932463" y="1801881"/>
              <a:ext cx="602552" cy="689065"/>
              <a:chOff x="10688727" y="9125676"/>
              <a:chExt cx="252095" cy="288290"/>
            </a:xfrm>
          </p:grpSpPr>
          <p:sp>
            <p:nvSpPr>
              <p:cNvPr id="11" name="object 141">
                <a:extLst>
                  <a:ext uri="{FF2B5EF4-FFF2-40B4-BE49-F238E27FC236}">
                    <a16:creationId xmlns:a16="http://schemas.microsoft.com/office/drawing/2014/main" id="{A296CDB9-ADA6-B534-1B62-0CCA56F1F3A5}"/>
                  </a:ext>
                </a:extLst>
              </p:cNvPr>
              <p:cNvSpPr/>
              <p:nvPr/>
            </p:nvSpPr>
            <p:spPr>
              <a:xfrm>
                <a:off x="10688727" y="9125676"/>
                <a:ext cx="252095" cy="288290"/>
              </a:xfrm>
              <a:custGeom>
                <a:avLst/>
                <a:gdLst/>
                <a:ahLst/>
                <a:cxnLst/>
                <a:rect l="l" t="t" r="r" b="b"/>
                <a:pathLst>
                  <a:path w="252095" h="288290">
                    <a:moveTo>
                      <a:pt x="233984" y="0"/>
                    </a:moveTo>
                    <a:lnTo>
                      <a:pt x="17995" y="0"/>
                    </a:lnTo>
                    <a:lnTo>
                      <a:pt x="10999" y="1420"/>
                    </a:lnTo>
                    <a:lnTo>
                      <a:pt x="5278" y="5287"/>
                    </a:lnTo>
                    <a:lnTo>
                      <a:pt x="1417" y="11010"/>
                    </a:lnTo>
                    <a:lnTo>
                      <a:pt x="0" y="17995"/>
                    </a:lnTo>
                    <a:lnTo>
                      <a:pt x="0" y="270002"/>
                    </a:lnTo>
                    <a:lnTo>
                      <a:pt x="1417" y="276998"/>
                    </a:lnTo>
                    <a:lnTo>
                      <a:pt x="5278" y="282719"/>
                    </a:lnTo>
                    <a:lnTo>
                      <a:pt x="10999" y="286580"/>
                    </a:lnTo>
                    <a:lnTo>
                      <a:pt x="17995" y="287997"/>
                    </a:lnTo>
                    <a:lnTo>
                      <a:pt x="233984" y="287997"/>
                    </a:lnTo>
                    <a:lnTo>
                      <a:pt x="240977" y="286580"/>
                    </a:lnTo>
                    <a:lnTo>
                      <a:pt x="246703" y="282719"/>
                    </a:lnTo>
                    <a:lnTo>
                      <a:pt x="250572" y="276998"/>
                    </a:lnTo>
                    <a:lnTo>
                      <a:pt x="251993" y="270002"/>
                    </a:lnTo>
                    <a:lnTo>
                      <a:pt x="251993" y="17995"/>
                    </a:lnTo>
                    <a:lnTo>
                      <a:pt x="250572" y="11010"/>
                    </a:lnTo>
                    <a:lnTo>
                      <a:pt x="246703" y="5287"/>
                    </a:lnTo>
                    <a:lnTo>
                      <a:pt x="240977" y="1420"/>
                    </a:lnTo>
                    <a:lnTo>
                      <a:pt x="233984" y="0"/>
                    </a:lnTo>
                    <a:close/>
                  </a:path>
                </a:pathLst>
              </a:custGeom>
              <a:solidFill>
                <a:srgbClr val="AF8862"/>
              </a:solidFill>
            </p:spPr>
            <p:txBody>
              <a:bodyPr wrap="square" lIns="0" tIns="0" rIns="0" bIns="0" rtlCol="0"/>
              <a:lstStyle/>
              <a:p>
                <a:endParaRPr/>
              </a:p>
            </p:txBody>
          </p:sp>
          <p:pic>
            <p:nvPicPr>
              <p:cNvPr id="12" name="object 142">
                <a:extLst>
                  <a:ext uri="{FF2B5EF4-FFF2-40B4-BE49-F238E27FC236}">
                    <a16:creationId xmlns:a16="http://schemas.microsoft.com/office/drawing/2014/main" id="{1748D6A1-9919-81B2-9054-C3B4A02F33ED}"/>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0724717" y="9161678"/>
                <a:ext cx="189001" cy="216001"/>
              </a:xfrm>
              <a:prstGeom prst="rect">
                <a:avLst/>
              </a:prstGeom>
            </p:spPr>
          </p:pic>
        </p:grpSp>
        <p:cxnSp>
          <p:nvCxnSpPr>
            <p:cNvPr id="17" name="直線矢印コネクタ 16">
              <a:extLst>
                <a:ext uri="{FF2B5EF4-FFF2-40B4-BE49-F238E27FC236}">
                  <a16:creationId xmlns:a16="http://schemas.microsoft.com/office/drawing/2014/main" id="{722E1FF4-BB09-6CD2-E56F-008CA82730A3}"/>
                </a:ext>
              </a:extLst>
            </p:cNvPr>
            <p:cNvCxnSpPr>
              <a:cxnSpLocks/>
            </p:cNvCxnSpPr>
            <p:nvPr/>
          </p:nvCxnSpPr>
          <p:spPr>
            <a:xfrm>
              <a:off x="1649563" y="2146756"/>
              <a:ext cx="1152128" cy="0"/>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0" name="グループ化 29">
            <a:extLst>
              <a:ext uri="{FF2B5EF4-FFF2-40B4-BE49-F238E27FC236}">
                <a16:creationId xmlns:a16="http://schemas.microsoft.com/office/drawing/2014/main" id="{9378D8C0-7E18-B86F-2C7A-CB3EC1535387}"/>
              </a:ext>
            </a:extLst>
          </p:cNvPr>
          <p:cNvGrpSpPr/>
          <p:nvPr/>
        </p:nvGrpSpPr>
        <p:grpSpPr>
          <a:xfrm>
            <a:off x="5546444" y="2692297"/>
            <a:ext cx="2448272" cy="689065"/>
            <a:chOff x="5609283" y="1801881"/>
            <a:chExt cx="2448272" cy="689065"/>
          </a:xfrm>
        </p:grpSpPr>
        <p:pic>
          <p:nvPicPr>
            <p:cNvPr id="23" name="object 139">
              <a:extLst>
                <a:ext uri="{FF2B5EF4-FFF2-40B4-BE49-F238E27FC236}">
                  <a16:creationId xmlns:a16="http://schemas.microsoft.com/office/drawing/2014/main" id="{9BA81C43-AB5F-5B1F-A60F-CE8FACE4DFA0}"/>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5609283" y="1802565"/>
              <a:ext cx="516281" cy="688381"/>
            </a:xfrm>
            <a:prstGeom prst="rect">
              <a:avLst/>
            </a:prstGeom>
          </p:spPr>
        </p:pic>
        <p:cxnSp>
          <p:nvCxnSpPr>
            <p:cNvPr id="27" name="直線矢印コネクタ 26">
              <a:extLst>
                <a:ext uri="{FF2B5EF4-FFF2-40B4-BE49-F238E27FC236}">
                  <a16:creationId xmlns:a16="http://schemas.microsoft.com/office/drawing/2014/main" id="{BB39E2E2-2417-B077-D449-E0696E9B6481}"/>
                </a:ext>
              </a:extLst>
            </p:cNvPr>
            <p:cNvCxnSpPr>
              <a:cxnSpLocks/>
            </p:cNvCxnSpPr>
            <p:nvPr/>
          </p:nvCxnSpPr>
          <p:spPr>
            <a:xfrm>
              <a:off x="6257355" y="2146756"/>
              <a:ext cx="1152128" cy="0"/>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28" name="object 139">
              <a:extLst>
                <a:ext uri="{FF2B5EF4-FFF2-40B4-BE49-F238E27FC236}">
                  <a16:creationId xmlns:a16="http://schemas.microsoft.com/office/drawing/2014/main" id="{D8C9B1C0-1897-0B8B-B370-89EA843228EC}"/>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541274" y="1801881"/>
              <a:ext cx="516281" cy="688381"/>
            </a:xfrm>
            <a:prstGeom prst="rect">
              <a:avLst/>
            </a:prstGeom>
          </p:spPr>
        </p:pic>
      </p:grpSp>
      <p:pic>
        <p:nvPicPr>
          <p:cNvPr id="4" name="グラフィックス 3">
            <a:extLst>
              <a:ext uri="{FF2B5EF4-FFF2-40B4-BE49-F238E27FC236}">
                <a16:creationId xmlns:a16="http://schemas.microsoft.com/office/drawing/2014/main" id="{4620E187-7689-010D-98E6-A2C8A470B19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5230" y="210785"/>
            <a:ext cx="247650" cy="333375"/>
          </a:xfrm>
          <a:prstGeom prst="rect">
            <a:avLst/>
          </a:prstGeom>
        </p:spPr>
      </p:pic>
    </p:spTree>
    <p:extLst>
      <p:ext uri="{BB962C8B-B14F-4D97-AF65-F5344CB8AC3E}">
        <p14:creationId xmlns:p14="http://schemas.microsoft.com/office/powerpoint/2010/main" val="33340206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08165B4-7D35-F3F6-6286-1463FFFBA909}"/>
              </a:ext>
            </a:extLst>
          </p:cNvPr>
          <p:cNvSpPr>
            <a:spLocks noGrp="1"/>
          </p:cNvSpPr>
          <p:nvPr>
            <p:ph type="title"/>
          </p:nvPr>
        </p:nvSpPr>
        <p:spPr/>
        <p:txBody>
          <a:bodyPr/>
          <a:lstStyle/>
          <a:p>
            <a:r>
              <a:rPr kumimoji="1" lang="ja-JP" altLang="en-US" dirty="0"/>
              <a:t>　　メッセージ</a:t>
            </a:r>
          </a:p>
        </p:txBody>
      </p:sp>
      <p:sp>
        <p:nvSpPr>
          <p:cNvPr id="3" name="テキスト プレースホルダー 2">
            <a:extLst>
              <a:ext uri="{FF2B5EF4-FFF2-40B4-BE49-F238E27FC236}">
                <a16:creationId xmlns:a16="http://schemas.microsoft.com/office/drawing/2014/main" id="{6242DD78-7555-6FEB-979A-5D0D67EC7E4E}"/>
              </a:ext>
            </a:extLst>
          </p:cNvPr>
          <p:cNvSpPr>
            <a:spLocks noGrp="1"/>
          </p:cNvSpPr>
          <p:nvPr>
            <p:ph type="body" sz="quarter" idx="11"/>
          </p:nvPr>
        </p:nvSpPr>
        <p:spPr>
          <a:xfrm>
            <a:off x="374853" y="639733"/>
            <a:ext cx="8445297" cy="914380"/>
          </a:xfrm>
        </p:spPr>
        <p:txBody>
          <a:bodyPr>
            <a:normAutofit/>
          </a:bodyPr>
          <a:lstStyle/>
          <a:p>
            <a:r>
              <a:rPr kumimoji="1" lang="en-US" altLang="ja-JP" dirty="0"/>
              <a:t>E</a:t>
            </a:r>
            <a:r>
              <a:rPr kumimoji="1" lang="ja-JP" altLang="en-US" dirty="0"/>
              <a:t>メールを使わずに社員同士のやりとりができるコミュニケーション機能です。リアクション機能やメンションにより、</a:t>
            </a:r>
            <a:r>
              <a:rPr kumimoji="1" lang="en-US" altLang="ja-JP" dirty="0"/>
              <a:t>E</a:t>
            </a:r>
            <a:r>
              <a:rPr kumimoji="1" lang="ja-JP" altLang="en-US" dirty="0"/>
              <a:t>メールよりも気軽なやりとりができます。宛先に指定された人のみが閲覧できるため、閲覧範囲を限定して連絡したい場合におすすめです。</a:t>
            </a:r>
          </a:p>
          <a:p>
            <a:endParaRPr kumimoji="1" lang="ja-JP" altLang="en-US" dirty="0"/>
          </a:p>
        </p:txBody>
      </p:sp>
      <p:sp>
        <p:nvSpPr>
          <p:cNvPr id="21" name="テキスト プレースホルダー 6">
            <a:extLst>
              <a:ext uri="{FF2B5EF4-FFF2-40B4-BE49-F238E27FC236}">
                <a16:creationId xmlns:a16="http://schemas.microsoft.com/office/drawing/2014/main" id="{F52634F4-33FC-EA7E-BFBF-42BC406FC8AB}"/>
              </a:ext>
            </a:extLst>
          </p:cNvPr>
          <p:cNvSpPr txBox="1">
            <a:spLocks/>
          </p:cNvSpPr>
          <p:nvPr/>
        </p:nvSpPr>
        <p:spPr>
          <a:xfrm>
            <a:off x="4225720" y="4530456"/>
            <a:ext cx="4680520" cy="306048"/>
          </a:xfrm>
          <a:prstGeom prst="rect">
            <a:avLst/>
          </a:prstGeom>
        </p:spPr>
        <p:txBody>
          <a:bodyPr vert="horz" lIns="91440" tIns="45720" rIns="91440" bIns="45720" rtlCol="0">
            <a:normAutofit/>
          </a:bodyPr>
          <a:lstStyle>
            <a:lvl1pPr marL="202401" indent="-202401" algn="l" defTabSz="685800" rtl="0" eaLnBrk="1" latinLnBrk="0" hangingPunct="1">
              <a:lnSpc>
                <a:spcPct val="130000"/>
              </a:lnSpc>
              <a:spcBef>
                <a:spcPts val="750"/>
              </a:spcBef>
              <a:buClr>
                <a:schemeClr val="accent2"/>
              </a:buClr>
              <a:buFont typeface="Wingdings" pitchFamily="2" charset="2"/>
              <a:buChar char="l"/>
              <a:tabLst/>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07194" indent="-164302" algn="l" defTabSz="685800" rtl="0" eaLnBrk="1" latinLnBrk="0" hangingPunct="1">
              <a:lnSpc>
                <a:spcPct val="130000"/>
              </a:lnSpc>
              <a:spcBef>
                <a:spcPts val="375"/>
              </a:spcBef>
              <a:buClr>
                <a:schemeClr val="accent3"/>
              </a:buClr>
              <a:buFont typeface="Arial" panose="020B0604020202020204" pitchFamily="34" charset="0"/>
              <a:buChar char="•"/>
              <a:tabLst/>
              <a:defRPr kumimoji="1" sz="1200" b="0" i="0" kern="1200">
                <a:solidFill>
                  <a:schemeClr val="tx1"/>
                </a:solidFill>
                <a:latin typeface="Yu Gothic" panose="020B0400000000000000" pitchFamily="34" charset="-128"/>
                <a:ea typeface="Yu Gothic" panose="020B0400000000000000" pitchFamily="34" charset="-128"/>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200" b="0" i="0" kern="1200">
                <a:solidFill>
                  <a:schemeClr val="tx1">
                    <a:lumMod val="60000"/>
                    <a:lumOff val="40000"/>
                  </a:schemeClr>
                </a:solidFill>
                <a:latin typeface="Yu Gothic" panose="020B0400000000000000" pitchFamily="34" charset="-128"/>
                <a:ea typeface="Yu Gothic" panose="020B0400000000000000" pitchFamily="34" charset="-128"/>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100" b="0" i="0" kern="1200">
                <a:solidFill>
                  <a:schemeClr val="tx1">
                    <a:lumMod val="60000"/>
                    <a:lumOff val="40000"/>
                  </a:schemeClr>
                </a:solidFill>
                <a:latin typeface="Yu Gothic" panose="020B0400000000000000" pitchFamily="34" charset="-128"/>
                <a:ea typeface="Yu Gothic" panose="020B0400000000000000" pitchFamily="34" charset="-128"/>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r">
              <a:lnSpc>
                <a:spcPct val="100000"/>
              </a:lnSpc>
              <a:spcBef>
                <a:spcPts val="300"/>
              </a:spcBef>
              <a:buNone/>
            </a:pPr>
            <a:r>
              <a:rPr lang="ja-JP" altLang="en-US" sz="900" dirty="0">
                <a:latin typeface="游ゴシック Medium" panose="020B0500000000000000" pitchFamily="50" charset="-128"/>
                <a:ea typeface="游ゴシック Medium" panose="020B0500000000000000" pitchFamily="50" charset="-128"/>
              </a:rPr>
              <a:t>詳細：</a:t>
            </a:r>
            <a:r>
              <a:rPr lang="en-US" altLang="ja-JP" sz="900" dirty="0">
                <a:solidFill>
                  <a:schemeClr val="accent2"/>
                </a:solidFill>
                <a:latin typeface="游ゴシック Medium" panose="020B0500000000000000" pitchFamily="50" charset="-128"/>
                <a:ea typeface="游ゴシック Medium" panose="020B0500000000000000" pitchFamily="50" charset="-128"/>
                <a:hlinkClick r:id="rId2">
                  <a:extLst>
                    <a:ext uri="{A12FA001-AC4F-418D-AE19-62706E023703}">
                      <ahyp:hlinkClr xmlns:ahyp="http://schemas.microsoft.com/office/drawing/2018/hyperlinkcolor" val="tx"/>
                    </a:ext>
                  </a:extLst>
                </a:hlinkClick>
              </a:rPr>
              <a:t>https://garoon.cybozu.co.jp/function/detail/message/</a:t>
            </a:r>
            <a:endParaRPr lang="en-US" altLang="ja-JP" sz="900" dirty="0">
              <a:solidFill>
                <a:schemeClr val="accent2"/>
              </a:solidFill>
              <a:latin typeface="游ゴシック Medium" panose="020B0500000000000000" pitchFamily="50" charset="-128"/>
              <a:ea typeface="游ゴシック Medium" panose="020B0500000000000000" pitchFamily="50" charset="-128"/>
              <a:hlinkClick r:id="rId3">
                <a:extLst>
                  <a:ext uri="{A12FA001-AC4F-418D-AE19-62706E023703}">
                    <ahyp:hlinkClr xmlns:ahyp="http://schemas.microsoft.com/office/drawing/2018/hyperlinkcolor" val="tx"/>
                  </a:ext>
                </a:extLst>
              </a:hlinkClick>
            </a:endParaRPr>
          </a:p>
          <a:p>
            <a:pPr marL="0" indent="0" algn="r">
              <a:lnSpc>
                <a:spcPct val="100000"/>
              </a:lnSpc>
              <a:spcBef>
                <a:spcPts val="300"/>
              </a:spcBef>
              <a:buNone/>
            </a:pPr>
            <a:endParaRPr lang="en-US" altLang="ja-JP" sz="900" dirty="0">
              <a:solidFill>
                <a:srgbClr val="003398"/>
              </a:solidFill>
              <a:latin typeface="游ゴシック Medium" panose="020B0500000000000000" pitchFamily="50" charset="-128"/>
              <a:ea typeface="游ゴシック Medium" panose="020B0500000000000000" pitchFamily="50" charset="-128"/>
              <a:hlinkClick r:id="rId3">
                <a:extLst>
                  <a:ext uri="{A12FA001-AC4F-418D-AE19-62706E023703}">
                    <ahyp:hlinkClr xmlns:ahyp="http://schemas.microsoft.com/office/drawing/2018/hyperlinkcolor" val="tx"/>
                  </a:ext>
                </a:extLst>
              </a:hlinkClick>
            </a:endParaRPr>
          </a:p>
        </p:txBody>
      </p:sp>
      <p:sp>
        <p:nvSpPr>
          <p:cNvPr id="32" name="テキスト プレースホルダー 2">
            <a:extLst>
              <a:ext uri="{FF2B5EF4-FFF2-40B4-BE49-F238E27FC236}">
                <a16:creationId xmlns:a16="http://schemas.microsoft.com/office/drawing/2014/main" id="{AD39C87A-2025-C698-7571-3918D142453B}"/>
              </a:ext>
            </a:extLst>
          </p:cNvPr>
          <p:cNvSpPr txBox="1">
            <a:spLocks/>
          </p:cNvSpPr>
          <p:nvPr/>
        </p:nvSpPr>
        <p:spPr>
          <a:xfrm>
            <a:off x="6592389" y="1754866"/>
            <a:ext cx="2240940" cy="2520000"/>
          </a:xfrm>
          <a:prstGeom prst="rect">
            <a:avLst/>
          </a:prstGeom>
          <a:solidFill>
            <a:schemeClr val="bg2"/>
          </a:solidFill>
        </p:spPr>
        <p:txBody>
          <a:bodyPr vert="horz" lIns="180000" tIns="144000" rIns="72000" bIns="72000" numCol="1" spcCol="180000" rtlCol="0" anchor="t">
            <a:spAutoFit/>
          </a:bodyPr>
          <a:lstStyle>
            <a:lvl1pPr marL="269875" indent="-269875" algn="l" defTabSz="914400" rtl="0" eaLnBrk="1" latinLnBrk="0" hangingPunct="1">
              <a:lnSpc>
                <a:spcPct val="130000"/>
              </a:lnSpc>
              <a:spcBef>
                <a:spcPts val="1000"/>
              </a:spcBef>
              <a:buClr>
                <a:schemeClr val="accent2"/>
              </a:buClr>
              <a:buFont typeface="Wingdings" pitchFamily="2" charset="2"/>
              <a:buChar char="l"/>
              <a:tabLst/>
              <a:defRPr kumimoji="1" sz="1800" b="0" i="0" kern="1200">
                <a:solidFill>
                  <a:schemeClr val="tx1"/>
                </a:solidFill>
                <a:latin typeface="Yu Gothic Medium" panose="020B0400000000000000" pitchFamily="34" charset="-128"/>
                <a:ea typeface="Yu Gothic Medium" panose="020B0400000000000000" pitchFamily="34" charset="-128"/>
                <a:cs typeface="+mn-cs"/>
              </a:defRPr>
            </a:lvl1pPr>
            <a:lvl2pPr marL="676275" indent="-219075" algn="l" defTabSz="914400" rtl="0" eaLnBrk="1" latinLnBrk="0" hangingPunct="1">
              <a:lnSpc>
                <a:spcPct val="130000"/>
              </a:lnSpc>
              <a:spcBef>
                <a:spcPts val="500"/>
              </a:spcBef>
              <a:buClr>
                <a:schemeClr val="accent3"/>
              </a:buClr>
              <a:buFont typeface="Arial" panose="020B0604020202020204" pitchFamily="34" charset="0"/>
              <a:buChar char="•"/>
              <a:tabLst/>
              <a:defRPr kumimoji="1" sz="1400" b="0" i="0" kern="1200">
                <a:solidFill>
                  <a:schemeClr val="tx1"/>
                </a:solidFill>
                <a:latin typeface="Yu Gothic" panose="020B0400000000000000" pitchFamily="34" charset="-128"/>
                <a:ea typeface="Yu Gothic" panose="020B04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b="0" i="0" kern="1200">
                <a:solidFill>
                  <a:schemeClr val="tx1"/>
                </a:solidFill>
                <a:latin typeface="Yu Gothic" panose="020B0400000000000000" pitchFamily="34" charset="-128"/>
                <a:ea typeface="Yu Gothic" panose="020B04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0" i="0" kern="1200">
                <a:solidFill>
                  <a:schemeClr val="tx1"/>
                </a:solidFill>
                <a:latin typeface="Yu Gothic" panose="020B0400000000000000" pitchFamily="34" charset="-128"/>
                <a:ea typeface="Yu Gothic" panose="020B04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0" i="0" kern="1200">
                <a:solidFill>
                  <a:schemeClr val="tx1"/>
                </a:solidFill>
                <a:latin typeface="Yu Gothic" panose="020B0400000000000000" pitchFamily="34" charset="-128"/>
                <a:ea typeface="Yu Gothic" panose="020B04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00025" indent="-200025">
              <a:lnSpc>
                <a:spcPct val="100000"/>
              </a:lnSpc>
              <a:spcBef>
                <a:spcPts val="600"/>
              </a:spcBef>
            </a:pPr>
            <a:r>
              <a:rPr lang="ja-JP" altLang="en-US" sz="1200" dirty="0"/>
              <a:t>宛先変更</a:t>
            </a:r>
            <a:endParaRPr lang="en-US" altLang="ja-JP" sz="1200" dirty="0"/>
          </a:p>
          <a:p>
            <a:pPr marL="200025" indent="-200025">
              <a:lnSpc>
                <a:spcPct val="100000"/>
              </a:lnSpc>
              <a:spcBef>
                <a:spcPts val="600"/>
              </a:spcBef>
            </a:pPr>
            <a:r>
              <a:rPr lang="ja-JP" altLang="en-US" sz="1200" dirty="0"/>
              <a:t>閲覧状況の確認</a:t>
            </a:r>
            <a:endParaRPr lang="en-US" altLang="ja-JP" sz="1200" dirty="0"/>
          </a:p>
          <a:p>
            <a:pPr marL="200025" indent="-200025">
              <a:lnSpc>
                <a:spcPct val="100000"/>
              </a:lnSpc>
              <a:spcBef>
                <a:spcPts val="600"/>
              </a:spcBef>
            </a:pPr>
            <a:r>
              <a:rPr lang="ja-JP" altLang="en-US" sz="1200" dirty="0"/>
              <a:t>宛先</a:t>
            </a:r>
            <a:r>
              <a:rPr lang="en-US" altLang="ja-JP" sz="1200" dirty="0"/>
              <a:t>/</a:t>
            </a:r>
            <a:r>
              <a:rPr lang="ja-JP" altLang="en-US" sz="1200" dirty="0"/>
              <a:t>本文の変更許可</a:t>
            </a:r>
            <a:endParaRPr lang="en-US" altLang="ja-JP" sz="1200" dirty="0"/>
          </a:p>
          <a:p>
            <a:pPr marL="200025" indent="-200025">
              <a:lnSpc>
                <a:spcPct val="100000"/>
              </a:lnSpc>
              <a:spcBef>
                <a:spcPts val="600"/>
              </a:spcBef>
            </a:pPr>
            <a:r>
              <a:rPr lang="ja-JP" altLang="en-US" sz="1200" dirty="0"/>
              <a:t>書式編集</a:t>
            </a:r>
            <a:endParaRPr lang="en-US" altLang="ja-JP" sz="1200" dirty="0"/>
          </a:p>
          <a:p>
            <a:pPr marL="200025" indent="-200025">
              <a:lnSpc>
                <a:spcPct val="100000"/>
              </a:lnSpc>
              <a:spcBef>
                <a:spcPts val="600"/>
              </a:spcBef>
            </a:pPr>
            <a:r>
              <a:rPr lang="ja-JP" altLang="en-US" sz="1200" dirty="0"/>
              <a:t>ファイル添付</a:t>
            </a:r>
            <a:endParaRPr lang="en-US" altLang="ja-JP" sz="1200" dirty="0"/>
          </a:p>
          <a:p>
            <a:pPr marL="200025" indent="-200025">
              <a:lnSpc>
                <a:spcPct val="100000"/>
              </a:lnSpc>
              <a:spcBef>
                <a:spcPts val="600"/>
              </a:spcBef>
            </a:pPr>
            <a:r>
              <a:rPr lang="ja-JP" altLang="en-US" sz="1200" dirty="0"/>
              <a:t>コメント機能</a:t>
            </a:r>
            <a:endParaRPr lang="en-US" altLang="ja-JP" sz="1200" dirty="0"/>
          </a:p>
          <a:p>
            <a:pPr marL="200025" indent="-200025">
              <a:lnSpc>
                <a:spcPct val="100000"/>
              </a:lnSpc>
              <a:spcBef>
                <a:spcPts val="600"/>
              </a:spcBef>
            </a:pPr>
            <a:r>
              <a:rPr lang="ja-JP" altLang="en-US" sz="1200" dirty="0"/>
              <a:t>更新通知の解除</a:t>
            </a:r>
            <a:endParaRPr lang="en-US" altLang="ja-JP" sz="1200" dirty="0"/>
          </a:p>
          <a:p>
            <a:pPr marL="200025" indent="-200025">
              <a:lnSpc>
                <a:spcPct val="100000"/>
              </a:lnSpc>
              <a:spcBef>
                <a:spcPts val="600"/>
              </a:spcBef>
            </a:pPr>
            <a:r>
              <a:rPr lang="ja-JP" altLang="en-US" sz="1200" dirty="0"/>
              <a:t>メールへの転送</a:t>
            </a:r>
            <a:endParaRPr lang="en-US" altLang="ja-JP" sz="1200" dirty="0"/>
          </a:p>
          <a:p>
            <a:pPr marL="200025" indent="-200025">
              <a:lnSpc>
                <a:spcPct val="100000"/>
              </a:lnSpc>
              <a:spcBef>
                <a:spcPts val="600"/>
              </a:spcBef>
            </a:pPr>
            <a:r>
              <a:rPr lang="ja-JP" altLang="en-US" sz="1200" dirty="0"/>
              <a:t>別のメッセージへの転送</a:t>
            </a:r>
            <a:endParaRPr lang="en-US" altLang="ja-JP" sz="1200" dirty="0"/>
          </a:p>
        </p:txBody>
      </p:sp>
      <p:sp>
        <p:nvSpPr>
          <p:cNvPr id="33" name="正方形/長方形 32">
            <a:extLst>
              <a:ext uri="{FF2B5EF4-FFF2-40B4-BE49-F238E27FC236}">
                <a16:creationId xmlns:a16="http://schemas.microsoft.com/office/drawing/2014/main" id="{5D77E073-8516-21EE-0B5A-8D2E4C260ED7}"/>
              </a:ext>
            </a:extLst>
          </p:cNvPr>
          <p:cNvSpPr/>
          <p:nvPr/>
        </p:nvSpPr>
        <p:spPr>
          <a:xfrm>
            <a:off x="6592388" y="1471430"/>
            <a:ext cx="2240940" cy="28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500" tIns="20250" rIns="121500" bIns="20250" rtlCol="0" anchor="ctr"/>
          <a:lstStyle/>
          <a:p>
            <a:pPr algn="ctr">
              <a:lnSpc>
                <a:spcPct val="120000"/>
              </a:lnSpc>
            </a:pPr>
            <a:r>
              <a:rPr lang="ja-JP" altLang="en-US" sz="1400" b="1" spc="75" dirty="0">
                <a:latin typeface="Yu Gothic" panose="020B0400000000000000" pitchFamily="34" charset="-128"/>
                <a:ea typeface="Yu Gothic" panose="020B0400000000000000" pitchFamily="34" charset="-128"/>
              </a:rPr>
              <a:t>主な機能</a:t>
            </a:r>
          </a:p>
        </p:txBody>
      </p:sp>
      <p:pic>
        <p:nvPicPr>
          <p:cNvPr id="16" name="グラフィックス 15">
            <a:extLst>
              <a:ext uri="{FF2B5EF4-FFF2-40B4-BE49-F238E27FC236}">
                <a16:creationId xmlns:a16="http://schemas.microsoft.com/office/drawing/2014/main" id="{23DA9C9F-86DF-1C9C-1AD9-2695695C3BE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9505" y="251376"/>
            <a:ext cx="333375" cy="333375"/>
          </a:xfrm>
          <a:prstGeom prst="rect">
            <a:avLst/>
          </a:prstGeom>
        </p:spPr>
      </p:pic>
      <p:pic>
        <p:nvPicPr>
          <p:cNvPr id="4" name="図 3">
            <a:extLst>
              <a:ext uri="{FF2B5EF4-FFF2-40B4-BE49-F238E27FC236}">
                <a16:creationId xmlns:a16="http://schemas.microsoft.com/office/drawing/2014/main" id="{EB336224-72B5-9EFB-8ED6-58C340F9E251}"/>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3414526" y="1967376"/>
            <a:ext cx="1987507" cy="1751134"/>
          </a:xfrm>
          <a:custGeom>
            <a:avLst/>
            <a:gdLst>
              <a:gd name="connsiteX0" fmla="*/ -564 w 3057996"/>
              <a:gd name="connsiteY0" fmla="*/ -672 h 3647320"/>
              <a:gd name="connsiteX1" fmla="*/ 3057433 w 3057996"/>
              <a:gd name="connsiteY1" fmla="*/ -672 h 3647320"/>
              <a:gd name="connsiteX2" fmla="*/ 3057433 w 3057996"/>
              <a:gd name="connsiteY2" fmla="*/ 3646648 h 3647320"/>
              <a:gd name="connsiteX3" fmla="*/ -564 w 3057996"/>
              <a:gd name="connsiteY3" fmla="*/ 3646648 h 3647320"/>
            </a:gdLst>
            <a:ahLst/>
            <a:cxnLst>
              <a:cxn ang="0">
                <a:pos x="connsiteX0" y="connsiteY0"/>
              </a:cxn>
              <a:cxn ang="0">
                <a:pos x="connsiteX1" y="connsiteY1"/>
              </a:cxn>
              <a:cxn ang="0">
                <a:pos x="connsiteX2" y="connsiteY2"/>
              </a:cxn>
              <a:cxn ang="0">
                <a:pos x="connsiteX3" y="connsiteY3"/>
              </a:cxn>
            </a:cxnLst>
            <a:rect l="l" t="t" r="r" b="b"/>
            <a:pathLst>
              <a:path w="3057996" h="3647320">
                <a:moveTo>
                  <a:pt x="-564" y="-672"/>
                </a:moveTo>
                <a:lnTo>
                  <a:pt x="3057433" y="-672"/>
                </a:lnTo>
                <a:lnTo>
                  <a:pt x="3057433" y="3646648"/>
                </a:lnTo>
                <a:lnTo>
                  <a:pt x="-564" y="3646648"/>
                </a:lnTo>
                <a:close/>
              </a:path>
            </a:pathLst>
          </a:custGeom>
          <a:ln>
            <a:solidFill>
              <a:schemeClr val="bg2"/>
            </a:solidFill>
          </a:ln>
        </p:spPr>
      </p:pic>
      <p:pic>
        <p:nvPicPr>
          <p:cNvPr id="5" name="グラフィックス 29">
            <a:extLst>
              <a:ext uri="{FF2B5EF4-FFF2-40B4-BE49-F238E27FC236}">
                <a16:creationId xmlns:a16="http://schemas.microsoft.com/office/drawing/2014/main" id="{F27B8B14-F7AD-F8CB-3329-C085AB117534}"/>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3915485" y="2558423"/>
            <a:ext cx="2362484" cy="833043"/>
          </a:xfrm>
          <a:custGeom>
            <a:avLst/>
            <a:gdLst>
              <a:gd name="connsiteX0" fmla="*/ -374 w 2388748"/>
              <a:gd name="connsiteY0" fmla="*/ -253 h 1614324"/>
              <a:gd name="connsiteX1" fmla="*/ 2388374 w 2388748"/>
              <a:gd name="connsiteY1" fmla="*/ -253 h 1614324"/>
              <a:gd name="connsiteX2" fmla="*/ 2388374 w 2388748"/>
              <a:gd name="connsiteY2" fmla="*/ 1614072 h 1614324"/>
              <a:gd name="connsiteX3" fmla="*/ -374 w 2388748"/>
              <a:gd name="connsiteY3" fmla="*/ 1614072 h 1614324"/>
            </a:gdLst>
            <a:ahLst/>
            <a:cxnLst>
              <a:cxn ang="0">
                <a:pos x="connsiteX0" y="connsiteY0"/>
              </a:cxn>
              <a:cxn ang="0">
                <a:pos x="connsiteX1" y="connsiteY1"/>
              </a:cxn>
              <a:cxn ang="0">
                <a:pos x="connsiteX2" y="connsiteY2"/>
              </a:cxn>
              <a:cxn ang="0">
                <a:pos x="connsiteX3" y="connsiteY3"/>
              </a:cxn>
            </a:cxnLst>
            <a:rect l="l" t="t" r="r" b="b"/>
            <a:pathLst>
              <a:path w="2388748" h="1614324">
                <a:moveTo>
                  <a:pt x="-374" y="-253"/>
                </a:moveTo>
                <a:lnTo>
                  <a:pt x="2388374" y="-253"/>
                </a:lnTo>
                <a:lnTo>
                  <a:pt x="2388374" y="1614072"/>
                </a:lnTo>
                <a:lnTo>
                  <a:pt x="-374" y="1614072"/>
                </a:lnTo>
                <a:close/>
              </a:path>
            </a:pathLst>
          </a:custGeom>
        </p:spPr>
      </p:pic>
      <p:pic>
        <p:nvPicPr>
          <p:cNvPr id="7" name="図 6">
            <a:extLst>
              <a:ext uri="{FF2B5EF4-FFF2-40B4-BE49-F238E27FC236}">
                <a16:creationId xmlns:a16="http://schemas.microsoft.com/office/drawing/2014/main" id="{37ED2367-2CB1-3A0B-DF33-007900BDD90D}"/>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301827" y="1956261"/>
            <a:ext cx="3026973" cy="1891606"/>
          </a:xfrm>
          <a:custGeom>
            <a:avLst/>
            <a:gdLst>
              <a:gd name="connsiteX0" fmla="*/ -517 w 2816759"/>
              <a:gd name="connsiteY0" fmla="*/ -613 h 3344370"/>
              <a:gd name="connsiteX1" fmla="*/ 2816243 w 2816759"/>
              <a:gd name="connsiteY1" fmla="*/ -613 h 3344370"/>
              <a:gd name="connsiteX2" fmla="*/ 2816243 w 2816759"/>
              <a:gd name="connsiteY2" fmla="*/ 3343758 h 3344370"/>
              <a:gd name="connsiteX3" fmla="*/ -517 w 2816759"/>
              <a:gd name="connsiteY3" fmla="*/ 3343758 h 3344370"/>
            </a:gdLst>
            <a:ahLst/>
            <a:cxnLst>
              <a:cxn ang="0">
                <a:pos x="connsiteX0" y="connsiteY0"/>
              </a:cxn>
              <a:cxn ang="0">
                <a:pos x="connsiteX1" y="connsiteY1"/>
              </a:cxn>
              <a:cxn ang="0">
                <a:pos x="connsiteX2" y="connsiteY2"/>
              </a:cxn>
              <a:cxn ang="0">
                <a:pos x="connsiteX3" y="connsiteY3"/>
              </a:cxn>
            </a:cxnLst>
            <a:rect l="l" t="t" r="r" b="b"/>
            <a:pathLst>
              <a:path w="2816759" h="3344370">
                <a:moveTo>
                  <a:pt x="-517" y="-613"/>
                </a:moveTo>
                <a:lnTo>
                  <a:pt x="2816243" y="-613"/>
                </a:lnTo>
                <a:lnTo>
                  <a:pt x="2816243" y="3343758"/>
                </a:lnTo>
                <a:lnTo>
                  <a:pt x="-517" y="3343758"/>
                </a:lnTo>
                <a:close/>
              </a:path>
            </a:pathLst>
          </a:custGeom>
          <a:ln>
            <a:solidFill>
              <a:schemeClr val="bg2"/>
            </a:solidFill>
          </a:ln>
        </p:spPr>
      </p:pic>
      <p:sp>
        <p:nvSpPr>
          <p:cNvPr id="8" name="正方形/長方形 7">
            <a:extLst>
              <a:ext uri="{FF2B5EF4-FFF2-40B4-BE49-F238E27FC236}">
                <a16:creationId xmlns:a16="http://schemas.microsoft.com/office/drawing/2014/main" id="{8BCEE5CC-8D4B-FF0A-2927-8F50CB4A4434}"/>
              </a:ext>
            </a:extLst>
          </p:cNvPr>
          <p:cNvSpPr>
            <a:spLocks/>
          </p:cNvSpPr>
          <p:nvPr/>
        </p:nvSpPr>
        <p:spPr>
          <a:xfrm>
            <a:off x="374853" y="2330178"/>
            <a:ext cx="2658186" cy="230257"/>
          </a:xfrm>
          <a:prstGeom prst="rect">
            <a:avLst/>
          </a:prstGeom>
          <a:noFill/>
          <a:ln w="19050">
            <a:solidFill>
              <a:srgbClr val="01ADA4"/>
            </a:solidFill>
          </a:ln>
        </p:spPr>
        <p:style>
          <a:lnRef idx="2">
            <a:schemeClr val="accent1">
              <a:shade val="50000"/>
            </a:schemeClr>
          </a:lnRef>
          <a:fillRef idx="1">
            <a:schemeClr val="accent1"/>
          </a:fillRef>
          <a:effectRef idx="0">
            <a:schemeClr val="accent1"/>
          </a:effectRef>
          <a:fontRef idx="minor">
            <a:schemeClr val="lt1"/>
          </a:fontRef>
        </p:style>
        <p:txBody>
          <a:bodyPr lIns="162000" tIns="20250" rIns="121500" bIns="20250" rtlCol="0" anchor="ctr"/>
          <a:lstStyle/>
          <a:p>
            <a:pPr>
              <a:lnSpc>
                <a:spcPct val="130000"/>
              </a:lnSpc>
            </a:pPr>
            <a:endParaRPr lang="ja-JP" altLang="en-US" sz="900" b="1" spc="113">
              <a:latin typeface="Yu Gothic" panose="020B0400000000000000" pitchFamily="34" charset="-128"/>
              <a:ea typeface="Yu Gothic" panose="020B0400000000000000" pitchFamily="34" charset="-128"/>
            </a:endParaRPr>
          </a:p>
        </p:txBody>
      </p:sp>
      <p:sp>
        <p:nvSpPr>
          <p:cNvPr id="9" name="正方形/長方形 8">
            <a:extLst>
              <a:ext uri="{FF2B5EF4-FFF2-40B4-BE49-F238E27FC236}">
                <a16:creationId xmlns:a16="http://schemas.microsoft.com/office/drawing/2014/main" id="{CE52EAD5-C3DA-6AA6-4647-4002EB34EF16}"/>
              </a:ext>
            </a:extLst>
          </p:cNvPr>
          <p:cNvSpPr>
            <a:spLocks/>
          </p:cNvSpPr>
          <p:nvPr/>
        </p:nvSpPr>
        <p:spPr>
          <a:xfrm>
            <a:off x="388024" y="2934351"/>
            <a:ext cx="942799" cy="110533"/>
          </a:xfrm>
          <a:prstGeom prst="rect">
            <a:avLst/>
          </a:prstGeom>
          <a:noFill/>
          <a:ln w="19050">
            <a:solidFill>
              <a:srgbClr val="01ADA4"/>
            </a:solidFill>
          </a:ln>
        </p:spPr>
        <p:style>
          <a:lnRef idx="2">
            <a:schemeClr val="accent1">
              <a:shade val="50000"/>
            </a:schemeClr>
          </a:lnRef>
          <a:fillRef idx="1">
            <a:schemeClr val="accent1"/>
          </a:fillRef>
          <a:effectRef idx="0">
            <a:schemeClr val="accent1"/>
          </a:effectRef>
          <a:fontRef idx="minor">
            <a:schemeClr val="lt1"/>
          </a:fontRef>
        </p:style>
        <p:txBody>
          <a:bodyPr lIns="162000" tIns="20250" rIns="121500" bIns="20250" rtlCol="0" anchor="ctr"/>
          <a:lstStyle/>
          <a:p>
            <a:pPr>
              <a:lnSpc>
                <a:spcPct val="130000"/>
              </a:lnSpc>
            </a:pPr>
            <a:endParaRPr lang="ja-JP" altLang="en-US" sz="900" b="1" spc="113">
              <a:latin typeface="Yu Gothic" panose="020B0400000000000000" pitchFamily="34" charset="-128"/>
              <a:ea typeface="Yu Gothic" panose="020B0400000000000000" pitchFamily="34" charset="-128"/>
            </a:endParaRPr>
          </a:p>
        </p:txBody>
      </p:sp>
      <p:sp>
        <p:nvSpPr>
          <p:cNvPr id="10" name="正方形/長方形 9">
            <a:extLst>
              <a:ext uri="{FF2B5EF4-FFF2-40B4-BE49-F238E27FC236}">
                <a16:creationId xmlns:a16="http://schemas.microsoft.com/office/drawing/2014/main" id="{8FBA4132-EE32-EB9E-3941-DBF947192847}"/>
              </a:ext>
            </a:extLst>
          </p:cNvPr>
          <p:cNvSpPr>
            <a:spLocks/>
          </p:cNvSpPr>
          <p:nvPr/>
        </p:nvSpPr>
        <p:spPr>
          <a:xfrm>
            <a:off x="388024" y="3329218"/>
            <a:ext cx="1791960" cy="457200"/>
          </a:xfrm>
          <a:prstGeom prst="rect">
            <a:avLst/>
          </a:prstGeom>
          <a:noFill/>
          <a:ln w="19050">
            <a:solidFill>
              <a:srgbClr val="01ADA4"/>
            </a:solidFill>
          </a:ln>
        </p:spPr>
        <p:style>
          <a:lnRef idx="2">
            <a:schemeClr val="accent1">
              <a:shade val="50000"/>
            </a:schemeClr>
          </a:lnRef>
          <a:fillRef idx="1">
            <a:schemeClr val="accent1"/>
          </a:fillRef>
          <a:effectRef idx="0">
            <a:schemeClr val="accent1"/>
          </a:effectRef>
          <a:fontRef idx="minor">
            <a:schemeClr val="lt1"/>
          </a:fontRef>
        </p:style>
        <p:txBody>
          <a:bodyPr lIns="162000" tIns="20250" rIns="121500" bIns="20250" rtlCol="0" anchor="ctr"/>
          <a:lstStyle/>
          <a:p>
            <a:pPr>
              <a:lnSpc>
                <a:spcPct val="130000"/>
              </a:lnSpc>
            </a:pPr>
            <a:endParaRPr lang="ja-JP" altLang="en-US" sz="900" b="1" spc="113">
              <a:latin typeface="Yu Gothic" panose="020B0400000000000000" pitchFamily="34" charset="-128"/>
              <a:ea typeface="Yu Gothic" panose="020B0400000000000000" pitchFamily="34" charset="-128"/>
            </a:endParaRPr>
          </a:p>
        </p:txBody>
      </p:sp>
      <p:sp>
        <p:nvSpPr>
          <p:cNvPr id="11" name="正方形/長方形 10">
            <a:extLst>
              <a:ext uri="{FF2B5EF4-FFF2-40B4-BE49-F238E27FC236}">
                <a16:creationId xmlns:a16="http://schemas.microsoft.com/office/drawing/2014/main" id="{B3DFB0B2-F1C0-FFB2-E1FE-747784C772DC}"/>
              </a:ext>
            </a:extLst>
          </p:cNvPr>
          <p:cNvSpPr>
            <a:spLocks/>
          </p:cNvSpPr>
          <p:nvPr/>
        </p:nvSpPr>
        <p:spPr>
          <a:xfrm>
            <a:off x="3915485" y="2554403"/>
            <a:ext cx="2362485" cy="837063"/>
          </a:xfrm>
          <a:prstGeom prst="rect">
            <a:avLst/>
          </a:prstGeom>
          <a:noFill/>
          <a:ln w="19050">
            <a:solidFill>
              <a:srgbClr val="01ADA4"/>
            </a:solidFill>
          </a:ln>
        </p:spPr>
        <p:style>
          <a:lnRef idx="2">
            <a:schemeClr val="accent1">
              <a:shade val="50000"/>
            </a:schemeClr>
          </a:lnRef>
          <a:fillRef idx="1">
            <a:schemeClr val="accent1"/>
          </a:fillRef>
          <a:effectRef idx="0">
            <a:schemeClr val="accent1"/>
          </a:effectRef>
          <a:fontRef idx="minor">
            <a:schemeClr val="lt1"/>
          </a:fontRef>
        </p:style>
        <p:txBody>
          <a:bodyPr lIns="162000" tIns="20250" rIns="121500" bIns="20250" rtlCol="0" anchor="ctr"/>
          <a:lstStyle/>
          <a:p>
            <a:pPr>
              <a:lnSpc>
                <a:spcPct val="130000"/>
              </a:lnSpc>
            </a:pPr>
            <a:endParaRPr lang="ja-JP" altLang="en-US" sz="900" b="1" spc="113">
              <a:latin typeface="Yu Gothic" panose="020B0400000000000000" pitchFamily="34" charset="-128"/>
              <a:ea typeface="Yu Gothic" panose="020B0400000000000000" pitchFamily="34" charset="-128"/>
            </a:endParaRPr>
          </a:p>
        </p:txBody>
      </p:sp>
      <p:sp>
        <p:nvSpPr>
          <p:cNvPr id="13" name="正方形/長方形 12">
            <a:extLst>
              <a:ext uri="{FF2B5EF4-FFF2-40B4-BE49-F238E27FC236}">
                <a16:creationId xmlns:a16="http://schemas.microsoft.com/office/drawing/2014/main" id="{9738D04E-9EC6-1C93-E907-860FAA816D21}"/>
              </a:ext>
            </a:extLst>
          </p:cNvPr>
          <p:cNvSpPr>
            <a:spLocks/>
          </p:cNvSpPr>
          <p:nvPr/>
        </p:nvSpPr>
        <p:spPr>
          <a:xfrm>
            <a:off x="1742691" y="2508465"/>
            <a:ext cx="1503948" cy="4383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162000" tIns="20250" rIns="121500" bIns="20250" rtlCol="0" anchor="ctr"/>
          <a:lstStyle/>
          <a:p>
            <a:pPr algn="ctr">
              <a:lnSpc>
                <a:spcPct val="120000"/>
              </a:lnSpc>
            </a:pPr>
            <a:r>
              <a:rPr lang="ja-JP" altLang="en-US" sz="900" b="1" spc="113" dirty="0">
                <a:latin typeface="Yu Gothic" panose="020B0400000000000000" pitchFamily="34" charset="-128"/>
                <a:ea typeface="Yu Gothic" panose="020B0400000000000000" pitchFamily="34" charset="-128"/>
              </a:rPr>
              <a:t>宛先のメンバーは</a:t>
            </a:r>
          </a:p>
          <a:p>
            <a:pPr algn="ctr">
              <a:lnSpc>
                <a:spcPct val="120000"/>
              </a:lnSpc>
            </a:pPr>
            <a:r>
              <a:rPr lang="ja-JP" altLang="en-US" sz="900" b="1" spc="113" dirty="0">
                <a:latin typeface="Yu Gothic" panose="020B0400000000000000" pitchFamily="34" charset="-128"/>
                <a:ea typeface="Yu Gothic" panose="020B0400000000000000" pitchFamily="34" charset="-128"/>
              </a:rPr>
              <a:t>送信後も変更できます</a:t>
            </a:r>
          </a:p>
        </p:txBody>
      </p:sp>
      <p:sp>
        <p:nvSpPr>
          <p:cNvPr id="17" name="正方形/長方形 16">
            <a:extLst>
              <a:ext uri="{FF2B5EF4-FFF2-40B4-BE49-F238E27FC236}">
                <a16:creationId xmlns:a16="http://schemas.microsoft.com/office/drawing/2014/main" id="{A6D9E5EC-C1E9-6868-A45A-3DB59930EA38}"/>
              </a:ext>
            </a:extLst>
          </p:cNvPr>
          <p:cNvSpPr>
            <a:spLocks/>
          </p:cNvSpPr>
          <p:nvPr/>
        </p:nvSpPr>
        <p:spPr>
          <a:xfrm>
            <a:off x="2264210" y="3216248"/>
            <a:ext cx="982429" cy="4383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162000" tIns="20250" rIns="121500" bIns="20250" rtlCol="0" anchor="ctr"/>
          <a:lstStyle/>
          <a:p>
            <a:pPr algn="ctr">
              <a:lnSpc>
                <a:spcPct val="120000"/>
              </a:lnSpc>
            </a:pPr>
            <a:r>
              <a:rPr lang="ja-JP" altLang="en-US" sz="900" b="1" spc="113" dirty="0">
                <a:latin typeface="Yu Gothic" panose="020B0400000000000000" pitchFamily="34" charset="-128"/>
                <a:ea typeface="Yu Gothic" panose="020B0400000000000000" pitchFamily="34" charset="-128"/>
              </a:rPr>
              <a:t>資料などを</a:t>
            </a:r>
          </a:p>
          <a:p>
            <a:pPr algn="ctr">
              <a:lnSpc>
                <a:spcPct val="120000"/>
              </a:lnSpc>
            </a:pPr>
            <a:r>
              <a:rPr lang="ja-JP" altLang="en-US" sz="900" b="1" spc="113" dirty="0">
                <a:latin typeface="Yu Gothic" panose="020B0400000000000000" pitchFamily="34" charset="-128"/>
                <a:ea typeface="Yu Gothic" panose="020B0400000000000000" pitchFamily="34" charset="-128"/>
              </a:rPr>
              <a:t>添付できます</a:t>
            </a:r>
          </a:p>
        </p:txBody>
      </p:sp>
      <p:sp>
        <p:nvSpPr>
          <p:cNvPr id="18" name="フリーフォーム: 図形 17">
            <a:extLst>
              <a:ext uri="{FF2B5EF4-FFF2-40B4-BE49-F238E27FC236}">
                <a16:creationId xmlns:a16="http://schemas.microsoft.com/office/drawing/2014/main" id="{AD2B5988-F7CB-FCA6-813E-E370212F5581}"/>
              </a:ext>
            </a:extLst>
          </p:cNvPr>
          <p:cNvSpPr>
            <a:spLocks/>
          </p:cNvSpPr>
          <p:nvPr/>
        </p:nvSpPr>
        <p:spPr>
          <a:xfrm>
            <a:off x="1145117" y="3044884"/>
            <a:ext cx="1241713" cy="237003"/>
          </a:xfrm>
          <a:custGeom>
            <a:avLst/>
            <a:gdLst>
              <a:gd name="connsiteX0" fmla="*/ 0 w 1050877"/>
              <a:gd name="connsiteY0" fmla="*/ 0 h 163773"/>
              <a:gd name="connsiteX1" fmla="*/ 0 w 1050877"/>
              <a:gd name="connsiteY1" fmla="*/ 163773 h 163773"/>
              <a:gd name="connsiteX2" fmla="*/ 1050877 w 1050877"/>
              <a:gd name="connsiteY2" fmla="*/ 163773 h 163773"/>
            </a:gdLst>
            <a:ahLst/>
            <a:cxnLst>
              <a:cxn ang="0">
                <a:pos x="connsiteX0" y="connsiteY0"/>
              </a:cxn>
              <a:cxn ang="0">
                <a:pos x="connsiteX1" y="connsiteY1"/>
              </a:cxn>
              <a:cxn ang="0">
                <a:pos x="connsiteX2" y="connsiteY2"/>
              </a:cxn>
            </a:cxnLst>
            <a:rect l="l" t="t" r="r" b="b"/>
            <a:pathLst>
              <a:path w="1050877" h="163773">
                <a:moveTo>
                  <a:pt x="0" y="0"/>
                </a:moveTo>
                <a:lnTo>
                  <a:pt x="0" y="163773"/>
                </a:lnTo>
                <a:lnTo>
                  <a:pt x="1050877" y="163773"/>
                </a:lnTo>
              </a:path>
            </a:pathLst>
          </a:cu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フリーフォーム: 図形 18">
            <a:extLst>
              <a:ext uri="{FF2B5EF4-FFF2-40B4-BE49-F238E27FC236}">
                <a16:creationId xmlns:a16="http://schemas.microsoft.com/office/drawing/2014/main" id="{4F224619-0351-1981-6674-FBF25CC83A93}"/>
              </a:ext>
            </a:extLst>
          </p:cNvPr>
          <p:cNvSpPr>
            <a:spLocks/>
          </p:cNvSpPr>
          <p:nvPr/>
        </p:nvSpPr>
        <p:spPr>
          <a:xfrm>
            <a:off x="1388008" y="3786418"/>
            <a:ext cx="0" cy="191068"/>
          </a:xfrm>
          <a:custGeom>
            <a:avLst/>
            <a:gdLst>
              <a:gd name="connsiteX0" fmla="*/ 0 w 0"/>
              <a:gd name="connsiteY0" fmla="*/ 0 h 191068"/>
              <a:gd name="connsiteX1" fmla="*/ 0 w 0"/>
              <a:gd name="connsiteY1" fmla="*/ 191068 h 191068"/>
            </a:gdLst>
            <a:ahLst/>
            <a:cxnLst>
              <a:cxn ang="0">
                <a:pos x="connsiteX0" y="connsiteY0"/>
              </a:cxn>
              <a:cxn ang="0">
                <a:pos x="connsiteX1" y="connsiteY1"/>
              </a:cxn>
            </a:cxnLst>
            <a:rect l="l" t="t" r="r" b="b"/>
            <a:pathLst>
              <a:path h="191068">
                <a:moveTo>
                  <a:pt x="0" y="0"/>
                </a:moveTo>
                <a:lnTo>
                  <a:pt x="0" y="191068"/>
                </a:lnTo>
              </a:path>
            </a:pathLst>
          </a:cu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A53954FA-C012-8E71-7ADA-22DEEB5DFA70}"/>
              </a:ext>
            </a:extLst>
          </p:cNvPr>
          <p:cNvSpPr>
            <a:spLocks/>
          </p:cNvSpPr>
          <p:nvPr/>
        </p:nvSpPr>
        <p:spPr>
          <a:xfrm>
            <a:off x="1237882" y="3945967"/>
            <a:ext cx="1235123" cy="4383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162000" tIns="20250" rIns="121500" bIns="20250" rtlCol="0" anchor="ctr"/>
          <a:lstStyle/>
          <a:p>
            <a:pPr algn="ctr">
              <a:lnSpc>
                <a:spcPct val="120000"/>
              </a:lnSpc>
            </a:pPr>
            <a:r>
              <a:rPr lang="ja-JP" altLang="en-US" sz="900" b="1" spc="113" dirty="0">
                <a:latin typeface="Yu Gothic" panose="020B0400000000000000" pitchFamily="34" charset="-128"/>
                <a:ea typeface="Yu Gothic" panose="020B0400000000000000" pitchFamily="34" charset="-128"/>
              </a:rPr>
              <a:t>コメント機能で</a:t>
            </a:r>
          </a:p>
          <a:p>
            <a:pPr algn="ctr">
              <a:lnSpc>
                <a:spcPct val="120000"/>
              </a:lnSpc>
            </a:pPr>
            <a:r>
              <a:rPr lang="ja-JP" altLang="en-US" sz="900" b="1" spc="113" dirty="0">
                <a:latin typeface="Yu Gothic" panose="020B0400000000000000" pitchFamily="34" charset="-128"/>
                <a:ea typeface="Yu Gothic" panose="020B0400000000000000" pitchFamily="34" charset="-128"/>
              </a:rPr>
              <a:t>やりとりできます</a:t>
            </a:r>
          </a:p>
        </p:txBody>
      </p:sp>
      <p:sp>
        <p:nvSpPr>
          <p:cNvPr id="22" name="フリーフォーム: 図形 21">
            <a:extLst>
              <a:ext uri="{FF2B5EF4-FFF2-40B4-BE49-F238E27FC236}">
                <a16:creationId xmlns:a16="http://schemas.microsoft.com/office/drawing/2014/main" id="{F0EE21D4-7418-1808-BE2A-BF94C2025125}"/>
              </a:ext>
            </a:extLst>
          </p:cNvPr>
          <p:cNvSpPr>
            <a:spLocks/>
          </p:cNvSpPr>
          <p:nvPr/>
        </p:nvSpPr>
        <p:spPr>
          <a:xfrm>
            <a:off x="5036024" y="3398289"/>
            <a:ext cx="0" cy="468000"/>
          </a:xfrm>
          <a:custGeom>
            <a:avLst/>
            <a:gdLst>
              <a:gd name="connsiteX0" fmla="*/ 0 w 0"/>
              <a:gd name="connsiteY0" fmla="*/ 0 h 313899"/>
              <a:gd name="connsiteX1" fmla="*/ 0 w 0"/>
              <a:gd name="connsiteY1" fmla="*/ 313899 h 313899"/>
            </a:gdLst>
            <a:ahLst/>
            <a:cxnLst>
              <a:cxn ang="0">
                <a:pos x="connsiteX0" y="connsiteY0"/>
              </a:cxn>
              <a:cxn ang="0">
                <a:pos x="connsiteX1" y="connsiteY1"/>
              </a:cxn>
            </a:cxnLst>
            <a:rect l="l" t="t" r="r" b="b"/>
            <a:pathLst>
              <a:path h="313899">
                <a:moveTo>
                  <a:pt x="0" y="0"/>
                </a:moveTo>
                <a:lnTo>
                  <a:pt x="0" y="313899"/>
                </a:lnTo>
              </a:path>
            </a:pathLst>
          </a:cu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91197DE2-919E-056E-D0DA-672B6AB324B8}"/>
              </a:ext>
            </a:extLst>
          </p:cNvPr>
          <p:cNvSpPr>
            <a:spLocks/>
          </p:cNvSpPr>
          <p:nvPr/>
        </p:nvSpPr>
        <p:spPr>
          <a:xfrm>
            <a:off x="3460559" y="3480178"/>
            <a:ext cx="504115" cy="125103"/>
          </a:xfrm>
          <a:prstGeom prst="rect">
            <a:avLst/>
          </a:prstGeom>
          <a:noFill/>
          <a:ln w="19050">
            <a:solidFill>
              <a:srgbClr val="01ADA4"/>
            </a:solidFill>
          </a:ln>
        </p:spPr>
        <p:style>
          <a:lnRef idx="2">
            <a:schemeClr val="accent1">
              <a:shade val="50000"/>
            </a:schemeClr>
          </a:lnRef>
          <a:fillRef idx="1">
            <a:schemeClr val="accent1"/>
          </a:fillRef>
          <a:effectRef idx="0">
            <a:schemeClr val="accent1"/>
          </a:effectRef>
          <a:fontRef idx="minor">
            <a:schemeClr val="lt1"/>
          </a:fontRef>
        </p:style>
        <p:txBody>
          <a:bodyPr lIns="162000" tIns="20250" rIns="121500" bIns="20250" rtlCol="0" anchor="ctr"/>
          <a:lstStyle/>
          <a:p>
            <a:pPr>
              <a:lnSpc>
                <a:spcPct val="130000"/>
              </a:lnSpc>
            </a:pPr>
            <a:endParaRPr lang="ja-JP" altLang="en-US" sz="900" b="1" spc="113">
              <a:latin typeface="Yu Gothic" panose="020B0400000000000000" pitchFamily="34" charset="-128"/>
              <a:ea typeface="Yu Gothic" panose="020B0400000000000000" pitchFamily="34" charset="-128"/>
            </a:endParaRPr>
          </a:p>
        </p:txBody>
      </p:sp>
      <p:sp>
        <p:nvSpPr>
          <p:cNvPr id="24" name="正方形/長方形 23">
            <a:extLst>
              <a:ext uri="{FF2B5EF4-FFF2-40B4-BE49-F238E27FC236}">
                <a16:creationId xmlns:a16="http://schemas.microsoft.com/office/drawing/2014/main" id="{8F11AAF8-2AB0-24D2-EC66-E26465A37B46}"/>
              </a:ext>
            </a:extLst>
          </p:cNvPr>
          <p:cNvSpPr>
            <a:spLocks/>
          </p:cNvSpPr>
          <p:nvPr/>
        </p:nvSpPr>
        <p:spPr>
          <a:xfrm>
            <a:off x="4060209" y="3837620"/>
            <a:ext cx="1419367" cy="4383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162000" tIns="20250" rIns="121500" bIns="20250" rtlCol="0" anchor="ctr"/>
          <a:lstStyle/>
          <a:p>
            <a:pPr algn="ctr">
              <a:lnSpc>
                <a:spcPct val="120000"/>
              </a:lnSpc>
            </a:pPr>
            <a:r>
              <a:rPr lang="ja-JP" altLang="en-US" sz="900" b="1" spc="113" dirty="0">
                <a:latin typeface="Yu Gothic" panose="020B0400000000000000" pitchFamily="34" charset="-128"/>
                <a:ea typeface="Yu Gothic" panose="020B0400000000000000" pitchFamily="34" charset="-128"/>
              </a:rPr>
              <a:t>閲覧状況と返信を</a:t>
            </a:r>
          </a:p>
          <a:p>
            <a:pPr algn="ctr">
              <a:lnSpc>
                <a:spcPct val="120000"/>
              </a:lnSpc>
            </a:pPr>
            <a:r>
              <a:rPr lang="ja-JP" altLang="en-US" sz="900" b="1" spc="113" dirty="0">
                <a:latin typeface="Yu Gothic" panose="020B0400000000000000" pitchFamily="34" charset="-128"/>
                <a:ea typeface="Yu Gothic" panose="020B0400000000000000" pitchFamily="34" charset="-128"/>
              </a:rPr>
              <a:t>一覧で確認できます</a:t>
            </a:r>
          </a:p>
        </p:txBody>
      </p:sp>
      <p:sp>
        <p:nvSpPr>
          <p:cNvPr id="25" name="フリーフォーム: 図形 24">
            <a:extLst>
              <a:ext uri="{FF2B5EF4-FFF2-40B4-BE49-F238E27FC236}">
                <a16:creationId xmlns:a16="http://schemas.microsoft.com/office/drawing/2014/main" id="{7A95F320-7894-45D7-9606-E10D308A6012}"/>
              </a:ext>
            </a:extLst>
          </p:cNvPr>
          <p:cNvSpPr>
            <a:spLocks/>
          </p:cNvSpPr>
          <p:nvPr/>
        </p:nvSpPr>
        <p:spPr>
          <a:xfrm>
            <a:off x="3678072" y="3603008"/>
            <a:ext cx="450376" cy="429904"/>
          </a:xfrm>
          <a:custGeom>
            <a:avLst/>
            <a:gdLst>
              <a:gd name="connsiteX0" fmla="*/ 0 w 450376"/>
              <a:gd name="connsiteY0" fmla="*/ 0 h 429904"/>
              <a:gd name="connsiteX1" fmla="*/ 0 w 450376"/>
              <a:gd name="connsiteY1" fmla="*/ 429904 h 429904"/>
              <a:gd name="connsiteX2" fmla="*/ 450376 w 450376"/>
              <a:gd name="connsiteY2" fmla="*/ 429904 h 429904"/>
            </a:gdLst>
            <a:ahLst/>
            <a:cxnLst>
              <a:cxn ang="0">
                <a:pos x="connsiteX0" y="connsiteY0"/>
              </a:cxn>
              <a:cxn ang="0">
                <a:pos x="connsiteX1" y="connsiteY1"/>
              </a:cxn>
              <a:cxn ang="0">
                <a:pos x="connsiteX2" y="connsiteY2"/>
              </a:cxn>
            </a:cxnLst>
            <a:rect l="l" t="t" r="r" b="b"/>
            <a:pathLst>
              <a:path w="450376" h="429904">
                <a:moveTo>
                  <a:pt x="0" y="0"/>
                </a:moveTo>
                <a:lnTo>
                  <a:pt x="0" y="429904"/>
                </a:lnTo>
                <a:lnTo>
                  <a:pt x="450376" y="429904"/>
                </a:lnTo>
              </a:path>
            </a:pathLst>
          </a:cu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431681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08165B4-7D35-F3F6-6286-1463FFFBA909}"/>
              </a:ext>
            </a:extLst>
          </p:cNvPr>
          <p:cNvSpPr>
            <a:spLocks noGrp="1"/>
          </p:cNvSpPr>
          <p:nvPr>
            <p:ph type="title"/>
          </p:nvPr>
        </p:nvSpPr>
        <p:spPr/>
        <p:txBody>
          <a:bodyPr/>
          <a:lstStyle/>
          <a:p>
            <a:r>
              <a:rPr kumimoji="1" lang="ja-JP" altLang="en-US" dirty="0"/>
              <a:t>　　掲示板</a:t>
            </a:r>
          </a:p>
        </p:txBody>
      </p:sp>
      <p:sp>
        <p:nvSpPr>
          <p:cNvPr id="5" name="テキスト プレースホルダー 2">
            <a:extLst>
              <a:ext uri="{FF2B5EF4-FFF2-40B4-BE49-F238E27FC236}">
                <a16:creationId xmlns:a16="http://schemas.microsoft.com/office/drawing/2014/main" id="{6C732D51-34DF-C534-2AFE-B9800C5016B4}"/>
              </a:ext>
            </a:extLst>
          </p:cNvPr>
          <p:cNvSpPr txBox="1">
            <a:spLocks/>
          </p:cNvSpPr>
          <p:nvPr/>
        </p:nvSpPr>
        <p:spPr>
          <a:xfrm>
            <a:off x="374853" y="639733"/>
            <a:ext cx="8445297" cy="914380"/>
          </a:xfrm>
          <a:prstGeom prst="rect">
            <a:avLst/>
          </a:prstGeom>
        </p:spPr>
        <p:txBody>
          <a:bodyPr vert="horz" lIns="91440" tIns="45720" rIns="91440" bIns="45720" rtlCol="0" anchor="t">
            <a:normAutofit/>
          </a:bodyPr>
          <a:lstStyle>
            <a:lvl1pPr marL="0" indent="0" algn="l" defTabSz="685800" rtl="0" eaLnBrk="1" latinLnBrk="0" hangingPunct="1">
              <a:lnSpc>
                <a:spcPct val="120000"/>
              </a:lnSpc>
              <a:spcBef>
                <a:spcPts val="750"/>
              </a:spcBef>
              <a:buFontTx/>
              <a:buNone/>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r>
              <a:rPr kumimoji="1" lang="ja-JP" altLang="en-US" dirty="0"/>
              <a:t>システム更新のお知らせや、労務に関する連絡など全社に向けた通達を行えます。ポータルに通知が届くので、</a:t>
            </a:r>
            <a:r>
              <a:rPr kumimoji="1" lang="en-US" altLang="ja-JP" dirty="0"/>
              <a:t>E</a:t>
            </a:r>
            <a:r>
              <a:rPr kumimoji="1" lang="ja-JP" altLang="en-US" dirty="0"/>
              <a:t>メールを使わずに社員へ周知できます。コメント機能で掲示に関する質疑応答も可能です。</a:t>
            </a:r>
          </a:p>
        </p:txBody>
      </p:sp>
      <p:sp>
        <p:nvSpPr>
          <p:cNvPr id="16" name="テキスト プレースホルダー 6">
            <a:extLst>
              <a:ext uri="{FF2B5EF4-FFF2-40B4-BE49-F238E27FC236}">
                <a16:creationId xmlns:a16="http://schemas.microsoft.com/office/drawing/2014/main" id="{4840065A-D851-3C8F-FAE2-0325CCBC1DF3}"/>
              </a:ext>
            </a:extLst>
          </p:cNvPr>
          <p:cNvSpPr txBox="1">
            <a:spLocks/>
          </p:cNvSpPr>
          <p:nvPr/>
        </p:nvSpPr>
        <p:spPr>
          <a:xfrm>
            <a:off x="4234427" y="4530456"/>
            <a:ext cx="4680520" cy="306048"/>
          </a:xfrm>
          <a:prstGeom prst="rect">
            <a:avLst/>
          </a:prstGeom>
        </p:spPr>
        <p:txBody>
          <a:bodyPr vert="horz" lIns="91440" tIns="45720" rIns="91440" bIns="45720" rtlCol="0">
            <a:normAutofit/>
          </a:bodyPr>
          <a:lstStyle>
            <a:lvl1pPr marL="202401" indent="-202401" algn="l" defTabSz="685800" rtl="0" eaLnBrk="1" latinLnBrk="0" hangingPunct="1">
              <a:lnSpc>
                <a:spcPct val="130000"/>
              </a:lnSpc>
              <a:spcBef>
                <a:spcPts val="750"/>
              </a:spcBef>
              <a:buClr>
                <a:schemeClr val="accent2"/>
              </a:buClr>
              <a:buFont typeface="Wingdings" pitchFamily="2" charset="2"/>
              <a:buChar char="l"/>
              <a:tabLst/>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07194" indent="-164302" algn="l" defTabSz="685800" rtl="0" eaLnBrk="1" latinLnBrk="0" hangingPunct="1">
              <a:lnSpc>
                <a:spcPct val="130000"/>
              </a:lnSpc>
              <a:spcBef>
                <a:spcPts val="375"/>
              </a:spcBef>
              <a:buClr>
                <a:schemeClr val="accent3"/>
              </a:buClr>
              <a:buFont typeface="Arial" panose="020B0604020202020204" pitchFamily="34" charset="0"/>
              <a:buChar char="•"/>
              <a:tabLst/>
              <a:defRPr kumimoji="1" sz="1200" b="0" i="0" kern="1200">
                <a:solidFill>
                  <a:schemeClr val="tx1"/>
                </a:solidFill>
                <a:latin typeface="Yu Gothic" panose="020B0400000000000000" pitchFamily="34" charset="-128"/>
                <a:ea typeface="Yu Gothic" panose="020B0400000000000000" pitchFamily="34" charset="-128"/>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200" b="0" i="0" kern="1200">
                <a:solidFill>
                  <a:schemeClr val="tx1">
                    <a:lumMod val="60000"/>
                    <a:lumOff val="40000"/>
                  </a:schemeClr>
                </a:solidFill>
                <a:latin typeface="Yu Gothic" panose="020B0400000000000000" pitchFamily="34" charset="-128"/>
                <a:ea typeface="Yu Gothic" panose="020B0400000000000000" pitchFamily="34" charset="-128"/>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100" b="0" i="0" kern="1200">
                <a:solidFill>
                  <a:schemeClr val="tx1">
                    <a:lumMod val="60000"/>
                    <a:lumOff val="40000"/>
                  </a:schemeClr>
                </a:solidFill>
                <a:latin typeface="Yu Gothic" panose="020B0400000000000000" pitchFamily="34" charset="-128"/>
                <a:ea typeface="Yu Gothic" panose="020B0400000000000000" pitchFamily="34" charset="-128"/>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r">
              <a:lnSpc>
                <a:spcPct val="100000"/>
              </a:lnSpc>
              <a:spcBef>
                <a:spcPts val="300"/>
              </a:spcBef>
              <a:buNone/>
            </a:pPr>
            <a:r>
              <a:rPr lang="ja-JP" altLang="en-US" sz="900" dirty="0">
                <a:latin typeface="游ゴシック Medium" panose="020B0500000000000000" pitchFamily="50" charset="-128"/>
                <a:ea typeface="游ゴシック Medium" panose="020B0500000000000000" pitchFamily="50" charset="-128"/>
              </a:rPr>
              <a:t>詳細：</a:t>
            </a:r>
            <a:r>
              <a:rPr lang="en-US" altLang="ja-JP" sz="900" dirty="0">
                <a:solidFill>
                  <a:schemeClr val="accent2"/>
                </a:solidFill>
                <a:latin typeface="游ゴシック Medium" panose="020B0500000000000000" pitchFamily="50" charset="-128"/>
                <a:ea typeface="游ゴシック Medium" panose="020B0500000000000000" pitchFamily="50" charset="-128"/>
                <a:hlinkClick r:id="rId2">
                  <a:extLst>
                    <a:ext uri="{A12FA001-AC4F-418D-AE19-62706E023703}">
                      <ahyp:hlinkClr xmlns:ahyp="http://schemas.microsoft.com/office/drawing/2018/hyperlinkcolor" val="tx"/>
                    </a:ext>
                  </a:extLst>
                </a:hlinkClick>
              </a:rPr>
              <a:t>https://garoon.cybozu.co.jp/function/detail/bulletin/</a:t>
            </a:r>
            <a:endParaRPr lang="en-US" altLang="ja-JP" sz="900" dirty="0">
              <a:solidFill>
                <a:schemeClr val="accent2"/>
              </a:solidFill>
              <a:latin typeface="游ゴシック Medium" panose="020B0500000000000000" pitchFamily="50" charset="-128"/>
              <a:ea typeface="游ゴシック Medium" panose="020B0500000000000000" pitchFamily="50" charset="-128"/>
              <a:hlinkClick r:id="rId3"/>
            </a:endParaRPr>
          </a:p>
        </p:txBody>
      </p:sp>
      <p:sp>
        <p:nvSpPr>
          <p:cNvPr id="20" name="テキスト プレースホルダー 2">
            <a:extLst>
              <a:ext uri="{FF2B5EF4-FFF2-40B4-BE49-F238E27FC236}">
                <a16:creationId xmlns:a16="http://schemas.microsoft.com/office/drawing/2014/main" id="{247E59C3-2E62-853B-7777-DCE4BFD0D357}"/>
              </a:ext>
            </a:extLst>
          </p:cNvPr>
          <p:cNvSpPr txBox="1">
            <a:spLocks/>
          </p:cNvSpPr>
          <p:nvPr/>
        </p:nvSpPr>
        <p:spPr>
          <a:xfrm>
            <a:off x="6592389" y="1754866"/>
            <a:ext cx="2240940" cy="2495656"/>
          </a:xfrm>
          <a:prstGeom prst="rect">
            <a:avLst/>
          </a:prstGeom>
          <a:solidFill>
            <a:schemeClr val="bg2"/>
          </a:solidFill>
        </p:spPr>
        <p:txBody>
          <a:bodyPr vert="horz" lIns="180000" tIns="144000" rIns="72000" bIns="72000" numCol="1" spcCol="180000" rtlCol="0" anchor="t">
            <a:spAutoFit/>
          </a:bodyPr>
          <a:lstStyle>
            <a:lvl1pPr marL="269875" indent="-269875" algn="l" defTabSz="914400" rtl="0" eaLnBrk="1" latinLnBrk="0" hangingPunct="1">
              <a:lnSpc>
                <a:spcPct val="130000"/>
              </a:lnSpc>
              <a:spcBef>
                <a:spcPts val="1000"/>
              </a:spcBef>
              <a:buClr>
                <a:schemeClr val="accent2"/>
              </a:buClr>
              <a:buFont typeface="Wingdings" pitchFamily="2" charset="2"/>
              <a:buChar char="l"/>
              <a:tabLst/>
              <a:defRPr kumimoji="1" sz="1800" b="0" i="0" kern="1200">
                <a:solidFill>
                  <a:schemeClr val="tx1"/>
                </a:solidFill>
                <a:latin typeface="Yu Gothic Medium" panose="020B0400000000000000" pitchFamily="34" charset="-128"/>
                <a:ea typeface="Yu Gothic Medium" panose="020B0400000000000000" pitchFamily="34" charset="-128"/>
                <a:cs typeface="+mn-cs"/>
              </a:defRPr>
            </a:lvl1pPr>
            <a:lvl2pPr marL="676275" indent="-219075" algn="l" defTabSz="914400" rtl="0" eaLnBrk="1" latinLnBrk="0" hangingPunct="1">
              <a:lnSpc>
                <a:spcPct val="130000"/>
              </a:lnSpc>
              <a:spcBef>
                <a:spcPts val="500"/>
              </a:spcBef>
              <a:buClr>
                <a:schemeClr val="accent3"/>
              </a:buClr>
              <a:buFont typeface="Arial" panose="020B0604020202020204" pitchFamily="34" charset="0"/>
              <a:buChar char="•"/>
              <a:tabLst/>
              <a:defRPr kumimoji="1" sz="1400" b="0" i="0" kern="1200">
                <a:solidFill>
                  <a:schemeClr val="tx1"/>
                </a:solidFill>
                <a:latin typeface="Yu Gothic" panose="020B0400000000000000" pitchFamily="34" charset="-128"/>
                <a:ea typeface="Yu Gothic" panose="020B04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b="0" i="0" kern="1200">
                <a:solidFill>
                  <a:schemeClr val="tx1"/>
                </a:solidFill>
                <a:latin typeface="Yu Gothic" panose="020B0400000000000000" pitchFamily="34" charset="-128"/>
                <a:ea typeface="Yu Gothic" panose="020B04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0" i="0" kern="1200">
                <a:solidFill>
                  <a:schemeClr val="tx1"/>
                </a:solidFill>
                <a:latin typeface="Yu Gothic" panose="020B0400000000000000" pitchFamily="34" charset="-128"/>
                <a:ea typeface="Yu Gothic" panose="020B04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0" i="0" kern="1200">
                <a:solidFill>
                  <a:schemeClr val="tx1"/>
                </a:solidFill>
                <a:latin typeface="Yu Gothic" panose="020B0400000000000000" pitchFamily="34" charset="-128"/>
                <a:ea typeface="Yu Gothic" panose="020B04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00025" indent="-200025">
              <a:lnSpc>
                <a:spcPct val="100000"/>
              </a:lnSpc>
              <a:spcBef>
                <a:spcPts val="600"/>
              </a:spcBef>
            </a:pPr>
            <a:r>
              <a:rPr lang="ja-JP" altLang="en-US" sz="1200" dirty="0"/>
              <a:t>カテゴリーの設定</a:t>
            </a:r>
          </a:p>
          <a:p>
            <a:pPr marL="200025" indent="-200025">
              <a:lnSpc>
                <a:spcPct val="100000"/>
              </a:lnSpc>
              <a:spcBef>
                <a:spcPts val="600"/>
              </a:spcBef>
            </a:pPr>
            <a:r>
              <a:rPr lang="ja-JP" altLang="en-US" sz="1200" dirty="0"/>
              <a:t>閲覧状況の確認</a:t>
            </a:r>
          </a:p>
          <a:p>
            <a:pPr marL="200025" indent="-200025">
              <a:lnSpc>
                <a:spcPct val="100000"/>
              </a:lnSpc>
              <a:spcBef>
                <a:spcPts val="600"/>
              </a:spcBef>
            </a:pPr>
            <a:r>
              <a:rPr lang="ja-JP" altLang="en-US" sz="1200" dirty="0"/>
              <a:t>掲示期間の設定</a:t>
            </a:r>
          </a:p>
          <a:p>
            <a:pPr marL="200025" indent="-200025">
              <a:lnSpc>
                <a:spcPct val="100000"/>
              </a:lnSpc>
              <a:spcBef>
                <a:spcPts val="600"/>
              </a:spcBef>
            </a:pPr>
            <a:r>
              <a:rPr lang="ja-JP" altLang="en-US" sz="1200" dirty="0"/>
              <a:t>書式編集</a:t>
            </a:r>
          </a:p>
          <a:p>
            <a:pPr marL="200025" indent="-200025">
              <a:lnSpc>
                <a:spcPct val="100000"/>
              </a:lnSpc>
              <a:spcBef>
                <a:spcPts val="600"/>
              </a:spcBef>
            </a:pPr>
            <a:r>
              <a:rPr lang="ja-JP" altLang="en-US" sz="1200" dirty="0"/>
              <a:t>ファイル添付</a:t>
            </a:r>
          </a:p>
          <a:p>
            <a:pPr marL="200025" indent="-200025">
              <a:lnSpc>
                <a:spcPct val="100000"/>
              </a:lnSpc>
              <a:spcBef>
                <a:spcPts val="600"/>
              </a:spcBef>
            </a:pPr>
            <a:r>
              <a:rPr lang="ja-JP" altLang="en-US" sz="1200" dirty="0"/>
              <a:t>コメント機能</a:t>
            </a:r>
          </a:p>
          <a:p>
            <a:pPr marL="200025" indent="-200025">
              <a:lnSpc>
                <a:spcPct val="100000"/>
              </a:lnSpc>
              <a:spcBef>
                <a:spcPts val="600"/>
              </a:spcBef>
            </a:pPr>
            <a:r>
              <a:rPr lang="ja-JP" altLang="en-US" sz="1200" dirty="0"/>
              <a:t>アクセスの設定</a:t>
            </a:r>
          </a:p>
          <a:p>
            <a:pPr marL="200025" indent="-200025">
              <a:lnSpc>
                <a:spcPct val="100000"/>
              </a:lnSpc>
              <a:spcBef>
                <a:spcPts val="600"/>
              </a:spcBef>
            </a:pPr>
            <a:r>
              <a:rPr lang="ja-JP" altLang="en-US" sz="1200" dirty="0"/>
              <a:t>管理権限の移譲</a:t>
            </a:r>
          </a:p>
          <a:p>
            <a:pPr marL="200025" indent="-200025">
              <a:lnSpc>
                <a:spcPct val="100000"/>
              </a:lnSpc>
              <a:spcBef>
                <a:spcPts val="600"/>
              </a:spcBef>
            </a:pPr>
            <a:r>
              <a:rPr lang="en-US" altLang="ja-JP" sz="1200" dirty="0"/>
              <a:t>CSV</a:t>
            </a:r>
            <a:r>
              <a:rPr lang="ja-JP" altLang="en-US" sz="1200" dirty="0"/>
              <a:t>の読み込み</a:t>
            </a:r>
            <a:r>
              <a:rPr lang="en-US" altLang="ja-JP" sz="1200" dirty="0"/>
              <a:t>/</a:t>
            </a:r>
            <a:r>
              <a:rPr lang="ja-JP" altLang="en-US" sz="1200" dirty="0"/>
              <a:t>書き出し</a:t>
            </a:r>
          </a:p>
        </p:txBody>
      </p:sp>
      <p:sp>
        <p:nvSpPr>
          <p:cNvPr id="21" name="正方形/長方形 20">
            <a:extLst>
              <a:ext uri="{FF2B5EF4-FFF2-40B4-BE49-F238E27FC236}">
                <a16:creationId xmlns:a16="http://schemas.microsoft.com/office/drawing/2014/main" id="{FA8AD95E-E227-320C-6ADB-F2FAC5C113AB}"/>
              </a:ext>
            </a:extLst>
          </p:cNvPr>
          <p:cNvSpPr/>
          <p:nvPr/>
        </p:nvSpPr>
        <p:spPr>
          <a:xfrm>
            <a:off x="6592388" y="1471430"/>
            <a:ext cx="2240940" cy="28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500" tIns="20250" rIns="121500" bIns="20250" rtlCol="0" anchor="ctr"/>
          <a:lstStyle/>
          <a:p>
            <a:pPr algn="ctr">
              <a:lnSpc>
                <a:spcPct val="120000"/>
              </a:lnSpc>
            </a:pPr>
            <a:r>
              <a:rPr lang="ja-JP" altLang="en-US" sz="1400" b="1" spc="75" dirty="0">
                <a:latin typeface="Yu Gothic" panose="020B0400000000000000" pitchFamily="34" charset="-128"/>
                <a:ea typeface="Yu Gothic" panose="020B0400000000000000" pitchFamily="34" charset="-128"/>
              </a:rPr>
              <a:t>主な機能</a:t>
            </a:r>
          </a:p>
        </p:txBody>
      </p:sp>
      <p:pic>
        <p:nvPicPr>
          <p:cNvPr id="19" name="グラフィックス 18">
            <a:extLst>
              <a:ext uri="{FF2B5EF4-FFF2-40B4-BE49-F238E27FC236}">
                <a16:creationId xmlns:a16="http://schemas.microsoft.com/office/drawing/2014/main" id="{B1C397BC-2A7D-DF7B-53C0-C10A3B2E6BD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7605" y="229087"/>
            <a:ext cx="295275" cy="333375"/>
          </a:xfrm>
          <a:prstGeom prst="rect">
            <a:avLst/>
          </a:prstGeom>
        </p:spPr>
      </p:pic>
      <p:pic>
        <p:nvPicPr>
          <p:cNvPr id="3" name="グラフィックス 12">
            <a:extLst>
              <a:ext uri="{FF2B5EF4-FFF2-40B4-BE49-F238E27FC236}">
                <a16:creationId xmlns:a16="http://schemas.microsoft.com/office/drawing/2014/main" id="{3F7B5938-7239-1B67-B66E-10ABE3B21C77}"/>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3689961" y="1627241"/>
            <a:ext cx="2591530" cy="2086893"/>
          </a:xfrm>
          <a:custGeom>
            <a:avLst/>
            <a:gdLst>
              <a:gd name="connsiteX0" fmla="*/ -404 w 2857712"/>
              <a:gd name="connsiteY0" fmla="*/ -760 h 5372214"/>
              <a:gd name="connsiteX1" fmla="*/ 2857309 w 2857712"/>
              <a:gd name="connsiteY1" fmla="*/ -760 h 5372214"/>
              <a:gd name="connsiteX2" fmla="*/ 2857309 w 2857712"/>
              <a:gd name="connsiteY2" fmla="*/ 5371455 h 5372214"/>
              <a:gd name="connsiteX3" fmla="*/ -404 w 2857712"/>
              <a:gd name="connsiteY3" fmla="*/ 5371455 h 5372214"/>
            </a:gdLst>
            <a:ahLst/>
            <a:cxnLst>
              <a:cxn ang="0">
                <a:pos x="connsiteX0" y="connsiteY0"/>
              </a:cxn>
              <a:cxn ang="0">
                <a:pos x="connsiteX1" y="connsiteY1"/>
              </a:cxn>
              <a:cxn ang="0">
                <a:pos x="connsiteX2" y="connsiteY2"/>
              </a:cxn>
              <a:cxn ang="0">
                <a:pos x="connsiteX3" y="connsiteY3"/>
              </a:cxn>
            </a:cxnLst>
            <a:rect l="l" t="t" r="r" b="b"/>
            <a:pathLst>
              <a:path w="2857712" h="5372214">
                <a:moveTo>
                  <a:pt x="-404" y="-760"/>
                </a:moveTo>
                <a:lnTo>
                  <a:pt x="2857309" y="-760"/>
                </a:lnTo>
                <a:lnTo>
                  <a:pt x="2857309" y="5371455"/>
                </a:lnTo>
                <a:lnTo>
                  <a:pt x="-404" y="5371455"/>
                </a:lnTo>
                <a:close/>
              </a:path>
            </a:pathLst>
          </a:custGeom>
        </p:spPr>
      </p:pic>
      <p:pic>
        <p:nvPicPr>
          <p:cNvPr id="4" name="図 3">
            <a:extLst>
              <a:ext uri="{FF2B5EF4-FFF2-40B4-BE49-F238E27FC236}">
                <a16:creationId xmlns:a16="http://schemas.microsoft.com/office/drawing/2014/main" id="{3FC2CD78-D138-403E-CC5F-C9300E50620F}"/>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325981" y="1796027"/>
            <a:ext cx="2976670" cy="2057643"/>
          </a:xfrm>
          <a:custGeom>
            <a:avLst/>
            <a:gdLst>
              <a:gd name="connsiteX0" fmla="*/ -858 w 5024260"/>
              <a:gd name="connsiteY0" fmla="*/ -456 h 2665651"/>
              <a:gd name="connsiteX1" fmla="*/ 5023402 w 5024260"/>
              <a:gd name="connsiteY1" fmla="*/ -456 h 2665651"/>
              <a:gd name="connsiteX2" fmla="*/ 5023402 w 5024260"/>
              <a:gd name="connsiteY2" fmla="*/ 2665196 h 2665651"/>
              <a:gd name="connsiteX3" fmla="*/ -858 w 5024260"/>
              <a:gd name="connsiteY3" fmla="*/ 2665196 h 2665651"/>
            </a:gdLst>
            <a:ahLst/>
            <a:cxnLst>
              <a:cxn ang="0">
                <a:pos x="connsiteX0" y="connsiteY0"/>
              </a:cxn>
              <a:cxn ang="0">
                <a:pos x="connsiteX1" y="connsiteY1"/>
              </a:cxn>
              <a:cxn ang="0">
                <a:pos x="connsiteX2" y="connsiteY2"/>
              </a:cxn>
              <a:cxn ang="0">
                <a:pos x="connsiteX3" y="connsiteY3"/>
              </a:cxn>
            </a:cxnLst>
            <a:rect l="l" t="t" r="r" b="b"/>
            <a:pathLst>
              <a:path w="5024260" h="2665651">
                <a:moveTo>
                  <a:pt x="-858" y="-456"/>
                </a:moveTo>
                <a:lnTo>
                  <a:pt x="5023402" y="-456"/>
                </a:lnTo>
                <a:lnTo>
                  <a:pt x="5023402" y="2665196"/>
                </a:lnTo>
                <a:lnTo>
                  <a:pt x="-858" y="2665196"/>
                </a:lnTo>
                <a:close/>
              </a:path>
            </a:pathLst>
          </a:custGeom>
          <a:ln>
            <a:solidFill>
              <a:schemeClr val="bg2"/>
            </a:solidFill>
          </a:ln>
        </p:spPr>
      </p:pic>
      <p:sp>
        <p:nvSpPr>
          <p:cNvPr id="7" name="正方形/長方形 6">
            <a:extLst>
              <a:ext uri="{FF2B5EF4-FFF2-40B4-BE49-F238E27FC236}">
                <a16:creationId xmlns:a16="http://schemas.microsoft.com/office/drawing/2014/main" id="{0845C644-21BA-1D15-92DA-9FA1E501218A}"/>
              </a:ext>
            </a:extLst>
          </p:cNvPr>
          <p:cNvSpPr/>
          <p:nvPr/>
        </p:nvSpPr>
        <p:spPr>
          <a:xfrm>
            <a:off x="395472" y="2043670"/>
            <a:ext cx="1127554" cy="1529687"/>
          </a:xfrm>
          <a:prstGeom prst="rect">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BE6C1829-57DB-0742-DB71-9A9ACC3E5728}"/>
              </a:ext>
            </a:extLst>
          </p:cNvPr>
          <p:cNvSpPr/>
          <p:nvPr/>
        </p:nvSpPr>
        <p:spPr>
          <a:xfrm>
            <a:off x="1670211" y="2758576"/>
            <a:ext cx="1127554" cy="160327"/>
          </a:xfrm>
          <a:prstGeom prst="rect">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766510EC-4C3E-CDF3-9547-5C837C9DB5CC}"/>
              </a:ext>
            </a:extLst>
          </p:cNvPr>
          <p:cNvSpPr/>
          <p:nvPr/>
        </p:nvSpPr>
        <p:spPr>
          <a:xfrm>
            <a:off x="3694025" y="1620509"/>
            <a:ext cx="2591533" cy="2086893"/>
          </a:xfrm>
          <a:prstGeom prst="rect">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フリーフォーム: 図形 10">
            <a:extLst>
              <a:ext uri="{FF2B5EF4-FFF2-40B4-BE49-F238E27FC236}">
                <a16:creationId xmlns:a16="http://schemas.microsoft.com/office/drawing/2014/main" id="{A165120B-EF32-360D-B869-EBCC33B17FD1}"/>
              </a:ext>
            </a:extLst>
          </p:cNvPr>
          <p:cNvSpPr/>
          <p:nvPr/>
        </p:nvSpPr>
        <p:spPr>
          <a:xfrm>
            <a:off x="2799569" y="2840053"/>
            <a:ext cx="846860" cy="0"/>
          </a:xfrm>
          <a:custGeom>
            <a:avLst/>
            <a:gdLst>
              <a:gd name="connsiteX0" fmla="*/ 0 w 1128252"/>
              <a:gd name="connsiteY0" fmla="*/ 0 h 0"/>
              <a:gd name="connsiteX1" fmla="*/ 1128252 w 1128252"/>
              <a:gd name="connsiteY1" fmla="*/ 0 h 0"/>
            </a:gdLst>
            <a:ahLst/>
            <a:cxnLst>
              <a:cxn ang="0">
                <a:pos x="connsiteX0" y="connsiteY0"/>
              </a:cxn>
              <a:cxn ang="0">
                <a:pos x="connsiteX1" y="connsiteY1"/>
              </a:cxn>
            </a:cxnLst>
            <a:rect l="l" t="t" r="r" b="b"/>
            <a:pathLst>
              <a:path w="1128252">
                <a:moveTo>
                  <a:pt x="0" y="0"/>
                </a:moveTo>
                <a:lnTo>
                  <a:pt x="1128252" y="0"/>
                </a:lnTo>
              </a:path>
            </a:pathLst>
          </a:custGeom>
          <a:noFill/>
          <a:ln w="19050">
            <a:solidFill>
              <a:schemeClr val="accent1"/>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6FDE07E8-FC2C-B5E6-B44A-CE8E043870B8}"/>
              </a:ext>
            </a:extLst>
          </p:cNvPr>
          <p:cNvSpPr/>
          <p:nvPr/>
        </p:nvSpPr>
        <p:spPr>
          <a:xfrm>
            <a:off x="605040" y="3827972"/>
            <a:ext cx="1503948" cy="4383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162000" tIns="20250" rIns="121500" bIns="20250" rtlCol="0" anchor="ctr"/>
          <a:lstStyle/>
          <a:p>
            <a:pPr algn="ctr">
              <a:lnSpc>
                <a:spcPct val="120000"/>
              </a:lnSpc>
            </a:pPr>
            <a:r>
              <a:rPr lang="ja-JP" altLang="en-US" sz="900" b="1" spc="113" dirty="0">
                <a:latin typeface="Yu Gothic" panose="020B0400000000000000" pitchFamily="34" charset="-128"/>
                <a:ea typeface="Yu Gothic" panose="020B0400000000000000" pitchFamily="34" charset="-128"/>
              </a:rPr>
              <a:t>カテゴリーを分けて</a:t>
            </a:r>
          </a:p>
          <a:p>
            <a:pPr algn="ctr">
              <a:lnSpc>
                <a:spcPct val="120000"/>
              </a:lnSpc>
            </a:pPr>
            <a:r>
              <a:rPr lang="ja-JP" altLang="en-US" sz="900" b="1" spc="113" dirty="0">
                <a:latin typeface="Yu Gothic" panose="020B0400000000000000" pitchFamily="34" charset="-128"/>
                <a:ea typeface="Yu Gothic" panose="020B0400000000000000" pitchFamily="34" charset="-128"/>
              </a:rPr>
              <a:t>通達を掲示できます</a:t>
            </a:r>
          </a:p>
        </p:txBody>
      </p:sp>
      <p:sp>
        <p:nvSpPr>
          <p:cNvPr id="13" name="フリーフォーム: 図形 12">
            <a:extLst>
              <a:ext uri="{FF2B5EF4-FFF2-40B4-BE49-F238E27FC236}">
                <a16:creationId xmlns:a16="http://schemas.microsoft.com/office/drawing/2014/main" id="{706C0CA4-29D4-030C-BF9F-80929360A531}"/>
              </a:ext>
            </a:extLst>
          </p:cNvPr>
          <p:cNvSpPr/>
          <p:nvPr/>
        </p:nvSpPr>
        <p:spPr>
          <a:xfrm>
            <a:off x="766916" y="3583859"/>
            <a:ext cx="0" cy="324465"/>
          </a:xfrm>
          <a:custGeom>
            <a:avLst/>
            <a:gdLst>
              <a:gd name="connsiteX0" fmla="*/ 0 w 0"/>
              <a:gd name="connsiteY0" fmla="*/ 0 h 324465"/>
              <a:gd name="connsiteX1" fmla="*/ 0 w 0"/>
              <a:gd name="connsiteY1" fmla="*/ 324465 h 324465"/>
            </a:gdLst>
            <a:ahLst/>
            <a:cxnLst>
              <a:cxn ang="0">
                <a:pos x="connsiteX0" y="connsiteY0"/>
              </a:cxn>
              <a:cxn ang="0">
                <a:pos x="connsiteX1" y="connsiteY1"/>
              </a:cxn>
            </a:cxnLst>
            <a:rect l="l" t="t" r="r" b="b"/>
            <a:pathLst>
              <a:path h="324465">
                <a:moveTo>
                  <a:pt x="0" y="0"/>
                </a:moveTo>
                <a:lnTo>
                  <a:pt x="0" y="324465"/>
                </a:lnTo>
              </a:path>
            </a:pathLst>
          </a:cu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116DAA7A-D263-FAF9-55A8-FC1476542DFF}"/>
              </a:ext>
            </a:extLst>
          </p:cNvPr>
          <p:cNvSpPr/>
          <p:nvPr/>
        </p:nvSpPr>
        <p:spPr>
          <a:xfrm>
            <a:off x="4156943" y="3923837"/>
            <a:ext cx="1801406" cy="4383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162000" tIns="20250" rIns="121500" bIns="20250" rtlCol="0" anchor="ctr"/>
          <a:lstStyle/>
          <a:p>
            <a:pPr algn="ctr">
              <a:lnSpc>
                <a:spcPct val="120000"/>
              </a:lnSpc>
            </a:pPr>
            <a:r>
              <a:rPr lang="ja-JP" altLang="en-US" sz="900" b="1" spc="113" dirty="0">
                <a:latin typeface="Yu Gothic" panose="020B0400000000000000" pitchFamily="34" charset="-128"/>
                <a:ea typeface="Yu Gothic" panose="020B0400000000000000" pitchFamily="34" charset="-128"/>
              </a:rPr>
              <a:t>掲示期間の設定や</a:t>
            </a:r>
          </a:p>
          <a:p>
            <a:pPr algn="ctr">
              <a:lnSpc>
                <a:spcPct val="120000"/>
              </a:lnSpc>
            </a:pPr>
            <a:r>
              <a:rPr lang="ja-JP" altLang="en-US" sz="900" b="1" spc="113" dirty="0">
                <a:latin typeface="Yu Gothic" panose="020B0400000000000000" pitchFamily="34" charset="-128"/>
                <a:ea typeface="Yu Gothic" panose="020B0400000000000000" pitchFamily="34" charset="-128"/>
              </a:rPr>
              <a:t>閲覧状況の確認もできます</a:t>
            </a:r>
          </a:p>
        </p:txBody>
      </p:sp>
      <p:sp>
        <p:nvSpPr>
          <p:cNvPr id="17" name="フリーフォーム: 図形 16">
            <a:extLst>
              <a:ext uri="{FF2B5EF4-FFF2-40B4-BE49-F238E27FC236}">
                <a16:creationId xmlns:a16="http://schemas.microsoft.com/office/drawing/2014/main" id="{6E130037-013B-EF8A-10FC-D93201385802}"/>
              </a:ext>
            </a:extLst>
          </p:cNvPr>
          <p:cNvSpPr/>
          <p:nvPr/>
        </p:nvSpPr>
        <p:spPr>
          <a:xfrm>
            <a:off x="4355690" y="3714136"/>
            <a:ext cx="0" cy="324465"/>
          </a:xfrm>
          <a:custGeom>
            <a:avLst/>
            <a:gdLst>
              <a:gd name="connsiteX0" fmla="*/ 0 w 0"/>
              <a:gd name="connsiteY0" fmla="*/ 0 h 324465"/>
              <a:gd name="connsiteX1" fmla="*/ 0 w 0"/>
              <a:gd name="connsiteY1" fmla="*/ 324465 h 324465"/>
            </a:gdLst>
            <a:ahLst/>
            <a:cxnLst>
              <a:cxn ang="0">
                <a:pos x="connsiteX0" y="connsiteY0"/>
              </a:cxn>
              <a:cxn ang="0">
                <a:pos x="connsiteX1" y="connsiteY1"/>
              </a:cxn>
            </a:cxnLst>
            <a:rect l="l" t="t" r="r" b="b"/>
            <a:pathLst>
              <a:path h="324465">
                <a:moveTo>
                  <a:pt x="0" y="0"/>
                </a:moveTo>
                <a:lnTo>
                  <a:pt x="0" y="324465"/>
                </a:lnTo>
              </a:path>
            </a:pathLst>
          </a:cu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402106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85964794-5887-112E-3032-49A78BA8E42A}"/>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344835" y="1656080"/>
            <a:ext cx="4750733" cy="2669059"/>
          </a:xfrm>
          <a:prstGeom prst="rect">
            <a:avLst/>
          </a:prstGeom>
          <a:ln>
            <a:solidFill>
              <a:schemeClr val="bg2"/>
            </a:solidFill>
          </a:ln>
        </p:spPr>
      </p:pic>
      <p:sp>
        <p:nvSpPr>
          <p:cNvPr id="2" name="タイトル 1">
            <a:extLst>
              <a:ext uri="{FF2B5EF4-FFF2-40B4-BE49-F238E27FC236}">
                <a16:creationId xmlns:a16="http://schemas.microsoft.com/office/drawing/2014/main" id="{708165B4-7D35-F3F6-6286-1463FFFBA909}"/>
              </a:ext>
            </a:extLst>
          </p:cNvPr>
          <p:cNvSpPr>
            <a:spLocks noGrp="1"/>
          </p:cNvSpPr>
          <p:nvPr>
            <p:ph type="title"/>
          </p:nvPr>
        </p:nvSpPr>
        <p:spPr/>
        <p:txBody>
          <a:bodyPr/>
          <a:lstStyle/>
          <a:p>
            <a:r>
              <a:rPr kumimoji="1" lang="ja-JP" altLang="en-US" dirty="0"/>
              <a:t>　　スペース</a:t>
            </a:r>
          </a:p>
        </p:txBody>
      </p:sp>
      <p:sp>
        <p:nvSpPr>
          <p:cNvPr id="5" name="テキスト プレースホルダー 2">
            <a:extLst>
              <a:ext uri="{FF2B5EF4-FFF2-40B4-BE49-F238E27FC236}">
                <a16:creationId xmlns:a16="http://schemas.microsoft.com/office/drawing/2014/main" id="{D397BB1E-CA77-81CF-35B7-F5B45504C9E6}"/>
              </a:ext>
            </a:extLst>
          </p:cNvPr>
          <p:cNvSpPr txBox="1">
            <a:spLocks/>
          </p:cNvSpPr>
          <p:nvPr/>
        </p:nvSpPr>
        <p:spPr>
          <a:xfrm>
            <a:off x="374853" y="639733"/>
            <a:ext cx="8445297" cy="914380"/>
          </a:xfrm>
          <a:prstGeom prst="rect">
            <a:avLst/>
          </a:prstGeom>
        </p:spPr>
        <p:txBody>
          <a:bodyPr vert="horz" lIns="91440" tIns="45720" rIns="91440" bIns="45720" rtlCol="0" anchor="t">
            <a:normAutofit/>
          </a:bodyPr>
          <a:lstStyle>
            <a:lvl1pPr marL="0" indent="0" algn="l" defTabSz="685800" rtl="0" eaLnBrk="1" latinLnBrk="0" hangingPunct="1">
              <a:lnSpc>
                <a:spcPct val="120000"/>
              </a:lnSpc>
              <a:spcBef>
                <a:spcPts val="750"/>
              </a:spcBef>
              <a:buFontTx/>
              <a:buNone/>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r>
              <a:rPr kumimoji="1" lang="en-US" altLang="ja-JP" dirty="0"/>
              <a:t>E</a:t>
            </a:r>
            <a:r>
              <a:rPr kumimoji="1" lang="ja-JP" altLang="en-US" dirty="0"/>
              <a:t>メールを使わずに社員同士のやりとりができるコミュニケーション機能です。メッセージと異なり、複数のスレッド（ディスカッション）でのやりとりや、タスク管理が可能です。部署を横断するプロジェクトの情報共有や、チーム内の業務連絡におすすめです。</a:t>
            </a:r>
          </a:p>
        </p:txBody>
      </p:sp>
      <p:sp>
        <p:nvSpPr>
          <p:cNvPr id="10" name="テキスト プレースホルダー 6">
            <a:extLst>
              <a:ext uri="{FF2B5EF4-FFF2-40B4-BE49-F238E27FC236}">
                <a16:creationId xmlns:a16="http://schemas.microsoft.com/office/drawing/2014/main" id="{36464C7B-2429-3042-3814-C3C5512643E6}"/>
              </a:ext>
            </a:extLst>
          </p:cNvPr>
          <p:cNvSpPr txBox="1">
            <a:spLocks/>
          </p:cNvSpPr>
          <p:nvPr/>
        </p:nvSpPr>
        <p:spPr>
          <a:xfrm>
            <a:off x="4234428" y="4530456"/>
            <a:ext cx="4680520" cy="306048"/>
          </a:xfrm>
          <a:prstGeom prst="rect">
            <a:avLst/>
          </a:prstGeom>
        </p:spPr>
        <p:txBody>
          <a:bodyPr vert="horz" lIns="91440" tIns="45720" rIns="91440" bIns="45720" rtlCol="0">
            <a:normAutofit/>
          </a:bodyPr>
          <a:lstStyle>
            <a:lvl1pPr marL="202401" indent="-202401" algn="l" defTabSz="685800" rtl="0" eaLnBrk="1" latinLnBrk="0" hangingPunct="1">
              <a:lnSpc>
                <a:spcPct val="130000"/>
              </a:lnSpc>
              <a:spcBef>
                <a:spcPts val="750"/>
              </a:spcBef>
              <a:buClr>
                <a:schemeClr val="accent2"/>
              </a:buClr>
              <a:buFont typeface="Wingdings" pitchFamily="2" charset="2"/>
              <a:buChar char="l"/>
              <a:tabLst/>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07194" indent="-164302" algn="l" defTabSz="685800" rtl="0" eaLnBrk="1" latinLnBrk="0" hangingPunct="1">
              <a:lnSpc>
                <a:spcPct val="130000"/>
              </a:lnSpc>
              <a:spcBef>
                <a:spcPts val="375"/>
              </a:spcBef>
              <a:buClr>
                <a:schemeClr val="accent3"/>
              </a:buClr>
              <a:buFont typeface="Arial" panose="020B0604020202020204" pitchFamily="34" charset="0"/>
              <a:buChar char="•"/>
              <a:tabLst/>
              <a:defRPr kumimoji="1" sz="1200" b="0" i="0" kern="1200">
                <a:solidFill>
                  <a:schemeClr val="tx1"/>
                </a:solidFill>
                <a:latin typeface="Yu Gothic" panose="020B0400000000000000" pitchFamily="34" charset="-128"/>
                <a:ea typeface="Yu Gothic" panose="020B0400000000000000" pitchFamily="34" charset="-128"/>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200" b="0" i="0" kern="1200">
                <a:solidFill>
                  <a:schemeClr val="tx1">
                    <a:lumMod val="60000"/>
                    <a:lumOff val="40000"/>
                  </a:schemeClr>
                </a:solidFill>
                <a:latin typeface="Yu Gothic" panose="020B0400000000000000" pitchFamily="34" charset="-128"/>
                <a:ea typeface="Yu Gothic" panose="020B0400000000000000" pitchFamily="34" charset="-128"/>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100" b="0" i="0" kern="1200">
                <a:solidFill>
                  <a:schemeClr val="tx1">
                    <a:lumMod val="60000"/>
                    <a:lumOff val="40000"/>
                  </a:schemeClr>
                </a:solidFill>
                <a:latin typeface="Yu Gothic" panose="020B0400000000000000" pitchFamily="34" charset="-128"/>
                <a:ea typeface="Yu Gothic" panose="020B0400000000000000" pitchFamily="34" charset="-128"/>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r">
              <a:lnSpc>
                <a:spcPct val="100000"/>
              </a:lnSpc>
              <a:spcBef>
                <a:spcPts val="300"/>
              </a:spcBef>
              <a:buNone/>
            </a:pPr>
            <a:r>
              <a:rPr lang="ja-JP" altLang="en-US" sz="900" dirty="0">
                <a:latin typeface="游ゴシック Medium" panose="020B0500000000000000" pitchFamily="50" charset="-128"/>
                <a:ea typeface="游ゴシック Medium" panose="020B0500000000000000" pitchFamily="50" charset="-128"/>
              </a:rPr>
              <a:t>詳細：</a:t>
            </a:r>
            <a:r>
              <a:rPr lang="en-US" altLang="ja-JP" sz="900" dirty="0">
                <a:solidFill>
                  <a:schemeClr val="accent2"/>
                </a:solidFill>
                <a:latin typeface="游ゴシック Medium" panose="020B0500000000000000" pitchFamily="50" charset="-128"/>
                <a:ea typeface="游ゴシック Medium" panose="020B0500000000000000" pitchFamily="50" charset="-128"/>
                <a:hlinkClick r:id="rId3">
                  <a:extLst>
                    <a:ext uri="{A12FA001-AC4F-418D-AE19-62706E023703}">
                      <ahyp:hlinkClr xmlns:ahyp="http://schemas.microsoft.com/office/drawing/2018/hyperlinkcolor" val="tx"/>
                    </a:ext>
                  </a:extLst>
                </a:hlinkClick>
              </a:rPr>
              <a:t>https://garoon.cybozu.co.jp/function/detail/space/</a:t>
            </a:r>
            <a:endParaRPr lang="en-US" altLang="ja-JP" sz="900" dirty="0">
              <a:solidFill>
                <a:schemeClr val="accent2"/>
              </a:solidFill>
              <a:latin typeface="游ゴシック Medium" panose="020B0500000000000000" pitchFamily="50" charset="-128"/>
              <a:ea typeface="游ゴシック Medium" panose="020B0500000000000000" pitchFamily="50" charset="-128"/>
              <a:hlinkClick r:id="rId4"/>
            </a:endParaRPr>
          </a:p>
        </p:txBody>
      </p:sp>
      <p:sp>
        <p:nvSpPr>
          <p:cNvPr id="15" name="テキスト ボックス 14">
            <a:extLst>
              <a:ext uri="{FF2B5EF4-FFF2-40B4-BE49-F238E27FC236}">
                <a16:creationId xmlns:a16="http://schemas.microsoft.com/office/drawing/2014/main" id="{4B983F65-408C-2C15-AED4-F943F9F341EE}"/>
              </a:ext>
            </a:extLst>
          </p:cNvPr>
          <p:cNvSpPr txBox="1"/>
          <p:nvPr/>
        </p:nvSpPr>
        <p:spPr>
          <a:xfrm>
            <a:off x="1392072" y="5143500"/>
            <a:ext cx="184731" cy="369332"/>
          </a:xfrm>
          <a:prstGeom prst="rect">
            <a:avLst/>
          </a:prstGeom>
          <a:noFill/>
        </p:spPr>
        <p:txBody>
          <a:bodyPr wrap="none" rtlCol="0">
            <a:spAutoFit/>
          </a:bodyPr>
          <a:lstStyle/>
          <a:p>
            <a:endParaRPr kumimoji="1" lang="ja-JP" altLang="en-US" dirty="0"/>
          </a:p>
        </p:txBody>
      </p:sp>
      <p:sp>
        <p:nvSpPr>
          <p:cNvPr id="16" name="テキスト プレースホルダー 2">
            <a:extLst>
              <a:ext uri="{FF2B5EF4-FFF2-40B4-BE49-F238E27FC236}">
                <a16:creationId xmlns:a16="http://schemas.microsoft.com/office/drawing/2014/main" id="{63D1AA7C-1CBA-B1C6-2961-B55B14DF3138}"/>
              </a:ext>
            </a:extLst>
          </p:cNvPr>
          <p:cNvSpPr txBox="1">
            <a:spLocks/>
          </p:cNvSpPr>
          <p:nvPr/>
        </p:nvSpPr>
        <p:spPr>
          <a:xfrm>
            <a:off x="6278880" y="1754866"/>
            <a:ext cx="2554449" cy="2520000"/>
          </a:xfrm>
          <a:prstGeom prst="rect">
            <a:avLst/>
          </a:prstGeom>
          <a:solidFill>
            <a:schemeClr val="bg2"/>
          </a:solidFill>
        </p:spPr>
        <p:txBody>
          <a:bodyPr vert="horz" wrap="square" lIns="180000" tIns="144000" rIns="72000" bIns="72000" numCol="1" spcCol="180000" rtlCol="0" anchor="t">
            <a:spAutoFit/>
          </a:bodyPr>
          <a:lstStyle>
            <a:lvl1pPr marL="269875" indent="-269875" algn="l" defTabSz="914400" rtl="0" eaLnBrk="1" latinLnBrk="0" hangingPunct="1">
              <a:lnSpc>
                <a:spcPct val="130000"/>
              </a:lnSpc>
              <a:spcBef>
                <a:spcPts val="1000"/>
              </a:spcBef>
              <a:buClr>
                <a:schemeClr val="accent2"/>
              </a:buClr>
              <a:buFont typeface="Wingdings" pitchFamily="2" charset="2"/>
              <a:buChar char="l"/>
              <a:tabLst/>
              <a:defRPr kumimoji="1" sz="1800" b="0" i="0" kern="1200">
                <a:solidFill>
                  <a:schemeClr val="tx1"/>
                </a:solidFill>
                <a:latin typeface="Yu Gothic Medium" panose="020B0400000000000000" pitchFamily="34" charset="-128"/>
                <a:ea typeface="Yu Gothic Medium" panose="020B0400000000000000" pitchFamily="34" charset="-128"/>
                <a:cs typeface="+mn-cs"/>
              </a:defRPr>
            </a:lvl1pPr>
            <a:lvl2pPr marL="676275" indent="-219075" algn="l" defTabSz="914400" rtl="0" eaLnBrk="1" latinLnBrk="0" hangingPunct="1">
              <a:lnSpc>
                <a:spcPct val="130000"/>
              </a:lnSpc>
              <a:spcBef>
                <a:spcPts val="500"/>
              </a:spcBef>
              <a:buClr>
                <a:schemeClr val="accent3"/>
              </a:buClr>
              <a:buFont typeface="Arial" panose="020B0604020202020204" pitchFamily="34" charset="0"/>
              <a:buChar char="•"/>
              <a:tabLst/>
              <a:defRPr kumimoji="1" sz="1400" b="0" i="0" kern="1200">
                <a:solidFill>
                  <a:schemeClr val="tx1"/>
                </a:solidFill>
                <a:latin typeface="Yu Gothic" panose="020B0400000000000000" pitchFamily="34" charset="-128"/>
                <a:ea typeface="Yu Gothic" panose="020B04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b="0" i="0" kern="1200">
                <a:solidFill>
                  <a:schemeClr val="tx1"/>
                </a:solidFill>
                <a:latin typeface="Yu Gothic" panose="020B0400000000000000" pitchFamily="34" charset="-128"/>
                <a:ea typeface="Yu Gothic" panose="020B04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0" i="0" kern="1200">
                <a:solidFill>
                  <a:schemeClr val="tx1"/>
                </a:solidFill>
                <a:latin typeface="Yu Gothic" panose="020B0400000000000000" pitchFamily="34" charset="-128"/>
                <a:ea typeface="Yu Gothic" panose="020B04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0" i="0" kern="1200">
                <a:solidFill>
                  <a:schemeClr val="tx1"/>
                </a:solidFill>
                <a:latin typeface="Yu Gothic" panose="020B0400000000000000" pitchFamily="34" charset="-128"/>
                <a:ea typeface="Yu Gothic" panose="020B04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00025" indent="-200025">
              <a:lnSpc>
                <a:spcPct val="100000"/>
              </a:lnSpc>
              <a:spcBef>
                <a:spcPts val="600"/>
              </a:spcBef>
            </a:pPr>
            <a:r>
              <a:rPr lang="ja-JP" altLang="en-US" sz="1200" dirty="0"/>
              <a:t>宛先変更</a:t>
            </a:r>
          </a:p>
          <a:p>
            <a:pPr marL="200025" indent="-200025">
              <a:lnSpc>
                <a:spcPct val="100000"/>
              </a:lnSpc>
              <a:spcBef>
                <a:spcPts val="600"/>
              </a:spcBef>
            </a:pPr>
            <a:r>
              <a:rPr lang="ja-JP" altLang="en-US" sz="1200" dirty="0"/>
              <a:t>複数ディスカッション</a:t>
            </a:r>
          </a:p>
          <a:p>
            <a:pPr marL="200025" indent="-200025">
              <a:lnSpc>
                <a:spcPct val="100000"/>
              </a:lnSpc>
              <a:spcBef>
                <a:spcPts val="600"/>
              </a:spcBef>
            </a:pPr>
            <a:r>
              <a:rPr lang="ja-JP" altLang="en-US" sz="1200" dirty="0"/>
              <a:t>ディスカッションのフォロー</a:t>
            </a:r>
          </a:p>
          <a:p>
            <a:pPr marL="200025" indent="-200025">
              <a:lnSpc>
                <a:spcPct val="100000"/>
              </a:lnSpc>
              <a:spcBef>
                <a:spcPts val="600"/>
              </a:spcBef>
            </a:pPr>
            <a:r>
              <a:rPr lang="ja-JP" altLang="en-US" sz="1200" dirty="0"/>
              <a:t>書式編集</a:t>
            </a:r>
          </a:p>
          <a:p>
            <a:pPr marL="200025" indent="-200025">
              <a:lnSpc>
                <a:spcPct val="100000"/>
              </a:lnSpc>
              <a:spcBef>
                <a:spcPts val="600"/>
              </a:spcBef>
            </a:pPr>
            <a:r>
              <a:rPr lang="ja-JP" altLang="en-US" sz="1200" dirty="0"/>
              <a:t>ファイル添付</a:t>
            </a:r>
          </a:p>
          <a:p>
            <a:pPr marL="200025" indent="-200025">
              <a:lnSpc>
                <a:spcPct val="100000"/>
              </a:lnSpc>
              <a:spcBef>
                <a:spcPts val="600"/>
              </a:spcBef>
            </a:pPr>
            <a:r>
              <a:rPr lang="ja-JP" altLang="en-US" sz="1200" dirty="0"/>
              <a:t>コメント機能</a:t>
            </a:r>
          </a:p>
          <a:p>
            <a:pPr marL="200025" indent="-200025">
              <a:lnSpc>
                <a:spcPct val="100000"/>
              </a:lnSpc>
              <a:spcBef>
                <a:spcPts val="600"/>
              </a:spcBef>
            </a:pPr>
            <a:r>
              <a:rPr lang="ja-JP" altLang="en-US" sz="1200" dirty="0"/>
              <a:t>スペースへの参加</a:t>
            </a:r>
            <a:r>
              <a:rPr lang="en-US" altLang="ja-JP" sz="1200" dirty="0"/>
              <a:t>/</a:t>
            </a:r>
            <a:r>
              <a:rPr lang="ja-JP" altLang="en-US" sz="1200" dirty="0"/>
              <a:t>退会</a:t>
            </a:r>
          </a:p>
          <a:p>
            <a:pPr marL="200025" indent="-200025">
              <a:lnSpc>
                <a:spcPct val="100000"/>
              </a:lnSpc>
              <a:spcBef>
                <a:spcPts val="600"/>
              </a:spcBef>
            </a:pPr>
            <a:r>
              <a:rPr lang="ja-JP" altLang="en-US" sz="1200" dirty="0"/>
              <a:t>公開</a:t>
            </a:r>
            <a:r>
              <a:rPr lang="en-US" altLang="ja-JP" sz="1200" dirty="0"/>
              <a:t>/</a:t>
            </a:r>
            <a:r>
              <a:rPr lang="ja-JP" altLang="en-US" sz="1200" dirty="0"/>
              <a:t>非公開の設定</a:t>
            </a:r>
          </a:p>
          <a:p>
            <a:pPr marL="200025" indent="-200025">
              <a:lnSpc>
                <a:spcPct val="100000"/>
              </a:lnSpc>
              <a:spcBef>
                <a:spcPts val="600"/>
              </a:spcBef>
            </a:pPr>
            <a:r>
              <a:rPr lang="ja-JP" altLang="en-US" sz="1200" dirty="0"/>
              <a:t>共有</a:t>
            </a:r>
            <a:r>
              <a:rPr lang="en-US" altLang="ja-JP" sz="1200" dirty="0" err="1"/>
              <a:t>ToDo</a:t>
            </a:r>
            <a:endParaRPr lang="en-US" altLang="ja-JP" sz="1200" dirty="0"/>
          </a:p>
        </p:txBody>
      </p:sp>
      <p:sp>
        <p:nvSpPr>
          <p:cNvPr id="17" name="正方形/長方形 16">
            <a:extLst>
              <a:ext uri="{FF2B5EF4-FFF2-40B4-BE49-F238E27FC236}">
                <a16:creationId xmlns:a16="http://schemas.microsoft.com/office/drawing/2014/main" id="{5C876B7F-4681-8BD6-0776-F21D178EC4DE}"/>
              </a:ext>
            </a:extLst>
          </p:cNvPr>
          <p:cNvSpPr/>
          <p:nvPr/>
        </p:nvSpPr>
        <p:spPr>
          <a:xfrm>
            <a:off x="6278879" y="1471430"/>
            <a:ext cx="2554449" cy="28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500" tIns="20250" rIns="121500" bIns="20250" rtlCol="0" anchor="ctr"/>
          <a:lstStyle/>
          <a:p>
            <a:pPr algn="ctr">
              <a:lnSpc>
                <a:spcPct val="120000"/>
              </a:lnSpc>
            </a:pPr>
            <a:r>
              <a:rPr lang="ja-JP" altLang="en-US" sz="1400" b="1" spc="75" dirty="0">
                <a:latin typeface="Yu Gothic" panose="020B0400000000000000" pitchFamily="34" charset="-128"/>
                <a:ea typeface="Yu Gothic" panose="020B0400000000000000" pitchFamily="34" charset="-128"/>
              </a:rPr>
              <a:t>主な機能</a:t>
            </a:r>
          </a:p>
        </p:txBody>
      </p:sp>
      <p:sp>
        <p:nvSpPr>
          <p:cNvPr id="18" name="正方形/長方形 17">
            <a:extLst>
              <a:ext uri="{FF2B5EF4-FFF2-40B4-BE49-F238E27FC236}">
                <a16:creationId xmlns:a16="http://schemas.microsoft.com/office/drawing/2014/main" id="{A39C3ABB-161C-15B1-91C7-C66FADC46EC7}"/>
              </a:ext>
            </a:extLst>
          </p:cNvPr>
          <p:cNvSpPr/>
          <p:nvPr/>
        </p:nvSpPr>
        <p:spPr>
          <a:xfrm>
            <a:off x="494440" y="1846217"/>
            <a:ext cx="4601128" cy="252000"/>
          </a:xfrm>
          <a:prstGeom prst="rect">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フリーフォーム: 図形 19">
            <a:extLst>
              <a:ext uri="{FF2B5EF4-FFF2-40B4-BE49-F238E27FC236}">
                <a16:creationId xmlns:a16="http://schemas.microsoft.com/office/drawing/2014/main" id="{7549BEC5-4F1C-D1D8-214E-44FEF790B0CA}"/>
              </a:ext>
            </a:extLst>
          </p:cNvPr>
          <p:cNvSpPr/>
          <p:nvPr/>
        </p:nvSpPr>
        <p:spPr>
          <a:xfrm>
            <a:off x="4466095" y="2109510"/>
            <a:ext cx="0" cy="296091"/>
          </a:xfrm>
          <a:custGeom>
            <a:avLst/>
            <a:gdLst>
              <a:gd name="connsiteX0" fmla="*/ 0 w 0"/>
              <a:gd name="connsiteY0" fmla="*/ 0 h 296091"/>
              <a:gd name="connsiteX1" fmla="*/ 0 w 0"/>
              <a:gd name="connsiteY1" fmla="*/ 296091 h 296091"/>
            </a:gdLst>
            <a:ahLst/>
            <a:cxnLst>
              <a:cxn ang="0">
                <a:pos x="connsiteX0" y="connsiteY0"/>
              </a:cxn>
              <a:cxn ang="0">
                <a:pos x="connsiteX1" y="connsiteY1"/>
              </a:cxn>
            </a:cxnLst>
            <a:rect l="l" t="t" r="r" b="b"/>
            <a:pathLst>
              <a:path h="296091">
                <a:moveTo>
                  <a:pt x="0" y="0"/>
                </a:moveTo>
                <a:lnTo>
                  <a:pt x="0" y="296091"/>
                </a:lnTo>
              </a:path>
            </a:pathLst>
          </a:cu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11741770-A039-6564-A51B-FCDE0B3DEBAA}"/>
              </a:ext>
            </a:extLst>
          </p:cNvPr>
          <p:cNvSpPr/>
          <p:nvPr/>
        </p:nvSpPr>
        <p:spPr>
          <a:xfrm>
            <a:off x="4226612" y="2286625"/>
            <a:ext cx="1702240" cy="4383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162000" tIns="20250" rIns="121500" bIns="20250" rtlCol="0" anchor="ctr"/>
          <a:lstStyle/>
          <a:p>
            <a:pPr algn="ctr">
              <a:lnSpc>
                <a:spcPct val="120000"/>
              </a:lnSpc>
            </a:pPr>
            <a:r>
              <a:rPr lang="ja-JP" altLang="en-US" sz="900" b="1" spc="113" dirty="0">
                <a:latin typeface="Yu Gothic" panose="020B0400000000000000" pitchFamily="34" charset="-128"/>
                <a:ea typeface="Yu Gothic" panose="020B0400000000000000" pitchFamily="34" charset="-128"/>
              </a:rPr>
              <a:t>設定したユーザー同士で</a:t>
            </a:r>
          </a:p>
          <a:p>
            <a:pPr algn="ctr">
              <a:lnSpc>
                <a:spcPct val="120000"/>
              </a:lnSpc>
            </a:pPr>
            <a:r>
              <a:rPr lang="ja-JP" altLang="en-US" sz="900" b="1" spc="113" dirty="0">
                <a:latin typeface="Yu Gothic" panose="020B0400000000000000" pitchFamily="34" charset="-128"/>
                <a:ea typeface="Yu Gothic" panose="020B0400000000000000" pitchFamily="34" charset="-128"/>
              </a:rPr>
              <a:t>情報共有できます</a:t>
            </a:r>
          </a:p>
        </p:txBody>
      </p:sp>
      <p:sp>
        <p:nvSpPr>
          <p:cNvPr id="21" name="正方形/長方形 20">
            <a:extLst>
              <a:ext uri="{FF2B5EF4-FFF2-40B4-BE49-F238E27FC236}">
                <a16:creationId xmlns:a16="http://schemas.microsoft.com/office/drawing/2014/main" id="{A3A69610-2BF1-7F33-1F82-AEF349A6764E}"/>
              </a:ext>
            </a:extLst>
          </p:cNvPr>
          <p:cNvSpPr/>
          <p:nvPr/>
        </p:nvSpPr>
        <p:spPr>
          <a:xfrm>
            <a:off x="490435" y="2987040"/>
            <a:ext cx="1224000" cy="1349829"/>
          </a:xfrm>
          <a:prstGeom prst="rect">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フリーフォーム: 図形 21">
            <a:extLst>
              <a:ext uri="{FF2B5EF4-FFF2-40B4-BE49-F238E27FC236}">
                <a16:creationId xmlns:a16="http://schemas.microsoft.com/office/drawing/2014/main" id="{B98EF254-4219-B82D-1D1D-480B48715630}"/>
              </a:ext>
            </a:extLst>
          </p:cNvPr>
          <p:cNvSpPr/>
          <p:nvPr/>
        </p:nvSpPr>
        <p:spPr>
          <a:xfrm>
            <a:off x="1393723" y="4343400"/>
            <a:ext cx="604683" cy="162232"/>
          </a:xfrm>
          <a:custGeom>
            <a:avLst/>
            <a:gdLst>
              <a:gd name="connsiteX0" fmla="*/ 0 w 604683"/>
              <a:gd name="connsiteY0" fmla="*/ 0 h 162232"/>
              <a:gd name="connsiteX1" fmla="*/ 0 w 604683"/>
              <a:gd name="connsiteY1" fmla="*/ 162232 h 162232"/>
              <a:gd name="connsiteX2" fmla="*/ 604683 w 604683"/>
              <a:gd name="connsiteY2" fmla="*/ 162232 h 162232"/>
            </a:gdLst>
            <a:ahLst/>
            <a:cxnLst>
              <a:cxn ang="0">
                <a:pos x="connsiteX0" y="connsiteY0"/>
              </a:cxn>
              <a:cxn ang="0">
                <a:pos x="connsiteX1" y="connsiteY1"/>
              </a:cxn>
              <a:cxn ang="0">
                <a:pos x="connsiteX2" y="connsiteY2"/>
              </a:cxn>
            </a:cxnLst>
            <a:rect l="l" t="t" r="r" b="b"/>
            <a:pathLst>
              <a:path w="604683" h="162232">
                <a:moveTo>
                  <a:pt x="0" y="0"/>
                </a:moveTo>
                <a:lnTo>
                  <a:pt x="0" y="162232"/>
                </a:lnTo>
                <a:lnTo>
                  <a:pt x="604683" y="162232"/>
                </a:lnTo>
              </a:path>
            </a:pathLst>
          </a:cu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2E1A20B0-5777-5089-13D7-1974C2573FF1}"/>
              </a:ext>
            </a:extLst>
          </p:cNvPr>
          <p:cNvSpPr/>
          <p:nvPr/>
        </p:nvSpPr>
        <p:spPr>
          <a:xfrm>
            <a:off x="1945529" y="4201459"/>
            <a:ext cx="2537982" cy="4383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162000" tIns="20250" rIns="121500" bIns="20250" rtlCol="0" anchor="ctr"/>
          <a:lstStyle/>
          <a:p>
            <a:pPr algn="ctr">
              <a:lnSpc>
                <a:spcPct val="120000"/>
              </a:lnSpc>
            </a:pPr>
            <a:r>
              <a:rPr lang="ja-JP" altLang="en-US" sz="900" b="1" spc="113" dirty="0">
                <a:latin typeface="Yu Gothic" panose="020B0400000000000000" pitchFamily="34" charset="-128"/>
                <a:ea typeface="Yu Gothic" panose="020B0400000000000000" pitchFamily="34" charset="-128"/>
              </a:rPr>
              <a:t>複数のスレッド（ディスカッション）で</a:t>
            </a:r>
          </a:p>
          <a:p>
            <a:pPr algn="ctr">
              <a:lnSpc>
                <a:spcPct val="120000"/>
              </a:lnSpc>
            </a:pPr>
            <a:r>
              <a:rPr lang="ja-JP" altLang="en-US" sz="900" b="1" spc="113" dirty="0">
                <a:latin typeface="Yu Gothic" panose="020B0400000000000000" pitchFamily="34" charset="-128"/>
                <a:ea typeface="Yu Gothic" panose="020B0400000000000000" pitchFamily="34" charset="-128"/>
              </a:rPr>
              <a:t>やりとりができます</a:t>
            </a:r>
          </a:p>
        </p:txBody>
      </p:sp>
      <p:pic>
        <p:nvPicPr>
          <p:cNvPr id="28" name="グラフィックス 27">
            <a:extLst>
              <a:ext uri="{FF2B5EF4-FFF2-40B4-BE49-F238E27FC236}">
                <a16:creationId xmlns:a16="http://schemas.microsoft.com/office/drawing/2014/main" id="{928FC13D-A068-8B42-029B-896CFD61CA8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74853" y="245442"/>
            <a:ext cx="333375" cy="333375"/>
          </a:xfrm>
          <a:prstGeom prst="rect">
            <a:avLst/>
          </a:prstGeom>
        </p:spPr>
      </p:pic>
    </p:spTree>
    <p:extLst>
      <p:ext uri="{BB962C8B-B14F-4D97-AF65-F5344CB8AC3E}">
        <p14:creationId xmlns:p14="http://schemas.microsoft.com/office/powerpoint/2010/main" val="41712724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C076A-24CD-E32A-1F8F-6C3429DA2741}"/>
            </a:ext>
          </a:extLst>
        </p:cNvPr>
        <p:cNvGrpSpPr/>
        <p:nvPr/>
      </p:nvGrpSpPr>
      <p:grpSpPr>
        <a:xfrm>
          <a:off x="0" y="0"/>
          <a:ext cx="0" cy="0"/>
          <a:chOff x="0" y="0"/>
          <a:chExt cx="0" cy="0"/>
        </a:xfrm>
      </p:grpSpPr>
      <p:pic>
        <p:nvPicPr>
          <p:cNvPr id="7" name="図 6">
            <a:extLst>
              <a:ext uri="{FF2B5EF4-FFF2-40B4-BE49-F238E27FC236}">
                <a16:creationId xmlns:a16="http://schemas.microsoft.com/office/drawing/2014/main" id="{09133699-4EED-1642-5D4D-EB6C11B0008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04013" y="1073188"/>
            <a:ext cx="4927905" cy="3665030"/>
          </a:xfrm>
          <a:prstGeom prst="rect">
            <a:avLst/>
          </a:prstGeom>
          <a:ln>
            <a:solidFill>
              <a:schemeClr val="bg2"/>
            </a:solidFill>
          </a:ln>
        </p:spPr>
      </p:pic>
      <p:sp>
        <p:nvSpPr>
          <p:cNvPr id="2" name="タイトル 1">
            <a:extLst>
              <a:ext uri="{FF2B5EF4-FFF2-40B4-BE49-F238E27FC236}">
                <a16:creationId xmlns:a16="http://schemas.microsoft.com/office/drawing/2014/main" id="{AB07453F-1091-AB70-BDDF-C9883874074C}"/>
              </a:ext>
            </a:extLst>
          </p:cNvPr>
          <p:cNvSpPr>
            <a:spLocks noGrp="1"/>
          </p:cNvSpPr>
          <p:nvPr>
            <p:ph type="title"/>
          </p:nvPr>
        </p:nvSpPr>
        <p:spPr/>
        <p:txBody>
          <a:bodyPr/>
          <a:lstStyle/>
          <a:p>
            <a:r>
              <a:rPr kumimoji="1" lang="ja-JP" altLang="en-US"/>
              <a:t>　　スペース</a:t>
            </a:r>
          </a:p>
        </p:txBody>
      </p:sp>
      <p:sp>
        <p:nvSpPr>
          <p:cNvPr id="6" name="テキスト プレースホルダー 5">
            <a:extLst>
              <a:ext uri="{FF2B5EF4-FFF2-40B4-BE49-F238E27FC236}">
                <a16:creationId xmlns:a16="http://schemas.microsoft.com/office/drawing/2014/main" id="{9AF3C189-0981-6B48-5DB8-C222BFBD4338}"/>
              </a:ext>
            </a:extLst>
          </p:cNvPr>
          <p:cNvSpPr>
            <a:spLocks noGrp="1"/>
          </p:cNvSpPr>
          <p:nvPr>
            <p:ph type="body" sz="quarter" idx="11"/>
          </p:nvPr>
        </p:nvSpPr>
        <p:spPr/>
        <p:txBody>
          <a:bodyPr/>
          <a:lstStyle/>
          <a:p>
            <a:r>
              <a:rPr lang="ja-JP" altLang="en-US" dirty="0"/>
              <a:t>スペースに紐づいた共有</a:t>
            </a:r>
            <a:r>
              <a:rPr lang="en-US" altLang="ja-JP" dirty="0" err="1"/>
              <a:t>ToDo</a:t>
            </a:r>
            <a:r>
              <a:rPr lang="ja-JP" altLang="en-US" dirty="0"/>
              <a:t>では、タスクの共有や進捗の確認ができます。</a:t>
            </a:r>
          </a:p>
        </p:txBody>
      </p:sp>
      <p:sp>
        <p:nvSpPr>
          <p:cNvPr id="3" name="正方形/長方形 2">
            <a:extLst>
              <a:ext uri="{FF2B5EF4-FFF2-40B4-BE49-F238E27FC236}">
                <a16:creationId xmlns:a16="http://schemas.microsoft.com/office/drawing/2014/main" id="{778DD899-A660-7F4A-D7C6-928861D7E934}"/>
              </a:ext>
            </a:extLst>
          </p:cNvPr>
          <p:cNvSpPr/>
          <p:nvPr/>
        </p:nvSpPr>
        <p:spPr>
          <a:xfrm>
            <a:off x="2087444" y="2575050"/>
            <a:ext cx="4803618" cy="2163168"/>
          </a:xfrm>
          <a:prstGeom prst="rect">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3DEEA31C-59A8-928D-1597-E9E39B0832EB}"/>
              </a:ext>
            </a:extLst>
          </p:cNvPr>
          <p:cNvSpPr/>
          <p:nvPr/>
        </p:nvSpPr>
        <p:spPr>
          <a:xfrm>
            <a:off x="5559201" y="2575049"/>
            <a:ext cx="1329039" cy="5490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162000" tIns="20250" rIns="121500" bIns="20250" rtlCol="0" anchor="ctr"/>
          <a:lstStyle/>
          <a:p>
            <a:pPr algn="ctr">
              <a:lnSpc>
                <a:spcPct val="120000"/>
              </a:lnSpc>
            </a:pPr>
            <a:r>
              <a:rPr lang="ja-JP" altLang="en-US" sz="900" b="1" spc="113" dirty="0">
                <a:latin typeface="Yu Gothic" panose="020B0400000000000000" pitchFamily="34" charset="-128"/>
                <a:ea typeface="Yu Gothic" panose="020B0400000000000000" pitchFamily="34" charset="-128"/>
              </a:rPr>
              <a:t>共有</a:t>
            </a:r>
            <a:r>
              <a:rPr lang="en-US" altLang="ja-JP" sz="900" b="1" spc="113" dirty="0" err="1">
                <a:latin typeface="Yu Gothic" panose="020B0400000000000000" pitchFamily="34" charset="-128"/>
                <a:ea typeface="Yu Gothic" panose="020B0400000000000000" pitchFamily="34" charset="-128"/>
              </a:rPr>
              <a:t>ToDo</a:t>
            </a:r>
            <a:r>
              <a:rPr lang="ja-JP" altLang="en-US" sz="900" b="1" spc="113" dirty="0">
                <a:latin typeface="Yu Gothic" panose="020B0400000000000000" pitchFamily="34" charset="-128"/>
                <a:ea typeface="Yu Gothic" panose="020B0400000000000000" pitchFamily="34" charset="-128"/>
              </a:rPr>
              <a:t>で</a:t>
            </a:r>
          </a:p>
          <a:p>
            <a:pPr algn="ctr">
              <a:lnSpc>
                <a:spcPct val="120000"/>
              </a:lnSpc>
            </a:pPr>
            <a:r>
              <a:rPr lang="ja-JP" altLang="en-US" sz="900" b="1" spc="113" dirty="0">
                <a:latin typeface="Yu Gothic" panose="020B0400000000000000" pitchFamily="34" charset="-128"/>
                <a:ea typeface="Yu Gothic" panose="020B0400000000000000" pitchFamily="34" charset="-128"/>
              </a:rPr>
              <a:t>タスクの進捗確認が</a:t>
            </a:r>
          </a:p>
          <a:p>
            <a:pPr algn="ctr">
              <a:lnSpc>
                <a:spcPct val="120000"/>
              </a:lnSpc>
            </a:pPr>
            <a:r>
              <a:rPr lang="ja-JP" altLang="en-US" sz="900" b="1" spc="113" dirty="0">
                <a:latin typeface="Yu Gothic" panose="020B0400000000000000" pitchFamily="34" charset="-128"/>
                <a:ea typeface="Yu Gothic" panose="020B0400000000000000" pitchFamily="34" charset="-128"/>
              </a:rPr>
              <a:t>できます</a:t>
            </a:r>
            <a:endParaRPr lang="en-US" altLang="ja-JP" sz="900" b="1" spc="113" dirty="0">
              <a:latin typeface="Yu Gothic" panose="020B0400000000000000" pitchFamily="34" charset="-128"/>
              <a:ea typeface="Yu Gothic" panose="020B0400000000000000" pitchFamily="34" charset="-128"/>
            </a:endParaRPr>
          </a:p>
        </p:txBody>
      </p:sp>
      <p:pic>
        <p:nvPicPr>
          <p:cNvPr id="5" name="グラフィックス 4">
            <a:extLst>
              <a:ext uri="{FF2B5EF4-FFF2-40B4-BE49-F238E27FC236}">
                <a16:creationId xmlns:a16="http://schemas.microsoft.com/office/drawing/2014/main" id="{39AF895B-35F6-AF49-33D5-CC11FDE2FE8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4853" y="245442"/>
            <a:ext cx="333375" cy="333375"/>
          </a:xfrm>
          <a:prstGeom prst="rect">
            <a:avLst/>
          </a:prstGeom>
        </p:spPr>
      </p:pic>
    </p:spTree>
    <p:extLst>
      <p:ext uri="{BB962C8B-B14F-4D97-AF65-F5344CB8AC3E}">
        <p14:creationId xmlns:p14="http://schemas.microsoft.com/office/powerpoint/2010/main" val="7055010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角丸四角形 19">
            <a:extLst>
              <a:ext uri="{FF2B5EF4-FFF2-40B4-BE49-F238E27FC236}">
                <a16:creationId xmlns:a16="http://schemas.microsoft.com/office/drawing/2014/main" id="{EF6ADDF1-B0AD-060E-3222-D2E33D1887FE}"/>
              </a:ext>
            </a:extLst>
          </p:cNvPr>
          <p:cNvSpPr/>
          <p:nvPr/>
        </p:nvSpPr>
        <p:spPr>
          <a:xfrm>
            <a:off x="6482827" y="1343652"/>
            <a:ext cx="2338072" cy="3099546"/>
          </a:xfrm>
          <a:prstGeom prst="roundRect">
            <a:avLst>
              <a:gd name="adj" fmla="val 0"/>
            </a:avLst>
          </a:prstGeom>
          <a:solidFill>
            <a:srgbClr val="E1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b="1" spc="75">
              <a:solidFill>
                <a:schemeClr val="accent2"/>
              </a:solidFill>
              <a:latin typeface="Yu Gothic" panose="020B0400000000000000" pitchFamily="34" charset="-128"/>
              <a:ea typeface="Yu Gothic" panose="020B0400000000000000" pitchFamily="34" charset="-128"/>
            </a:endParaRPr>
          </a:p>
        </p:txBody>
      </p:sp>
      <p:sp>
        <p:nvSpPr>
          <p:cNvPr id="23" name="角丸四角形 19">
            <a:extLst>
              <a:ext uri="{FF2B5EF4-FFF2-40B4-BE49-F238E27FC236}">
                <a16:creationId xmlns:a16="http://schemas.microsoft.com/office/drawing/2014/main" id="{19153C63-1209-548C-2CFE-F55E16E51849}"/>
              </a:ext>
            </a:extLst>
          </p:cNvPr>
          <p:cNvSpPr/>
          <p:nvPr/>
        </p:nvSpPr>
        <p:spPr>
          <a:xfrm>
            <a:off x="3983802" y="1343652"/>
            <a:ext cx="2338072" cy="3099546"/>
          </a:xfrm>
          <a:prstGeom prst="roundRect">
            <a:avLst>
              <a:gd name="adj" fmla="val 0"/>
            </a:avLst>
          </a:prstGeom>
          <a:solidFill>
            <a:srgbClr val="E1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b="1" spc="75">
              <a:solidFill>
                <a:schemeClr val="accent2"/>
              </a:solidFill>
              <a:latin typeface="Yu Gothic" panose="020B0400000000000000" pitchFamily="34" charset="-128"/>
              <a:ea typeface="Yu Gothic" panose="020B0400000000000000" pitchFamily="34" charset="-128"/>
            </a:endParaRPr>
          </a:p>
        </p:txBody>
      </p:sp>
      <p:sp>
        <p:nvSpPr>
          <p:cNvPr id="2" name="タイトル 1">
            <a:extLst>
              <a:ext uri="{FF2B5EF4-FFF2-40B4-BE49-F238E27FC236}">
                <a16:creationId xmlns:a16="http://schemas.microsoft.com/office/drawing/2014/main" id="{29572C61-250E-70E5-255A-B4604D7B0C6E}"/>
              </a:ext>
            </a:extLst>
          </p:cNvPr>
          <p:cNvSpPr>
            <a:spLocks noGrp="1"/>
          </p:cNvSpPr>
          <p:nvPr>
            <p:ph type="title"/>
          </p:nvPr>
        </p:nvSpPr>
        <p:spPr/>
        <p:txBody>
          <a:bodyPr/>
          <a:lstStyle/>
          <a:p>
            <a:r>
              <a:rPr kumimoji="1" lang="ja-JP" altLang="en-US"/>
              <a:t>メッセージ・掲示板・スペースの違い</a:t>
            </a:r>
          </a:p>
        </p:txBody>
      </p:sp>
      <p:sp>
        <p:nvSpPr>
          <p:cNvPr id="5" name="テキスト プレースホルダー 4">
            <a:extLst>
              <a:ext uri="{FF2B5EF4-FFF2-40B4-BE49-F238E27FC236}">
                <a16:creationId xmlns:a16="http://schemas.microsoft.com/office/drawing/2014/main" id="{F8D9030C-943B-DFFB-BC56-3BD8D4F7219E}"/>
              </a:ext>
            </a:extLst>
          </p:cNvPr>
          <p:cNvSpPr>
            <a:spLocks noGrp="1"/>
          </p:cNvSpPr>
          <p:nvPr>
            <p:ph type="body" sz="quarter" idx="11"/>
          </p:nvPr>
        </p:nvSpPr>
        <p:spPr/>
        <p:txBody>
          <a:bodyPr/>
          <a:lstStyle/>
          <a:p>
            <a:r>
              <a:rPr lang="ja-JP" altLang="en-US" dirty="0"/>
              <a:t>メッセージ・掲示板・スペースは次のように使い分けられます。</a:t>
            </a:r>
          </a:p>
        </p:txBody>
      </p:sp>
      <p:sp>
        <p:nvSpPr>
          <p:cNvPr id="21" name="角丸四角形 19">
            <a:extLst>
              <a:ext uri="{FF2B5EF4-FFF2-40B4-BE49-F238E27FC236}">
                <a16:creationId xmlns:a16="http://schemas.microsoft.com/office/drawing/2014/main" id="{076C8A2A-DC52-6DAC-A913-D0FA19806B94}"/>
              </a:ext>
            </a:extLst>
          </p:cNvPr>
          <p:cNvSpPr/>
          <p:nvPr/>
        </p:nvSpPr>
        <p:spPr>
          <a:xfrm>
            <a:off x="1469997" y="1341847"/>
            <a:ext cx="2338072" cy="3099546"/>
          </a:xfrm>
          <a:prstGeom prst="roundRect">
            <a:avLst>
              <a:gd name="adj" fmla="val 0"/>
            </a:avLst>
          </a:prstGeom>
          <a:solidFill>
            <a:srgbClr val="E1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b="1" spc="75">
              <a:solidFill>
                <a:schemeClr val="accent2"/>
              </a:solidFill>
              <a:latin typeface="Yu Gothic" panose="020B0400000000000000" pitchFamily="34" charset="-128"/>
              <a:ea typeface="Yu Gothic" panose="020B0400000000000000" pitchFamily="34" charset="-128"/>
            </a:endParaRPr>
          </a:p>
        </p:txBody>
      </p:sp>
      <p:sp>
        <p:nvSpPr>
          <p:cNvPr id="22" name="正方形/長方形 21">
            <a:extLst>
              <a:ext uri="{FF2B5EF4-FFF2-40B4-BE49-F238E27FC236}">
                <a16:creationId xmlns:a16="http://schemas.microsoft.com/office/drawing/2014/main" id="{DFBA23E5-EC8C-E141-9FD1-BD05F03EA4D1}"/>
              </a:ext>
            </a:extLst>
          </p:cNvPr>
          <p:cNvSpPr/>
          <p:nvPr/>
        </p:nvSpPr>
        <p:spPr>
          <a:xfrm>
            <a:off x="1469997" y="1027858"/>
            <a:ext cx="2338072" cy="31579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lnSpc>
                <a:spcPct val="120000"/>
              </a:lnSpc>
            </a:pPr>
            <a:r>
              <a:rPr lang="ja-JP" altLang="en-US" sz="1400" b="1" spc="113" dirty="0">
                <a:latin typeface="Yu Gothic" panose="020B0400000000000000" pitchFamily="34" charset="-128"/>
                <a:ea typeface="Yu Gothic" panose="020B0400000000000000" pitchFamily="34" charset="-128"/>
              </a:rPr>
              <a:t>メッセージ</a:t>
            </a:r>
          </a:p>
        </p:txBody>
      </p:sp>
      <p:sp>
        <p:nvSpPr>
          <p:cNvPr id="24" name="正方形/長方形 23">
            <a:extLst>
              <a:ext uri="{FF2B5EF4-FFF2-40B4-BE49-F238E27FC236}">
                <a16:creationId xmlns:a16="http://schemas.microsoft.com/office/drawing/2014/main" id="{677A29CC-7E7B-D464-D082-15F18493E13D}"/>
              </a:ext>
            </a:extLst>
          </p:cNvPr>
          <p:cNvSpPr/>
          <p:nvPr/>
        </p:nvSpPr>
        <p:spPr>
          <a:xfrm>
            <a:off x="3983802" y="1027858"/>
            <a:ext cx="2338072" cy="31579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lnSpc>
                <a:spcPct val="120000"/>
              </a:lnSpc>
            </a:pPr>
            <a:r>
              <a:rPr lang="ja-JP" altLang="en-US" sz="1400" b="1" spc="113" dirty="0">
                <a:latin typeface="Yu Gothic" panose="020B0400000000000000" pitchFamily="34" charset="-128"/>
                <a:ea typeface="Yu Gothic" panose="020B0400000000000000" pitchFamily="34" charset="-128"/>
              </a:rPr>
              <a:t>掲示板</a:t>
            </a:r>
          </a:p>
        </p:txBody>
      </p:sp>
      <p:sp>
        <p:nvSpPr>
          <p:cNvPr id="26" name="正方形/長方形 25">
            <a:extLst>
              <a:ext uri="{FF2B5EF4-FFF2-40B4-BE49-F238E27FC236}">
                <a16:creationId xmlns:a16="http://schemas.microsoft.com/office/drawing/2014/main" id="{F4B1CF9C-A85F-EFF0-6A07-5D4E2DB5D5D0}"/>
              </a:ext>
            </a:extLst>
          </p:cNvPr>
          <p:cNvSpPr/>
          <p:nvPr/>
        </p:nvSpPr>
        <p:spPr>
          <a:xfrm>
            <a:off x="6482827" y="1027858"/>
            <a:ext cx="2338072" cy="31579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lnSpc>
                <a:spcPct val="120000"/>
              </a:lnSpc>
            </a:pPr>
            <a:r>
              <a:rPr lang="ja-JP" altLang="en-US" sz="1400" b="1" spc="113" dirty="0">
                <a:latin typeface="Yu Gothic" panose="020B0400000000000000" pitchFamily="34" charset="-128"/>
                <a:ea typeface="Yu Gothic" panose="020B0400000000000000" pitchFamily="34" charset="-128"/>
              </a:rPr>
              <a:t>スペース</a:t>
            </a:r>
          </a:p>
        </p:txBody>
      </p:sp>
      <p:sp>
        <p:nvSpPr>
          <p:cNvPr id="51" name="角丸四角形 68">
            <a:extLst>
              <a:ext uri="{FF2B5EF4-FFF2-40B4-BE49-F238E27FC236}">
                <a16:creationId xmlns:a16="http://schemas.microsoft.com/office/drawing/2014/main" id="{3B53C395-9CB9-8605-8017-A550D5615EC3}"/>
              </a:ext>
            </a:extLst>
          </p:cNvPr>
          <p:cNvSpPr/>
          <p:nvPr/>
        </p:nvSpPr>
        <p:spPr>
          <a:xfrm>
            <a:off x="345570" y="3026491"/>
            <a:ext cx="1051726" cy="312368"/>
          </a:xfrm>
          <a:prstGeom prst="roundRect">
            <a:avLst>
              <a:gd name="adj" fmla="val 50000"/>
            </a:avLst>
          </a:prstGeom>
          <a:solidFill>
            <a:srgbClr val="01ADA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200" b="1" dirty="0">
                <a:latin typeface="Yu Gothic" panose="020B0400000000000000" pitchFamily="34" charset="-128"/>
                <a:ea typeface="Yu Gothic" panose="020B0400000000000000" pitchFamily="34" charset="-128"/>
              </a:rPr>
              <a:t>機能の違い</a:t>
            </a:r>
          </a:p>
        </p:txBody>
      </p:sp>
      <p:sp>
        <p:nvSpPr>
          <p:cNvPr id="52" name="角丸四角形 68">
            <a:extLst>
              <a:ext uri="{FF2B5EF4-FFF2-40B4-BE49-F238E27FC236}">
                <a16:creationId xmlns:a16="http://schemas.microsoft.com/office/drawing/2014/main" id="{56D5F2BF-4B70-7F80-6A94-449364AFAE98}"/>
              </a:ext>
            </a:extLst>
          </p:cNvPr>
          <p:cNvSpPr/>
          <p:nvPr/>
        </p:nvSpPr>
        <p:spPr>
          <a:xfrm>
            <a:off x="345570" y="3841270"/>
            <a:ext cx="1051726" cy="312368"/>
          </a:xfrm>
          <a:prstGeom prst="roundRect">
            <a:avLst>
              <a:gd name="adj" fmla="val 50000"/>
            </a:avLst>
          </a:prstGeom>
          <a:solidFill>
            <a:srgbClr val="01ADA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200" b="1" dirty="0">
                <a:latin typeface="Yu Gothic" panose="020B0400000000000000" pitchFamily="34" charset="-128"/>
                <a:ea typeface="Yu Gothic" panose="020B0400000000000000" pitchFamily="34" charset="-128"/>
              </a:rPr>
              <a:t>利用例</a:t>
            </a:r>
          </a:p>
        </p:txBody>
      </p:sp>
      <p:sp>
        <p:nvSpPr>
          <p:cNvPr id="27" name="テキスト プレースホルダー 8">
            <a:extLst>
              <a:ext uri="{FF2B5EF4-FFF2-40B4-BE49-F238E27FC236}">
                <a16:creationId xmlns:a16="http://schemas.microsoft.com/office/drawing/2014/main" id="{EC695F42-DD94-DEF1-DB44-099F5867D469}"/>
              </a:ext>
            </a:extLst>
          </p:cNvPr>
          <p:cNvSpPr txBox="1">
            <a:spLocks/>
          </p:cNvSpPr>
          <p:nvPr/>
        </p:nvSpPr>
        <p:spPr>
          <a:xfrm>
            <a:off x="1558249" y="2810490"/>
            <a:ext cx="2138116" cy="301173"/>
          </a:xfrm>
          <a:prstGeom prst="rect">
            <a:avLst/>
          </a:prstGeom>
        </p:spPr>
        <p:txBody>
          <a:bodyPr wrap="square">
            <a:sp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a:lnSpc>
                <a:spcPct val="120000"/>
              </a:lnSpc>
              <a:spcBef>
                <a:spcPts val="0"/>
              </a:spcBef>
              <a:buClr>
                <a:schemeClr val="accent2"/>
              </a:buClr>
              <a:buFont typeface="Wingdings" panose="05000000000000000000" pitchFamily="2" charset="2"/>
              <a:buChar char="l"/>
            </a:pPr>
            <a:r>
              <a:rPr lang="ja-JP" altLang="en-US" sz="1200" dirty="0">
                <a:latin typeface="游ゴシック Medium" panose="020B0500000000000000" pitchFamily="50" charset="-128"/>
                <a:ea typeface="游ゴシック Medium" panose="020B0500000000000000" pitchFamily="50" charset="-128"/>
              </a:rPr>
              <a:t>宛先の人のみ閲覧可能</a:t>
            </a:r>
          </a:p>
        </p:txBody>
      </p:sp>
      <p:sp>
        <p:nvSpPr>
          <p:cNvPr id="49" name="テキスト プレースホルダー 8">
            <a:extLst>
              <a:ext uri="{FF2B5EF4-FFF2-40B4-BE49-F238E27FC236}">
                <a16:creationId xmlns:a16="http://schemas.microsoft.com/office/drawing/2014/main" id="{8F3E3438-B05A-79D8-0BE0-5675D9CCB244}"/>
              </a:ext>
            </a:extLst>
          </p:cNvPr>
          <p:cNvSpPr txBox="1">
            <a:spLocks/>
          </p:cNvSpPr>
          <p:nvPr/>
        </p:nvSpPr>
        <p:spPr>
          <a:xfrm>
            <a:off x="1545729" y="1412432"/>
            <a:ext cx="2186609" cy="301365"/>
          </a:xfrm>
          <a:prstGeom prst="rect">
            <a:avLst/>
          </a:prstGeom>
        </p:spPr>
        <p:txBody>
          <a:bodyPr wrap="square">
            <a:sp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ctr">
              <a:lnSpc>
                <a:spcPct val="120000"/>
              </a:lnSpc>
              <a:spcBef>
                <a:spcPts val="0"/>
              </a:spcBef>
              <a:buNone/>
            </a:pPr>
            <a:r>
              <a:rPr lang="ja-JP" altLang="en-US" sz="1200" b="1" dirty="0">
                <a:latin typeface="游ゴシック" panose="020B0400000000000000" pitchFamily="50" charset="-128"/>
                <a:ea typeface="游ゴシック" panose="020B0400000000000000" pitchFamily="50" charset="-128"/>
              </a:rPr>
              <a:t>その辺で立ち話／秘密の相談</a:t>
            </a:r>
          </a:p>
        </p:txBody>
      </p:sp>
      <p:sp>
        <p:nvSpPr>
          <p:cNvPr id="53" name="フリーフォーム: 図形 52">
            <a:extLst>
              <a:ext uri="{FF2B5EF4-FFF2-40B4-BE49-F238E27FC236}">
                <a16:creationId xmlns:a16="http://schemas.microsoft.com/office/drawing/2014/main" id="{05A2773F-04D9-A186-73BA-C742B5E4AB58}"/>
              </a:ext>
            </a:extLst>
          </p:cNvPr>
          <p:cNvSpPr/>
          <p:nvPr/>
        </p:nvSpPr>
        <p:spPr>
          <a:xfrm>
            <a:off x="1597413" y="2795408"/>
            <a:ext cx="2083241" cy="0"/>
          </a:xfrm>
          <a:custGeom>
            <a:avLst/>
            <a:gdLst>
              <a:gd name="connsiteX0" fmla="*/ 0 w 2083241"/>
              <a:gd name="connsiteY0" fmla="*/ 0 h 0"/>
              <a:gd name="connsiteX1" fmla="*/ 2083241 w 2083241"/>
              <a:gd name="connsiteY1" fmla="*/ 0 h 0"/>
            </a:gdLst>
            <a:ahLst/>
            <a:cxnLst>
              <a:cxn ang="0">
                <a:pos x="connsiteX0" y="connsiteY0"/>
              </a:cxn>
              <a:cxn ang="0">
                <a:pos x="connsiteX1" y="connsiteY1"/>
              </a:cxn>
            </a:cxnLst>
            <a:rect l="l" t="t" r="r" b="b"/>
            <a:pathLst>
              <a:path w="2083241">
                <a:moveTo>
                  <a:pt x="0" y="0"/>
                </a:moveTo>
                <a:lnTo>
                  <a:pt x="2083241" y="0"/>
                </a:lnTo>
              </a:path>
            </a:pathLst>
          </a:cu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テキスト プレースホルダー 8">
            <a:extLst>
              <a:ext uri="{FF2B5EF4-FFF2-40B4-BE49-F238E27FC236}">
                <a16:creationId xmlns:a16="http://schemas.microsoft.com/office/drawing/2014/main" id="{5C89BCCB-5E58-DAE1-4F85-029C5D2A9137}"/>
              </a:ext>
            </a:extLst>
          </p:cNvPr>
          <p:cNvSpPr txBox="1">
            <a:spLocks/>
          </p:cNvSpPr>
          <p:nvPr/>
        </p:nvSpPr>
        <p:spPr>
          <a:xfrm>
            <a:off x="1558249" y="3625269"/>
            <a:ext cx="2138116" cy="744371"/>
          </a:xfrm>
          <a:prstGeom prst="rect">
            <a:avLst/>
          </a:prstGeom>
        </p:spPr>
        <p:txBody>
          <a:bodyPr wrap="square">
            <a:sp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a:lnSpc>
                <a:spcPct val="120000"/>
              </a:lnSpc>
              <a:spcBef>
                <a:spcPts val="0"/>
              </a:spcBef>
              <a:buClr>
                <a:schemeClr val="accent2"/>
              </a:buClr>
              <a:buFont typeface="Wingdings" panose="05000000000000000000" pitchFamily="2" charset="2"/>
              <a:buChar char="l"/>
            </a:pPr>
            <a:r>
              <a:rPr lang="ja-JP" altLang="en-US" sz="1200" dirty="0">
                <a:latin typeface="游ゴシック Medium" panose="020B0500000000000000" pitchFamily="50" charset="-128"/>
                <a:ea typeface="游ゴシック Medium" panose="020B0500000000000000" pitchFamily="50" charset="-128"/>
              </a:rPr>
              <a:t>個人情報に関すること</a:t>
            </a:r>
          </a:p>
          <a:p>
            <a:pPr>
              <a:lnSpc>
                <a:spcPct val="120000"/>
              </a:lnSpc>
              <a:spcBef>
                <a:spcPts val="0"/>
              </a:spcBef>
              <a:buClr>
                <a:schemeClr val="accent2"/>
              </a:buClr>
              <a:buFont typeface="Wingdings" panose="05000000000000000000" pitchFamily="2" charset="2"/>
              <a:buChar char="l"/>
            </a:pPr>
            <a:r>
              <a:rPr lang="ja-JP" altLang="en-US" sz="1200" dirty="0">
                <a:latin typeface="游ゴシック Medium" panose="020B0500000000000000" pitchFamily="50" charset="-128"/>
                <a:ea typeface="游ゴシック Medium" panose="020B0500000000000000" pitchFamily="50" charset="-128"/>
              </a:rPr>
              <a:t>人事関連</a:t>
            </a:r>
          </a:p>
          <a:p>
            <a:pPr>
              <a:lnSpc>
                <a:spcPct val="120000"/>
              </a:lnSpc>
              <a:spcBef>
                <a:spcPts val="0"/>
              </a:spcBef>
              <a:buClr>
                <a:schemeClr val="accent2"/>
              </a:buClr>
              <a:buFont typeface="Wingdings" panose="05000000000000000000" pitchFamily="2" charset="2"/>
              <a:buChar char="l"/>
            </a:pPr>
            <a:r>
              <a:rPr lang="ja-JP" altLang="en-US" sz="1200" dirty="0">
                <a:latin typeface="游ゴシック Medium" panose="020B0500000000000000" pitchFamily="50" charset="-128"/>
                <a:ea typeface="游ゴシック Medium" panose="020B0500000000000000" pitchFamily="50" charset="-128"/>
              </a:rPr>
              <a:t>プライベートなこと</a:t>
            </a:r>
          </a:p>
        </p:txBody>
      </p:sp>
      <p:sp>
        <p:nvSpPr>
          <p:cNvPr id="55" name="フリーフォーム: 図形 54">
            <a:extLst>
              <a:ext uri="{FF2B5EF4-FFF2-40B4-BE49-F238E27FC236}">
                <a16:creationId xmlns:a16="http://schemas.microsoft.com/office/drawing/2014/main" id="{F5D5B7E0-2BB2-E47D-F0AC-F8867EB2017D}"/>
              </a:ext>
            </a:extLst>
          </p:cNvPr>
          <p:cNvSpPr/>
          <p:nvPr/>
        </p:nvSpPr>
        <p:spPr>
          <a:xfrm>
            <a:off x="1597413" y="3592769"/>
            <a:ext cx="2083241" cy="0"/>
          </a:xfrm>
          <a:custGeom>
            <a:avLst/>
            <a:gdLst>
              <a:gd name="connsiteX0" fmla="*/ 0 w 2083241"/>
              <a:gd name="connsiteY0" fmla="*/ 0 h 0"/>
              <a:gd name="connsiteX1" fmla="*/ 2083241 w 2083241"/>
              <a:gd name="connsiteY1" fmla="*/ 0 h 0"/>
            </a:gdLst>
            <a:ahLst/>
            <a:cxnLst>
              <a:cxn ang="0">
                <a:pos x="connsiteX0" y="connsiteY0"/>
              </a:cxn>
              <a:cxn ang="0">
                <a:pos x="connsiteX1" y="connsiteY1"/>
              </a:cxn>
            </a:cxnLst>
            <a:rect l="l" t="t" r="r" b="b"/>
            <a:pathLst>
              <a:path w="2083241">
                <a:moveTo>
                  <a:pt x="0" y="0"/>
                </a:moveTo>
                <a:lnTo>
                  <a:pt x="2083241" y="0"/>
                </a:lnTo>
              </a:path>
            </a:pathLst>
          </a:cu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テキスト プレースホルダー 8">
            <a:extLst>
              <a:ext uri="{FF2B5EF4-FFF2-40B4-BE49-F238E27FC236}">
                <a16:creationId xmlns:a16="http://schemas.microsoft.com/office/drawing/2014/main" id="{EA38285C-48A2-5550-8D7D-3D8E5F7AF38D}"/>
              </a:ext>
            </a:extLst>
          </p:cNvPr>
          <p:cNvSpPr txBox="1">
            <a:spLocks/>
          </p:cNvSpPr>
          <p:nvPr/>
        </p:nvSpPr>
        <p:spPr>
          <a:xfrm>
            <a:off x="4064233" y="2810490"/>
            <a:ext cx="2138116" cy="522772"/>
          </a:xfrm>
          <a:prstGeom prst="rect">
            <a:avLst/>
          </a:prstGeom>
        </p:spPr>
        <p:txBody>
          <a:bodyPr wrap="square">
            <a:sp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a:lnSpc>
                <a:spcPct val="120000"/>
              </a:lnSpc>
              <a:spcBef>
                <a:spcPts val="0"/>
              </a:spcBef>
              <a:buClr>
                <a:schemeClr val="accent2"/>
              </a:buClr>
              <a:buFont typeface="Wingdings" panose="05000000000000000000" pitchFamily="2" charset="2"/>
              <a:buChar char="l"/>
            </a:pPr>
            <a:r>
              <a:rPr lang="ja-JP" altLang="en-US" sz="1200" dirty="0">
                <a:latin typeface="游ゴシック Medium" panose="020B0500000000000000" pitchFamily="50" charset="-128"/>
                <a:ea typeface="游ゴシック Medium" panose="020B0500000000000000" pitchFamily="50" charset="-128"/>
              </a:rPr>
              <a:t>カテゴリ別の</a:t>
            </a:r>
            <a:br>
              <a:rPr lang="ja-JP" altLang="en-US" sz="1200" dirty="0">
                <a:latin typeface="游ゴシック Medium" panose="020B0500000000000000" pitchFamily="50" charset="-128"/>
                <a:ea typeface="游ゴシック Medium" panose="020B0500000000000000" pitchFamily="50" charset="-128"/>
              </a:rPr>
            </a:br>
            <a:r>
              <a:rPr lang="ja-JP" altLang="en-US" sz="1200" dirty="0">
                <a:latin typeface="游ゴシック Medium" panose="020B0500000000000000" pitchFamily="50" charset="-128"/>
                <a:ea typeface="游ゴシック Medium" panose="020B0500000000000000" pitchFamily="50" charset="-128"/>
              </a:rPr>
              <a:t>アクセス権設定が可能</a:t>
            </a:r>
          </a:p>
        </p:txBody>
      </p:sp>
      <p:sp>
        <p:nvSpPr>
          <p:cNvPr id="59" name="テキスト プレースホルダー 8">
            <a:extLst>
              <a:ext uri="{FF2B5EF4-FFF2-40B4-BE49-F238E27FC236}">
                <a16:creationId xmlns:a16="http://schemas.microsoft.com/office/drawing/2014/main" id="{CA79CBF5-08F9-D9A9-C49D-CFD3BCB6D56F}"/>
              </a:ext>
            </a:extLst>
          </p:cNvPr>
          <p:cNvSpPr txBox="1">
            <a:spLocks/>
          </p:cNvSpPr>
          <p:nvPr/>
        </p:nvSpPr>
        <p:spPr>
          <a:xfrm>
            <a:off x="4051713" y="1412432"/>
            <a:ext cx="2186609" cy="301365"/>
          </a:xfrm>
          <a:prstGeom prst="rect">
            <a:avLst/>
          </a:prstGeom>
        </p:spPr>
        <p:txBody>
          <a:bodyPr wrap="square">
            <a:sp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ctr">
              <a:lnSpc>
                <a:spcPct val="120000"/>
              </a:lnSpc>
              <a:spcBef>
                <a:spcPts val="0"/>
              </a:spcBef>
              <a:buNone/>
            </a:pPr>
            <a:r>
              <a:rPr lang="ja-JP" altLang="en-US" sz="1200" b="1" dirty="0">
                <a:latin typeface="游ゴシック" panose="020B0400000000000000" pitchFamily="50" charset="-128"/>
                <a:ea typeface="游ゴシック" panose="020B0400000000000000" pitchFamily="50" charset="-128"/>
              </a:rPr>
              <a:t>まさに紙の掲示板</a:t>
            </a:r>
          </a:p>
        </p:txBody>
      </p:sp>
      <p:sp>
        <p:nvSpPr>
          <p:cNvPr id="61" name="フリーフォーム: 図形 60">
            <a:extLst>
              <a:ext uri="{FF2B5EF4-FFF2-40B4-BE49-F238E27FC236}">
                <a16:creationId xmlns:a16="http://schemas.microsoft.com/office/drawing/2014/main" id="{5E3ACA19-4A5E-3EC2-A372-3A82B7097132}"/>
              </a:ext>
            </a:extLst>
          </p:cNvPr>
          <p:cNvSpPr/>
          <p:nvPr/>
        </p:nvSpPr>
        <p:spPr>
          <a:xfrm>
            <a:off x="4103397" y="2795408"/>
            <a:ext cx="2083241" cy="0"/>
          </a:xfrm>
          <a:custGeom>
            <a:avLst/>
            <a:gdLst>
              <a:gd name="connsiteX0" fmla="*/ 0 w 2083241"/>
              <a:gd name="connsiteY0" fmla="*/ 0 h 0"/>
              <a:gd name="connsiteX1" fmla="*/ 2083241 w 2083241"/>
              <a:gd name="connsiteY1" fmla="*/ 0 h 0"/>
            </a:gdLst>
            <a:ahLst/>
            <a:cxnLst>
              <a:cxn ang="0">
                <a:pos x="connsiteX0" y="connsiteY0"/>
              </a:cxn>
              <a:cxn ang="0">
                <a:pos x="connsiteX1" y="connsiteY1"/>
              </a:cxn>
            </a:cxnLst>
            <a:rect l="l" t="t" r="r" b="b"/>
            <a:pathLst>
              <a:path w="2083241">
                <a:moveTo>
                  <a:pt x="0" y="0"/>
                </a:moveTo>
                <a:lnTo>
                  <a:pt x="2083241" y="0"/>
                </a:lnTo>
              </a:path>
            </a:pathLst>
          </a:cu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テキスト プレースホルダー 8">
            <a:extLst>
              <a:ext uri="{FF2B5EF4-FFF2-40B4-BE49-F238E27FC236}">
                <a16:creationId xmlns:a16="http://schemas.microsoft.com/office/drawing/2014/main" id="{EF888CD3-1CAA-B4F3-3FB8-55B5F01EB997}"/>
              </a:ext>
            </a:extLst>
          </p:cNvPr>
          <p:cNvSpPr txBox="1">
            <a:spLocks/>
          </p:cNvSpPr>
          <p:nvPr/>
        </p:nvSpPr>
        <p:spPr>
          <a:xfrm>
            <a:off x="4064233" y="3625269"/>
            <a:ext cx="2138116" cy="744371"/>
          </a:xfrm>
          <a:prstGeom prst="rect">
            <a:avLst/>
          </a:prstGeom>
        </p:spPr>
        <p:txBody>
          <a:bodyPr wrap="square">
            <a:sp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a:lnSpc>
                <a:spcPct val="120000"/>
              </a:lnSpc>
              <a:spcBef>
                <a:spcPts val="0"/>
              </a:spcBef>
              <a:buClr>
                <a:schemeClr val="accent2"/>
              </a:buClr>
              <a:buFont typeface="Wingdings" panose="05000000000000000000" pitchFamily="2" charset="2"/>
              <a:buChar char="l"/>
            </a:pPr>
            <a:r>
              <a:rPr lang="ja-JP" altLang="en-US" sz="1200" dirty="0">
                <a:latin typeface="游ゴシック Medium" panose="020B0500000000000000" pitchFamily="50" charset="-128"/>
                <a:ea typeface="游ゴシック Medium" panose="020B0500000000000000" pitchFamily="50" charset="-128"/>
              </a:rPr>
              <a:t>健康診断のお知らせ</a:t>
            </a:r>
          </a:p>
          <a:p>
            <a:pPr>
              <a:lnSpc>
                <a:spcPct val="120000"/>
              </a:lnSpc>
              <a:spcBef>
                <a:spcPts val="0"/>
              </a:spcBef>
              <a:buClr>
                <a:schemeClr val="accent2"/>
              </a:buClr>
              <a:buFont typeface="Wingdings" panose="05000000000000000000" pitchFamily="2" charset="2"/>
              <a:buChar char="l"/>
            </a:pPr>
            <a:r>
              <a:rPr lang="ja-JP" altLang="en-US" sz="1200" dirty="0">
                <a:latin typeface="游ゴシック Medium" panose="020B0500000000000000" pitchFamily="50" charset="-128"/>
                <a:ea typeface="游ゴシック Medium" panose="020B0500000000000000" pitchFamily="50" charset="-128"/>
              </a:rPr>
              <a:t>定時退勤日のお知らせ</a:t>
            </a:r>
          </a:p>
          <a:p>
            <a:pPr>
              <a:lnSpc>
                <a:spcPct val="120000"/>
              </a:lnSpc>
              <a:spcBef>
                <a:spcPts val="0"/>
              </a:spcBef>
              <a:buClr>
                <a:schemeClr val="accent2"/>
              </a:buClr>
              <a:buFont typeface="Wingdings" panose="05000000000000000000" pitchFamily="2" charset="2"/>
              <a:buChar char="l"/>
            </a:pPr>
            <a:r>
              <a:rPr lang="ja-JP" altLang="en-US" sz="1200" dirty="0">
                <a:latin typeface="游ゴシック Medium" panose="020B0500000000000000" pitchFamily="50" charset="-128"/>
                <a:ea typeface="游ゴシック Medium" panose="020B0500000000000000" pitchFamily="50" charset="-128"/>
              </a:rPr>
              <a:t>システム更新のお知らせ</a:t>
            </a:r>
          </a:p>
        </p:txBody>
      </p:sp>
      <p:sp>
        <p:nvSpPr>
          <p:cNvPr id="63" name="フリーフォーム: 図形 62">
            <a:extLst>
              <a:ext uri="{FF2B5EF4-FFF2-40B4-BE49-F238E27FC236}">
                <a16:creationId xmlns:a16="http://schemas.microsoft.com/office/drawing/2014/main" id="{3CDC59AA-7B36-4855-3C90-56027D665810}"/>
              </a:ext>
            </a:extLst>
          </p:cNvPr>
          <p:cNvSpPr/>
          <p:nvPr/>
        </p:nvSpPr>
        <p:spPr>
          <a:xfrm>
            <a:off x="4103397" y="3592769"/>
            <a:ext cx="2083241" cy="0"/>
          </a:xfrm>
          <a:custGeom>
            <a:avLst/>
            <a:gdLst>
              <a:gd name="connsiteX0" fmla="*/ 0 w 2083241"/>
              <a:gd name="connsiteY0" fmla="*/ 0 h 0"/>
              <a:gd name="connsiteX1" fmla="*/ 2083241 w 2083241"/>
              <a:gd name="connsiteY1" fmla="*/ 0 h 0"/>
            </a:gdLst>
            <a:ahLst/>
            <a:cxnLst>
              <a:cxn ang="0">
                <a:pos x="connsiteX0" y="connsiteY0"/>
              </a:cxn>
              <a:cxn ang="0">
                <a:pos x="connsiteX1" y="connsiteY1"/>
              </a:cxn>
            </a:cxnLst>
            <a:rect l="l" t="t" r="r" b="b"/>
            <a:pathLst>
              <a:path w="2083241">
                <a:moveTo>
                  <a:pt x="0" y="0"/>
                </a:moveTo>
                <a:lnTo>
                  <a:pt x="2083241" y="0"/>
                </a:lnTo>
              </a:path>
            </a:pathLst>
          </a:cu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5" name="テキスト プレースホルダー 8">
            <a:extLst>
              <a:ext uri="{FF2B5EF4-FFF2-40B4-BE49-F238E27FC236}">
                <a16:creationId xmlns:a16="http://schemas.microsoft.com/office/drawing/2014/main" id="{484A6E82-CE4E-85ED-BB17-AC2292528FAC}"/>
              </a:ext>
            </a:extLst>
          </p:cNvPr>
          <p:cNvSpPr txBox="1">
            <a:spLocks/>
          </p:cNvSpPr>
          <p:nvPr/>
        </p:nvSpPr>
        <p:spPr>
          <a:xfrm>
            <a:off x="6574500" y="2810490"/>
            <a:ext cx="2138116" cy="744371"/>
          </a:xfrm>
          <a:prstGeom prst="rect">
            <a:avLst/>
          </a:prstGeom>
        </p:spPr>
        <p:txBody>
          <a:bodyPr wrap="square">
            <a:sp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a:lnSpc>
                <a:spcPct val="120000"/>
              </a:lnSpc>
              <a:spcBef>
                <a:spcPts val="0"/>
              </a:spcBef>
              <a:buClr>
                <a:schemeClr val="accent2"/>
              </a:buClr>
              <a:buFont typeface="Wingdings" panose="05000000000000000000" pitchFamily="2" charset="2"/>
              <a:buChar char="l"/>
            </a:pPr>
            <a:r>
              <a:rPr lang="ja-JP" altLang="en-US" sz="1200" dirty="0">
                <a:latin typeface="游ゴシック Medium" panose="020B0500000000000000" pitchFamily="50" charset="-128"/>
                <a:ea typeface="游ゴシック Medium" panose="020B0500000000000000" pitchFamily="50" charset="-128"/>
              </a:rPr>
              <a:t>公開に設定すれば</a:t>
            </a:r>
            <a:br>
              <a:rPr lang="ja-JP" altLang="en-US" sz="1200" dirty="0">
                <a:latin typeface="游ゴシック Medium" panose="020B0500000000000000" pitchFamily="50" charset="-128"/>
                <a:ea typeface="游ゴシック Medium" panose="020B0500000000000000" pitchFamily="50" charset="-128"/>
              </a:rPr>
            </a:br>
            <a:r>
              <a:rPr lang="ja-JP" altLang="en-US" sz="1200" dirty="0">
                <a:latin typeface="游ゴシック Medium" panose="020B0500000000000000" pitchFamily="50" charset="-128"/>
                <a:ea typeface="游ゴシック Medium" panose="020B0500000000000000" pitchFamily="50" charset="-128"/>
              </a:rPr>
              <a:t>宛先以外の人も閲覧可能</a:t>
            </a:r>
          </a:p>
          <a:p>
            <a:pPr>
              <a:lnSpc>
                <a:spcPct val="120000"/>
              </a:lnSpc>
              <a:spcBef>
                <a:spcPts val="0"/>
              </a:spcBef>
              <a:buClr>
                <a:schemeClr val="accent2"/>
              </a:buClr>
              <a:buFont typeface="Wingdings" panose="05000000000000000000" pitchFamily="2" charset="2"/>
              <a:buChar char="l"/>
            </a:pPr>
            <a:r>
              <a:rPr lang="ja-JP" altLang="en-US" sz="1200" dirty="0">
                <a:latin typeface="游ゴシック Medium" panose="020B0500000000000000" pitchFamily="50" charset="-128"/>
                <a:ea typeface="游ゴシック Medium" panose="020B0500000000000000" pitchFamily="50" charset="-128"/>
              </a:rPr>
              <a:t>複数スレッドを作成可能</a:t>
            </a:r>
          </a:p>
        </p:txBody>
      </p:sp>
      <p:sp>
        <p:nvSpPr>
          <p:cNvPr id="66" name="テキスト プレースホルダー 8">
            <a:extLst>
              <a:ext uri="{FF2B5EF4-FFF2-40B4-BE49-F238E27FC236}">
                <a16:creationId xmlns:a16="http://schemas.microsoft.com/office/drawing/2014/main" id="{CCCB8264-2FE3-04B4-7115-7B7E69D04F34}"/>
              </a:ext>
            </a:extLst>
          </p:cNvPr>
          <p:cNvSpPr txBox="1">
            <a:spLocks/>
          </p:cNvSpPr>
          <p:nvPr/>
        </p:nvSpPr>
        <p:spPr>
          <a:xfrm>
            <a:off x="6561980" y="1412432"/>
            <a:ext cx="2186609" cy="301365"/>
          </a:xfrm>
          <a:prstGeom prst="rect">
            <a:avLst/>
          </a:prstGeom>
        </p:spPr>
        <p:txBody>
          <a:bodyPr wrap="square">
            <a:sp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ctr">
              <a:lnSpc>
                <a:spcPct val="120000"/>
              </a:lnSpc>
              <a:spcBef>
                <a:spcPts val="0"/>
              </a:spcBef>
              <a:buNone/>
            </a:pPr>
            <a:r>
              <a:rPr lang="ja-JP" altLang="en-US" sz="1200" b="1" dirty="0">
                <a:latin typeface="游ゴシック" panose="020B0400000000000000" pitchFamily="50" charset="-128"/>
                <a:ea typeface="游ゴシック" panose="020B0400000000000000" pitchFamily="50" charset="-128"/>
              </a:rPr>
              <a:t>会議室でディスカッション</a:t>
            </a:r>
          </a:p>
        </p:txBody>
      </p:sp>
      <p:sp>
        <p:nvSpPr>
          <p:cNvPr id="68" name="フリーフォーム: 図形 67">
            <a:extLst>
              <a:ext uri="{FF2B5EF4-FFF2-40B4-BE49-F238E27FC236}">
                <a16:creationId xmlns:a16="http://schemas.microsoft.com/office/drawing/2014/main" id="{15043D47-10BF-25D3-B443-188B35CAC9EF}"/>
              </a:ext>
            </a:extLst>
          </p:cNvPr>
          <p:cNvSpPr/>
          <p:nvPr/>
        </p:nvSpPr>
        <p:spPr>
          <a:xfrm>
            <a:off x="6613664" y="2795408"/>
            <a:ext cx="2083241" cy="0"/>
          </a:xfrm>
          <a:custGeom>
            <a:avLst/>
            <a:gdLst>
              <a:gd name="connsiteX0" fmla="*/ 0 w 2083241"/>
              <a:gd name="connsiteY0" fmla="*/ 0 h 0"/>
              <a:gd name="connsiteX1" fmla="*/ 2083241 w 2083241"/>
              <a:gd name="connsiteY1" fmla="*/ 0 h 0"/>
            </a:gdLst>
            <a:ahLst/>
            <a:cxnLst>
              <a:cxn ang="0">
                <a:pos x="connsiteX0" y="connsiteY0"/>
              </a:cxn>
              <a:cxn ang="0">
                <a:pos x="connsiteX1" y="connsiteY1"/>
              </a:cxn>
            </a:cxnLst>
            <a:rect l="l" t="t" r="r" b="b"/>
            <a:pathLst>
              <a:path w="2083241">
                <a:moveTo>
                  <a:pt x="0" y="0"/>
                </a:moveTo>
                <a:lnTo>
                  <a:pt x="2083241" y="0"/>
                </a:lnTo>
              </a:path>
            </a:pathLst>
          </a:cu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テキスト プレースホルダー 8">
            <a:extLst>
              <a:ext uri="{FF2B5EF4-FFF2-40B4-BE49-F238E27FC236}">
                <a16:creationId xmlns:a16="http://schemas.microsoft.com/office/drawing/2014/main" id="{8ACB793D-6DD4-74B4-7F44-200C4B1329B4}"/>
              </a:ext>
            </a:extLst>
          </p:cNvPr>
          <p:cNvSpPr txBox="1">
            <a:spLocks/>
          </p:cNvSpPr>
          <p:nvPr/>
        </p:nvSpPr>
        <p:spPr>
          <a:xfrm>
            <a:off x="6574500" y="3625269"/>
            <a:ext cx="2138116" cy="744371"/>
          </a:xfrm>
          <a:prstGeom prst="rect">
            <a:avLst/>
          </a:prstGeom>
        </p:spPr>
        <p:txBody>
          <a:bodyPr wrap="square">
            <a:sp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a:lnSpc>
                <a:spcPct val="120000"/>
              </a:lnSpc>
              <a:spcBef>
                <a:spcPts val="0"/>
              </a:spcBef>
              <a:buClr>
                <a:schemeClr val="accent2"/>
              </a:buClr>
              <a:buFont typeface="Wingdings" panose="05000000000000000000" pitchFamily="2" charset="2"/>
              <a:buChar char="l"/>
            </a:pPr>
            <a:r>
              <a:rPr lang="ja-JP" altLang="en-US" sz="1200" dirty="0">
                <a:latin typeface="游ゴシック Medium" panose="020B0500000000000000" pitchFamily="50" charset="-128"/>
                <a:ea typeface="游ゴシック Medium" panose="020B0500000000000000" pitchFamily="50" charset="-128"/>
              </a:rPr>
              <a:t>部署内の連絡や相談</a:t>
            </a:r>
          </a:p>
          <a:p>
            <a:pPr>
              <a:lnSpc>
                <a:spcPct val="120000"/>
              </a:lnSpc>
              <a:spcBef>
                <a:spcPts val="0"/>
              </a:spcBef>
              <a:buClr>
                <a:schemeClr val="accent2"/>
              </a:buClr>
              <a:buFont typeface="Wingdings" panose="05000000000000000000" pitchFamily="2" charset="2"/>
              <a:buChar char="l"/>
            </a:pPr>
            <a:r>
              <a:rPr lang="ja-JP" altLang="en-US" sz="1200" dirty="0">
                <a:latin typeface="游ゴシック Medium" panose="020B0500000000000000" pitchFamily="50" charset="-128"/>
                <a:ea typeface="游ゴシック Medium" panose="020B0500000000000000" pitchFamily="50" charset="-128"/>
              </a:rPr>
              <a:t>部署を横断する</a:t>
            </a:r>
            <a:br>
              <a:rPr lang="ja-JP" altLang="en-US" sz="1200" dirty="0">
                <a:latin typeface="游ゴシック Medium" panose="020B0500000000000000" pitchFamily="50" charset="-128"/>
                <a:ea typeface="游ゴシック Medium" panose="020B0500000000000000" pitchFamily="50" charset="-128"/>
              </a:rPr>
            </a:br>
            <a:r>
              <a:rPr lang="ja-JP" altLang="en-US" sz="1200" dirty="0">
                <a:latin typeface="游ゴシック Medium" panose="020B0500000000000000" pitchFamily="50" charset="-128"/>
                <a:ea typeface="游ゴシック Medium" panose="020B0500000000000000" pitchFamily="50" charset="-128"/>
              </a:rPr>
              <a:t>プロジェクトのやりとり</a:t>
            </a:r>
          </a:p>
        </p:txBody>
      </p:sp>
      <p:sp>
        <p:nvSpPr>
          <p:cNvPr id="70" name="フリーフォーム: 図形 69">
            <a:extLst>
              <a:ext uri="{FF2B5EF4-FFF2-40B4-BE49-F238E27FC236}">
                <a16:creationId xmlns:a16="http://schemas.microsoft.com/office/drawing/2014/main" id="{F83DDC68-B851-742C-2EE7-FF2D45ECEE4B}"/>
              </a:ext>
            </a:extLst>
          </p:cNvPr>
          <p:cNvSpPr/>
          <p:nvPr/>
        </p:nvSpPr>
        <p:spPr>
          <a:xfrm>
            <a:off x="6613664" y="3592769"/>
            <a:ext cx="2083241" cy="0"/>
          </a:xfrm>
          <a:custGeom>
            <a:avLst/>
            <a:gdLst>
              <a:gd name="connsiteX0" fmla="*/ 0 w 2083241"/>
              <a:gd name="connsiteY0" fmla="*/ 0 h 0"/>
              <a:gd name="connsiteX1" fmla="*/ 2083241 w 2083241"/>
              <a:gd name="connsiteY1" fmla="*/ 0 h 0"/>
            </a:gdLst>
            <a:ahLst/>
            <a:cxnLst>
              <a:cxn ang="0">
                <a:pos x="connsiteX0" y="connsiteY0"/>
              </a:cxn>
              <a:cxn ang="0">
                <a:pos x="connsiteX1" y="connsiteY1"/>
              </a:cxn>
            </a:cxnLst>
            <a:rect l="l" t="t" r="r" b="b"/>
            <a:pathLst>
              <a:path w="2083241">
                <a:moveTo>
                  <a:pt x="0" y="0"/>
                </a:moveTo>
                <a:lnTo>
                  <a:pt x="2083241" y="0"/>
                </a:lnTo>
              </a:path>
            </a:pathLst>
          </a:cu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プレースホルダー 6">
            <a:extLst>
              <a:ext uri="{FF2B5EF4-FFF2-40B4-BE49-F238E27FC236}">
                <a16:creationId xmlns:a16="http://schemas.microsoft.com/office/drawing/2014/main" id="{FE172FB0-E1CC-0BE1-1C52-5C97D7B07956}"/>
              </a:ext>
            </a:extLst>
          </p:cNvPr>
          <p:cNvSpPr txBox="1">
            <a:spLocks/>
          </p:cNvSpPr>
          <p:nvPr/>
        </p:nvSpPr>
        <p:spPr>
          <a:xfrm>
            <a:off x="4234240" y="4526821"/>
            <a:ext cx="4680520" cy="306048"/>
          </a:xfrm>
          <a:prstGeom prst="rect">
            <a:avLst/>
          </a:prstGeom>
        </p:spPr>
        <p:txBody>
          <a:bodyPr vert="horz" lIns="91440" tIns="45720" rIns="91440" bIns="45720" rtlCol="0">
            <a:normAutofit/>
          </a:bodyPr>
          <a:lstStyle>
            <a:lvl1pPr marL="202401" indent="-202401" algn="l" defTabSz="685800" rtl="0" eaLnBrk="1" latinLnBrk="0" hangingPunct="1">
              <a:lnSpc>
                <a:spcPct val="130000"/>
              </a:lnSpc>
              <a:spcBef>
                <a:spcPts val="750"/>
              </a:spcBef>
              <a:buClr>
                <a:schemeClr val="accent2"/>
              </a:buClr>
              <a:buFont typeface="Wingdings" pitchFamily="2" charset="2"/>
              <a:buChar char="l"/>
              <a:tabLst/>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07194" indent="-164302" algn="l" defTabSz="685800" rtl="0" eaLnBrk="1" latinLnBrk="0" hangingPunct="1">
              <a:lnSpc>
                <a:spcPct val="130000"/>
              </a:lnSpc>
              <a:spcBef>
                <a:spcPts val="375"/>
              </a:spcBef>
              <a:buClr>
                <a:schemeClr val="accent3"/>
              </a:buClr>
              <a:buFont typeface="Arial" panose="020B0604020202020204" pitchFamily="34" charset="0"/>
              <a:buChar char="•"/>
              <a:tabLst/>
              <a:defRPr kumimoji="1" sz="1200" b="0" i="0" kern="1200">
                <a:solidFill>
                  <a:schemeClr val="tx1"/>
                </a:solidFill>
                <a:latin typeface="Yu Gothic" panose="020B0400000000000000" pitchFamily="34" charset="-128"/>
                <a:ea typeface="Yu Gothic" panose="020B0400000000000000" pitchFamily="34" charset="-128"/>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200" b="0" i="0" kern="1200">
                <a:solidFill>
                  <a:schemeClr val="tx1">
                    <a:lumMod val="60000"/>
                    <a:lumOff val="40000"/>
                  </a:schemeClr>
                </a:solidFill>
                <a:latin typeface="Yu Gothic" panose="020B0400000000000000" pitchFamily="34" charset="-128"/>
                <a:ea typeface="Yu Gothic" panose="020B0400000000000000" pitchFamily="34" charset="-128"/>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100" b="0" i="0" kern="1200">
                <a:solidFill>
                  <a:schemeClr val="tx1">
                    <a:lumMod val="60000"/>
                    <a:lumOff val="40000"/>
                  </a:schemeClr>
                </a:solidFill>
                <a:latin typeface="Yu Gothic" panose="020B0400000000000000" pitchFamily="34" charset="-128"/>
                <a:ea typeface="Yu Gothic" panose="020B0400000000000000" pitchFamily="34" charset="-128"/>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r">
              <a:lnSpc>
                <a:spcPct val="100000"/>
              </a:lnSpc>
              <a:spcBef>
                <a:spcPts val="300"/>
              </a:spcBef>
              <a:buNone/>
            </a:pPr>
            <a:r>
              <a:rPr lang="ja-JP" altLang="en-US" sz="900" dirty="0">
                <a:latin typeface="游ゴシック Medium" panose="020B0500000000000000" pitchFamily="50" charset="-128"/>
                <a:ea typeface="游ゴシック Medium" panose="020B0500000000000000" pitchFamily="50" charset="-128"/>
              </a:rPr>
              <a:t>詳細：</a:t>
            </a:r>
            <a:r>
              <a:rPr lang="en-US" altLang="ja-JP" sz="900" dirty="0">
                <a:solidFill>
                  <a:schemeClr val="accent2"/>
                </a:solidFill>
                <a:latin typeface="游ゴシック Medium" panose="020B0500000000000000" pitchFamily="50" charset="-128"/>
                <a:ea typeface="游ゴシック Medium" panose="020B0500000000000000" pitchFamily="50" charset="-128"/>
              </a:rPr>
              <a:t>https://garoon.cybozu.co.jp/function/detail/communication_compare/</a:t>
            </a:r>
            <a:endParaRPr lang="en-US" altLang="ja-JP" sz="900" dirty="0">
              <a:solidFill>
                <a:schemeClr val="accent2"/>
              </a:solidFill>
              <a:latin typeface="游ゴシック Medium" panose="020B0500000000000000" pitchFamily="50" charset="-128"/>
              <a:ea typeface="游ゴシック Medium" panose="020B0500000000000000" pitchFamily="50" charset="-128"/>
              <a:hlinkClick r:id="rId2"/>
            </a:endParaRPr>
          </a:p>
        </p:txBody>
      </p:sp>
      <p:grpSp>
        <p:nvGrpSpPr>
          <p:cNvPr id="8" name="object 20">
            <a:extLst>
              <a:ext uri="{FF2B5EF4-FFF2-40B4-BE49-F238E27FC236}">
                <a16:creationId xmlns:a16="http://schemas.microsoft.com/office/drawing/2014/main" id="{CDE0A32D-0AEF-4694-D0C9-6464BDEE356A}"/>
              </a:ext>
            </a:extLst>
          </p:cNvPr>
          <p:cNvGrpSpPr/>
          <p:nvPr/>
        </p:nvGrpSpPr>
        <p:grpSpPr>
          <a:xfrm>
            <a:off x="1583626" y="1736921"/>
            <a:ext cx="2112010" cy="1073150"/>
            <a:chOff x="1583626" y="1736921"/>
            <a:chExt cx="2112010" cy="1073150"/>
          </a:xfrm>
        </p:grpSpPr>
        <p:pic>
          <p:nvPicPr>
            <p:cNvPr id="9" name="object 21">
              <a:extLst>
                <a:ext uri="{FF2B5EF4-FFF2-40B4-BE49-F238E27FC236}">
                  <a16:creationId xmlns:a16="http://schemas.microsoft.com/office/drawing/2014/main" id="{18672CD9-21FD-8BAC-ADC4-49EB2871D824}"/>
                </a:ext>
              </a:extLst>
            </p:cNvPr>
            <p:cNvPicPr/>
            <p:nvPr/>
          </p:nvPicPr>
          <p:blipFill>
            <a:blip r:embed="rId3" cstate="screen">
              <a:extLst>
                <a:ext uri="{28A0092B-C50C-407E-A947-70E740481C1C}">
                  <a14:useLocalDpi xmlns:a14="http://schemas.microsoft.com/office/drawing/2010/main" val="0"/>
                </a:ext>
              </a:extLst>
            </a:blip>
            <a:stretch>
              <a:fillRect/>
            </a:stretch>
          </p:blipFill>
          <p:spPr>
            <a:xfrm>
              <a:off x="1943865" y="1736921"/>
              <a:ext cx="1397337" cy="959817"/>
            </a:xfrm>
            <a:prstGeom prst="rect">
              <a:avLst/>
            </a:prstGeom>
          </p:spPr>
        </p:pic>
        <p:sp>
          <p:nvSpPr>
            <p:cNvPr id="10" name="object 22">
              <a:extLst>
                <a:ext uri="{FF2B5EF4-FFF2-40B4-BE49-F238E27FC236}">
                  <a16:creationId xmlns:a16="http://schemas.microsoft.com/office/drawing/2014/main" id="{7F14A8FB-21CA-95A1-4B4C-389A4E95B7AD}"/>
                </a:ext>
              </a:extLst>
            </p:cNvPr>
            <p:cNvSpPr/>
            <p:nvPr/>
          </p:nvSpPr>
          <p:spPr>
            <a:xfrm>
              <a:off x="1597913" y="2795777"/>
              <a:ext cx="2083435" cy="0"/>
            </a:xfrm>
            <a:custGeom>
              <a:avLst/>
              <a:gdLst/>
              <a:ahLst/>
              <a:cxnLst/>
              <a:rect l="l" t="t" r="r" b="b"/>
              <a:pathLst>
                <a:path w="2083435">
                  <a:moveTo>
                    <a:pt x="0" y="0"/>
                  </a:moveTo>
                  <a:lnTo>
                    <a:pt x="2083308" y="0"/>
                  </a:lnTo>
                </a:path>
              </a:pathLst>
            </a:custGeom>
            <a:ln w="28575">
              <a:solidFill>
                <a:srgbClr val="FFFFFF"/>
              </a:solidFill>
            </a:ln>
          </p:spPr>
          <p:txBody>
            <a:bodyPr wrap="square" lIns="0" tIns="0" rIns="0" bIns="0" rtlCol="0"/>
            <a:lstStyle/>
            <a:p>
              <a:endParaRPr/>
            </a:p>
          </p:txBody>
        </p:sp>
      </p:grpSp>
      <p:pic>
        <p:nvPicPr>
          <p:cNvPr id="11" name="object 7">
            <a:extLst>
              <a:ext uri="{FF2B5EF4-FFF2-40B4-BE49-F238E27FC236}">
                <a16:creationId xmlns:a16="http://schemas.microsoft.com/office/drawing/2014/main" id="{7AEC5F1C-4A94-A8E2-2EC0-A322DFC475B6}"/>
              </a:ext>
            </a:extLst>
          </p:cNvPr>
          <p:cNvPicPr/>
          <p:nvPr/>
        </p:nvPicPr>
        <p:blipFill>
          <a:blip r:embed="rId4" cstate="email">
            <a:extLst>
              <a:ext uri="{28A0092B-C50C-407E-A947-70E740481C1C}">
                <a14:useLocalDpi xmlns:a14="http://schemas.microsoft.com/office/drawing/2010/main" val="0"/>
              </a:ext>
            </a:extLst>
          </a:blip>
          <a:stretch>
            <a:fillRect/>
          </a:stretch>
        </p:blipFill>
        <p:spPr>
          <a:xfrm>
            <a:off x="4229362" y="1734579"/>
            <a:ext cx="1850239" cy="945090"/>
          </a:xfrm>
          <a:prstGeom prst="rect">
            <a:avLst/>
          </a:prstGeom>
        </p:spPr>
      </p:pic>
      <p:pic>
        <p:nvPicPr>
          <p:cNvPr id="12" name="object 4">
            <a:extLst>
              <a:ext uri="{FF2B5EF4-FFF2-40B4-BE49-F238E27FC236}">
                <a16:creationId xmlns:a16="http://schemas.microsoft.com/office/drawing/2014/main" id="{78B33985-2923-C7A8-2EEF-AF56EE1ED72D}"/>
              </a:ext>
            </a:extLst>
          </p:cNvPr>
          <p:cNvPicPr/>
          <p:nvPr/>
        </p:nvPicPr>
        <p:blipFill>
          <a:blip r:embed="rId5" cstate="email">
            <a:extLst>
              <a:ext uri="{28A0092B-C50C-407E-A947-70E740481C1C}">
                <a14:useLocalDpi xmlns:a14="http://schemas.microsoft.com/office/drawing/2010/main" val="0"/>
              </a:ext>
            </a:extLst>
          </a:blip>
          <a:stretch>
            <a:fillRect/>
          </a:stretch>
        </p:blipFill>
        <p:spPr>
          <a:xfrm>
            <a:off x="6775484" y="1738514"/>
            <a:ext cx="1759121" cy="882136"/>
          </a:xfrm>
          <a:prstGeom prst="rect">
            <a:avLst/>
          </a:prstGeom>
        </p:spPr>
      </p:pic>
    </p:spTree>
    <p:extLst>
      <p:ext uri="{BB962C8B-B14F-4D97-AF65-F5344CB8AC3E}">
        <p14:creationId xmlns:p14="http://schemas.microsoft.com/office/powerpoint/2010/main" val="27168897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8E0AFA-C1D1-EE1C-03D3-66D4ED4B2DDA}"/>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343E0358-6CC4-933B-D4FB-37080DF8C21E}"/>
              </a:ext>
            </a:extLst>
          </p:cNvPr>
          <p:cNvSpPr>
            <a:spLocks noGrp="1"/>
          </p:cNvSpPr>
          <p:nvPr>
            <p:ph type="title"/>
          </p:nvPr>
        </p:nvSpPr>
        <p:spPr/>
        <p:txBody>
          <a:bodyPr/>
          <a:lstStyle/>
          <a:p>
            <a:r>
              <a:rPr kumimoji="1" lang="ja-JP" altLang="en-US"/>
              <a:t>メッセージ・掲示板・スペースの違い</a:t>
            </a:r>
          </a:p>
        </p:txBody>
      </p:sp>
      <p:sp>
        <p:nvSpPr>
          <p:cNvPr id="8" name="角丸四角形 26">
            <a:extLst>
              <a:ext uri="{FF2B5EF4-FFF2-40B4-BE49-F238E27FC236}">
                <a16:creationId xmlns:a16="http://schemas.microsoft.com/office/drawing/2014/main" id="{1AB7C00D-A559-19E2-39C5-CD132C35FA4A}"/>
              </a:ext>
            </a:extLst>
          </p:cNvPr>
          <p:cNvSpPr/>
          <p:nvPr/>
        </p:nvSpPr>
        <p:spPr>
          <a:xfrm>
            <a:off x="560008" y="1206452"/>
            <a:ext cx="435576" cy="435576"/>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b="1" spc="75" dirty="0">
                <a:latin typeface="Yu Gothic" panose="020B0400000000000000" pitchFamily="34" charset="-128"/>
                <a:ea typeface="Yu Gothic" panose="020B0400000000000000" pitchFamily="34" charset="-128"/>
              </a:rPr>
              <a:t>Q</a:t>
            </a:r>
          </a:p>
        </p:txBody>
      </p:sp>
      <p:sp>
        <p:nvSpPr>
          <p:cNvPr id="10" name="テキスト プレースホルダー 4">
            <a:extLst>
              <a:ext uri="{FF2B5EF4-FFF2-40B4-BE49-F238E27FC236}">
                <a16:creationId xmlns:a16="http://schemas.microsoft.com/office/drawing/2014/main" id="{BBAFDDD8-B887-C4EB-82AF-1730B4592B4A}"/>
              </a:ext>
            </a:extLst>
          </p:cNvPr>
          <p:cNvSpPr>
            <a:spLocks noGrp="1"/>
          </p:cNvSpPr>
          <p:nvPr>
            <p:ph type="body" sz="quarter" idx="11"/>
          </p:nvPr>
        </p:nvSpPr>
        <p:spPr>
          <a:xfrm>
            <a:off x="1037731" y="1256321"/>
            <a:ext cx="8106269" cy="335926"/>
          </a:xfrm>
        </p:spPr>
        <p:txBody>
          <a:bodyPr>
            <a:spAutoFit/>
          </a:bodyPr>
          <a:lstStyle/>
          <a:p>
            <a:r>
              <a:rPr kumimoji="1" lang="ja-JP" altLang="en-US" dirty="0"/>
              <a:t>社内外の連絡に複数のツールを使い分けるメリットはなんですか？</a:t>
            </a:r>
          </a:p>
        </p:txBody>
      </p:sp>
      <p:sp>
        <p:nvSpPr>
          <p:cNvPr id="13" name="角丸四角形 26">
            <a:extLst>
              <a:ext uri="{FF2B5EF4-FFF2-40B4-BE49-F238E27FC236}">
                <a16:creationId xmlns:a16="http://schemas.microsoft.com/office/drawing/2014/main" id="{640CE5CA-F580-21DC-C969-E0D87ABB9EBA}"/>
              </a:ext>
            </a:extLst>
          </p:cNvPr>
          <p:cNvSpPr/>
          <p:nvPr/>
        </p:nvSpPr>
        <p:spPr>
          <a:xfrm>
            <a:off x="1037731" y="1721469"/>
            <a:ext cx="435576" cy="435576"/>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b="1" spc="75" dirty="0">
                <a:latin typeface="Yu Gothic" panose="020B0400000000000000" pitchFamily="34" charset="-128"/>
                <a:ea typeface="Yu Gothic" panose="020B0400000000000000" pitchFamily="34" charset="-128"/>
              </a:rPr>
              <a:t>A</a:t>
            </a:r>
          </a:p>
        </p:txBody>
      </p:sp>
      <p:sp>
        <p:nvSpPr>
          <p:cNvPr id="15" name="テキスト プレースホルダー 4">
            <a:extLst>
              <a:ext uri="{FF2B5EF4-FFF2-40B4-BE49-F238E27FC236}">
                <a16:creationId xmlns:a16="http://schemas.microsoft.com/office/drawing/2014/main" id="{3A398BE0-4A4E-797E-9722-FD712E7F9CD2}"/>
              </a:ext>
            </a:extLst>
          </p:cNvPr>
          <p:cNvSpPr txBox="1">
            <a:spLocks/>
          </p:cNvSpPr>
          <p:nvPr/>
        </p:nvSpPr>
        <p:spPr>
          <a:xfrm>
            <a:off x="1515454" y="1642028"/>
            <a:ext cx="5370627" cy="594458"/>
          </a:xfrm>
          <a:prstGeom prst="rect">
            <a:avLst/>
          </a:prstGeom>
        </p:spPr>
        <p:txBody>
          <a:bodyPr vert="horz" wrap="square" lIns="91440" tIns="45720" rIns="91440" bIns="45720" rtlCol="0" anchor="t">
            <a:spAutoFit/>
          </a:bodyPr>
          <a:lstStyle>
            <a:lvl1pPr marL="0" indent="0" algn="l" defTabSz="685800" rtl="0" eaLnBrk="1" latinLnBrk="0" hangingPunct="1">
              <a:lnSpc>
                <a:spcPct val="120000"/>
              </a:lnSpc>
              <a:spcBef>
                <a:spcPts val="750"/>
              </a:spcBef>
              <a:buFontTx/>
              <a:buNone/>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r>
              <a:rPr kumimoji="1" lang="ja-JP" altLang="en-US" dirty="0"/>
              <a:t>社外は</a:t>
            </a:r>
            <a:r>
              <a:rPr kumimoji="1" lang="en-US" altLang="ja-JP" dirty="0"/>
              <a:t>E</a:t>
            </a:r>
            <a:r>
              <a:rPr kumimoji="1" lang="ja-JP" altLang="en-US" dirty="0"/>
              <a:t>メール、社内はメッセージ</a:t>
            </a:r>
            <a:r>
              <a:rPr kumimoji="1" lang="en-US" altLang="ja-JP" dirty="0"/>
              <a:t>/</a:t>
            </a:r>
            <a:r>
              <a:rPr kumimoji="1" lang="ja-JP" altLang="en-US" dirty="0"/>
              <a:t>スペースと分けることで、</a:t>
            </a:r>
            <a:br>
              <a:rPr kumimoji="1" lang="en-US" altLang="ja-JP" dirty="0"/>
            </a:br>
            <a:r>
              <a:rPr kumimoji="1" lang="en-US" altLang="ja-JP" dirty="0"/>
              <a:t>E</a:t>
            </a:r>
            <a:r>
              <a:rPr kumimoji="1" lang="ja-JP" altLang="en-US" dirty="0"/>
              <a:t>メール誤送信による情報漏洩を防止できます。</a:t>
            </a:r>
          </a:p>
        </p:txBody>
      </p:sp>
      <p:sp>
        <p:nvSpPr>
          <p:cNvPr id="16" name="角丸四角形 26">
            <a:extLst>
              <a:ext uri="{FF2B5EF4-FFF2-40B4-BE49-F238E27FC236}">
                <a16:creationId xmlns:a16="http://schemas.microsoft.com/office/drawing/2014/main" id="{56BDCBA4-CA5C-C13B-BBA2-C0A3DEE085BE}"/>
              </a:ext>
            </a:extLst>
          </p:cNvPr>
          <p:cNvSpPr/>
          <p:nvPr/>
        </p:nvSpPr>
        <p:spPr>
          <a:xfrm>
            <a:off x="560008" y="2765099"/>
            <a:ext cx="435576" cy="435576"/>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b="1" spc="75" dirty="0">
                <a:latin typeface="Yu Gothic" panose="020B0400000000000000" pitchFamily="34" charset="-128"/>
                <a:ea typeface="Yu Gothic" panose="020B0400000000000000" pitchFamily="34" charset="-128"/>
              </a:rPr>
              <a:t>Q</a:t>
            </a:r>
          </a:p>
        </p:txBody>
      </p:sp>
      <p:sp>
        <p:nvSpPr>
          <p:cNvPr id="17" name="テキスト プレースホルダー 4">
            <a:extLst>
              <a:ext uri="{FF2B5EF4-FFF2-40B4-BE49-F238E27FC236}">
                <a16:creationId xmlns:a16="http://schemas.microsoft.com/office/drawing/2014/main" id="{96AE114E-1D57-9671-9BBD-5693DA283D86}"/>
              </a:ext>
            </a:extLst>
          </p:cNvPr>
          <p:cNvSpPr txBox="1">
            <a:spLocks/>
          </p:cNvSpPr>
          <p:nvPr/>
        </p:nvSpPr>
        <p:spPr>
          <a:xfrm>
            <a:off x="1037731" y="2814924"/>
            <a:ext cx="4048619" cy="335926"/>
          </a:xfrm>
          <a:prstGeom prst="rect">
            <a:avLst/>
          </a:prstGeom>
        </p:spPr>
        <p:txBody>
          <a:bodyPr vert="horz" wrap="square" lIns="91440" tIns="45720" rIns="91440" bIns="45720" rtlCol="0" anchor="t">
            <a:spAutoFit/>
          </a:bodyPr>
          <a:lstStyle>
            <a:lvl1pPr marL="0" indent="0" algn="l" defTabSz="685800" rtl="0" eaLnBrk="1" latinLnBrk="0" hangingPunct="1">
              <a:lnSpc>
                <a:spcPct val="120000"/>
              </a:lnSpc>
              <a:spcBef>
                <a:spcPts val="750"/>
              </a:spcBef>
              <a:buFontTx/>
              <a:buNone/>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r>
              <a:rPr kumimoji="1" lang="ja-JP" altLang="en-US" dirty="0"/>
              <a:t>情報が探しづらくなりませんか？</a:t>
            </a:r>
          </a:p>
        </p:txBody>
      </p:sp>
      <p:sp>
        <p:nvSpPr>
          <p:cNvPr id="19" name="角丸四角形 26">
            <a:extLst>
              <a:ext uri="{FF2B5EF4-FFF2-40B4-BE49-F238E27FC236}">
                <a16:creationId xmlns:a16="http://schemas.microsoft.com/office/drawing/2014/main" id="{1E796EC9-6E7F-B386-C80B-F74057255545}"/>
              </a:ext>
            </a:extLst>
          </p:cNvPr>
          <p:cNvSpPr/>
          <p:nvPr/>
        </p:nvSpPr>
        <p:spPr>
          <a:xfrm>
            <a:off x="1037731" y="3245778"/>
            <a:ext cx="435576" cy="435576"/>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b="1" spc="75" dirty="0">
                <a:latin typeface="Yu Gothic" panose="020B0400000000000000" pitchFamily="34" charset="-128"/>
                <a:ea typeface="Yu Gothic" panose="020B0400000000000000" pitchFamily="34" charset="-128"/>
              </a:rPr>
              <a:t>A</a:t>
            </a:r>
          </a:p>
        </p:txBody>
      </p:sp>
      <p:sp>
        <p:nvSpPr>
          <p:cNvPr id="28" name="テキスト プレースホルダー 4">
            <a:extLst>
              <a:ext uri="{FF2B5EF4-FFF2-40B4-BE49-F238E27FC236}">
                <a16:creationId xmlns:a16="http://schemas.microsoft.com/office/drawing/2014/main" id="{90A7B2E5-E931-27F6-14C8-3AF5A94383BC}"/>
              </a:ext>
            </a:extLst>
          </p:cNvPr>
          <p:cNvSpPr txBox="1">
            <a:spLocks/>
          </p:cNvSpPr>
          <p:nvPr/>
        </p:nvSpPr>
        <p:spPr>
          <a:xfrm>
            <a:off x="1515454" y="3295603"/>
            <a:ext cx="7104671" cy="335926"/>
          </a:xfrm>
          <a:prstGeom prst="rect">
            <a:avLst/>
          </a:prstGeom>
        </p:spPr>
        <p:txBody>
          <a:bodyPr vert="horz" wrap="square" lIns="91440" tIns="45720" rIns="91440" bIns="45720" rtlCol="0" anchor="t">
            <a:spAutoFit/>
          </a:bodyPr>
          <a:lstStyle>
            <a:lvl1pPr marL="0" indent="0" algn="l" defTabSz="685800" rtl="0" eaLnBrk="1" latinLnBrk="0" hangingPunct="1">
              <a:lnSpc>
                <a:spcPct val="120000"/>
              </a:lnSpc>
              <a:spcBef>
                <a:spcPts val="750"/>
              </a:spcBef>
              <a:buFontTx/>
              <a:buNone/>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r>
              <a:rPr kumimoji="1" lang="ja-JP" altLang="en-US" dirty="0"/>
              <a:t>アプリケーション横断して利用できる全文検索</a:t>
            </a:r>
            <a:r>
              <a:rPr kumimoji="1" lang="en-US" altLang="ja-JP" baseline="30000" dirty="0"/>
              <a:t>※</a:t>
            </a:r>
            <a:r>
              <a:rPr kumimoji="1" lang="ja-JP" altLang="en-US" dirty="0"/>
              <a:t>で目的の情報を探すことができます。</a:t>
            </a:r>
          </a:p>
        </p:txBody>
      </p:sp>
      <p:sp>
        <p:nvSpPr>
          <p:cNvPr id="3" name="テキスト ボックス 2">
            <a:extLst>
              <a:ext uri="{FF2B5EF4-FFF2-40B4-BE49-F238E27FC236}">
                <a16:creationId xmlns:a16="http://schemas.microsoft.com/office/drawing/2014/main" id="{409EDF14-D971-7EB3-E2F8-5E340BDD877D}"/>
              </a:ext>
            </a:extLst>
          </p:cNvPr>
          <p:cNvSpPr txBox="1"/>
          <p:nvPr/>
        </p:nvSpPr>
        <p:spPr>
          <a:xfrm>
            <a:off x="1515454" y="3637782"/>
            <a:ext cx="4673111" cy="230832"/>
          </a:xfrm>
          <a:prstGeom prst="rect">
            <a:avLst/>
          </a:prstGeom>
          <a:noFill/>
        </p:spPr>
        <p:txBody>
          <a:bodyPr wrap="square" rtlCol="0">
            <a:spAutoFit/>
          </a:bodyPr>
          <a:lstStyle/>
          <a:p>
            <a:pPr marL="188913" indent="-188913"/>
            <a:r>
              <a:rPr kumimoji="1" lang="en-US" altLang="ja-JP" sz="900" dirty="0">
                <a:latin typeface="游ゴシック Medium" panose="020B0500000000000000" pitchFamily="50" charset="-128"/>
                <a:ea typeface="游ゴシック Medium" panose="020B0500000000000000" pitchFamily="50" charset="-128"/>
              </a:rPr>
              <a:t>※</a:t>
            </a:r>
            <a:r>
              <a:rPr kumimoji="1" lang="ja-JP" altLang="en-US" sz="900" dirty="0">
                <a:latin typeface="游ゴシック Medium" panose="020B0500000000000000" pitchFamily="50" charset="-128"/>
                <a:ea typeface="游ゴシック Medium" panose="020B0500000000000000" pitchFamily="50" charset="-128"/>
              </a:rPr>
              <a:t>：全文検索はクラウド版でのみご利用いただけます。</a:t>
            </a:r>
          </a:p>
        </p:txBody>
      </p:sp>
    </p:spTree>
    <p:extLst>
      <p:ext uri="{BB962C8B-B14F-4D97-AF65-F5344CB8AC3E}">
        <p14:creationId xmlns:p14="http://schemas.microsoft.com/office/powerpoint/2010/main" val="2525852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08165B4-7D35-F3F6-6286-1463FFFBA909}"/>
              </a:ext>
            </a:extLst>
          </p:cNvPr>
          <p:cNvSpPr>
            <a:spLocks noGrp="1"/>
          </p:cNvSpPr>
          <p:nvPr>
            <p:ph type="title"/>
          </p:nvPr>
        </p:nvSpPr>
        <p:spPr/>
        <p:txBody>
          <a:bodyPr/>
          <a:lstStyle/>
          <a:p>
            <a:r>
              <a:rPr kumimoji="1" lang="ja-JP" altLang="en-US" dirty="0"/>
              <a:t>　　ファイル管理</a:t>
            </a:r>
          </a:p>
        </p:txBody>
      </p:sp>
      <p:sp>
        <p:nvSpPr>
          <p:cNvPr id="8" name="テキスト プレースホルダー 2">
            <a:extLst>
              <a:ext uri="{FF2B5EF4-FFF2-40B4-BE49-F238E27FC236}">
                <a16:creationId xmlns:a16="http://schemas.microsoft.com/office/drawing/2014/main" id="{E7D64610-C7F3-D7A3-38B5-F00B10977CB4}"/>
              </a:ext>
            </a:extLst>
          </p:cNvPr>
          <p:cNvSpPr txBox="1">
            <a:spLocks/>
          </p:cNvSpPr>
          <p:nvPr/>
        </p:nvSpPr>
        <p:spPr>
          <a:xfrm>
            <a:off x="374853" y="639733"/>
            <a:ext cx="8445297" cy="914380"/>
          </a:xfrm>
          <a:prstGeom prst="rect">
            <a:avLst/>
          </a:prstGeom>
        </p:spPr>
        <p:txBody>
          <a:bodyPr vert="horz" lIns="91440" tIns="45720" rIns="91440" bIns="45720" rtlCol="0" anchor="t">
            <a:normAutofit/>
          </a:bodyPr>
          <a:lstStyle>
            <a:lvl1pPr marL="0" indent="0" algn="l" defTabSz="685800" rtl="0" eaLnBrk="1" latinLnBrk="0" hangingPunct="1">
              <a:lnSpc>
                <a:spcPct val="120000"/>
              </a:lnSpc>
              <a:spcBef>
                <a:spcPts val="750"/>
              </a:spcBef>
              <a:buFontTx/>
              <a:buNone/>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r>
              <a:rPr kumimoji="1" lang="ja-JP" altLang="en-US" dirty="0"/>
              <a:t>社内文書を共有できます。バージョン管理機能により、更新状況が簡単にわかります。過去のバージョンに戻すことも可能です。</a:t>
            </a:r>
          </a:p>
        </p:txBody>
      </p:sp>
      <p:sp>
        <p:nvSpPr>
          <p:cNvPr id="11" name="テキスト プレースホルダー 6">
            <a:extLst>
              <a:ext uri="{FF2B5EF4-FFF2-40B4-BE49-F238E27FC236}">
                <a16:creationId xmlns:a16="http://schemas.microsoft.com/office/drawing/2014/main" id="{6221ECD4-5A3D-3302-BE15-949BC44216A5}"/>
              </a:ext>
            </a:extLst>
          </p:cNvPr>
          <p:cNvSpPr txBox="1">
            <a:spLocks/>
          </p:cNvSpPr>
          <p:nvPr/>
        </p:nvSpPr>
        <p:spPr>
          <a:xfrm>
            <a:off x="4218008" y="4530456"/>
            <a:ext cx="4680520" cy="306048"/>
          </a:xfrm>
          <a:prstGeom prst="rect">
            <a:avLst/>
          </a:prstGeom>
        </p:spPr>
        <p:txBody>
          <a:bodyPr vert="horz" lIns="91440" tIns="45720" rIns="91440" bIns="45720" rtlCol="0">
            <a:normAutofit/>
          </a:bodyPr>
          <a:lstStyle>
            <a:lvl1pPr marL="202401" indent="-202401" algn="l" defTabSz="685800" rtl="0" eaLnBrk="1" latinLnBrk="0" hangingPunct="1">
              <a:lnSpc>
                <a:spcPct val="130000"/>
              </a:lnSpc>
              <a:spcBef>
                <a:spcPts val="750"/>
              </a:spcBef>
              <a:buClr>
                <a:schemeClr val="accent2"/>
              </a:buClr>
              <a:buFont typeface="Wingdings" pitchFamily="2" charset="2"/>
              <a:buChar char="l"/>
              <a:tabLst/>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07194" indent="-164302" algn="l" defTabSz="685800" rtl="0" eaLnBrk="1" latinLnBrk="0" hangingPunct="1">
              <a:lnSpc>
                <a:spcPct val="130000"/>
              </a:lnSpc>
              <a:spcBef>
                <a:spcPts val="375"/>
              </a:spcBef>
              <a:buClr>
                <a:schemeClr val="accent3"/>
              </a:buClr>
              <a:buFont typeface="Arial" panose="020B0604020202020204" pitchFamily="34" charset="0"/>
              <a:buChar char="•"/>
              <a:tabLst/>
              <a:defRPr kumimoji="1" sz="1200" b="0" i="0" kern="1200">
                <a:solidFill>
                  <a:schemeClr val="tx1"/>
                </a:solidFill>
                <a:latin typeface="Yu Gothic" panose="020B0400000000000000" pitchFamily="34" charset="-128"/>
                <a:ea typeface="Yu Gothic" panose="020B0400000000000000" pitchFamily="34" charset="-128"/>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200" b="0" i="0" kern="1200">
                <a:solidFill>
                  <a:schemeClr val="tx1">
                    <a:lumMod val="60000"/>
                    <a:lumOff val="40000"/>
                  </a:schemeClr>
                </a:solidFill>
                <a:latin typeface="Yu Gothic" panose="020B0400000000000000" pitchFamily="34" charset="-128"/>
                <a:ea typeface="Yu Gothic" panose="020B0400000000000000" pitchFamily="34" charset="-128"/>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100" b="0" i="0" kern="1200">
                <a:solidFill>
                  <a:schemeClr val="tx1">
                    <a:lumMod val="60000"/>
                    <a:lumOff val="40000"/>
                  </a:schemeClr>
                </a:solidFill>
                <a:latin typeface="Yu Gothic" panose="020B0400000000000000" pitchFamily="34" charset="-128"/>
                <a:ea typeface="Yu Gothic" panose="020B0400000000000000" pitchFamily="34" charset="-128"/>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r">
              <a:lnSpc>
                <a:spcPct val="100000"/>
              </a:lnSpc>
              <a:spcBef>
                <a:spcPts val="300"/>
              </a:spcBef>
              <a:buNone/>
            </a:pPr>
            <a:r>
              <a:rPr lang="ja-JP" altLang="en-US" sz="900" dirty="0">
                <a:latin typeface="游ゴシック Medium" panose="020B0500000000000000" pitchFamily="50" charset="-128"/>
                <a:ea typeface="游ゴシック Medium" panose="020B0500000000000000" pitchFamily="50" charset="-128"/>
              </a:rPr>
              <a:t>詳細：</a:t>
            </a:r>
            <a:r>
              <a:rPr lang="en-US" altLang="ja-JP" sz="900" dirty="0">
                <a:solidFill>
                  <a:schemeClr val="accent2"/>
                </a:solidFill>
                <a:latin typeface="游ゴシック Medium" panose="020B0500000000000000" pitchFamily="50" charset="-128"/>
                <a:ea typeface="游ゴシック Medium" panose="020B0500000000000000" pitchFamily="50" charset="-128"/>
                <a:hlinkClick r:id="rId2">
                  <a:extLst>
                    <a:ext uri="{A12FA001-AC4F-418D-AE19-62706E023703}">
                      <ahyp:hlinkClr xmlns:ahyp="http://schemas.microsoft.com/office/drawing/2018/hyperlinkcolor" val="tx"/>
                    </a:ext>
                  </a:extLst>
                </a:hlinkClick>
              </a:rPr>
              <a:t>https://garoon.cybozu.co.jp/function/detail/cabinet/</a:t>
            </a:r>
            <a:endParaRPr lang="en-US" altLang="ja-JP" sz="900" dirty="0">
              <a:solidFill>
                <a:schemeClr val="accent2"/>
              </a:solidFill>
              <a:latin typeface="游ゴシック Medium" panose="020B0500000000000000" pitchFamily="50" charset="-128"/>
              <a:ea typeface="游ゴシック Medium" panose="020B0500000000000000" pitchFamily="50" charset="-128"/>
              <a:hlinkClick r:id="rId3"/>
            </a:endParaRPr>
          </a:p>
        </p:txBody>
      </p:sp>
      <p:sp>
        <p:nvSpPr>
          <p:cNvPr id="14" name="テキスト ボックス 13">
            <a:extLst>
              <a:ext uri="{FF2B5EF4-FFF2-40B4-BE49-F238E27FC236}">
                <a16:creationId xmlns:a16="http://schemas.microsoft.com/office/drawing/2014/main" id="{4D38DF53-BB89-25E0-03DA-194E3A18E3B4}"/>
              </a:ext>
            </a:extLst>
          </p:cNvPr>
          <p:cNvSpPr txBox="1"/>
          <p:nvPr/>
        </p:nvSpPr>
        <p:spPr>
          <a:xfrm>
            <a:off x="4110706" y="-461665"/>
            <a:ext cx="184731" cy="369332"/>
          </a:xfrm>
          <a:prstGeom prst="rect">
            <a:avLst/>
          </a:prstGeom>
          <a:noFill/>
        </p:spPr>
        <p:txBody>
          <a:bodyPr wrap="none" rtlCol="0">
            <a:spAutoFit/>
          </a:bodyPr>
          <a:lstStyle/>
          <a:p>
            <a:endParaRPr kumimoji="1" lang="ja-JP" altLang="en-US" dirty="0"/>
          </a:p>
        </p:txBody>
      </p:sp>
      <p:sp>
        <p:nvSpPr>
          <p:cNvPr id="15" name="テキスト プレースホルダー 2">
            <a:extLst>
              <a:ext uri="{FF2B5EF4-FFF2-40B4-BE49-F238E27FC236}">
                <a16:creationId xmlns:a16="http://schemas.microsoft.com/office/drawing/2014/main" id="{74A66617-ABCB-1896-12F9-803A33406610}"/>
              </a:ext>
            </a:extLst>
          </p:cNvPr>
          <p:cNvSpPr txBox="1">
            <a:spLocks/>
          </p:cNvSpPr>
          <p:nvPr/>
        </p:nvSpPr>
        <p:spPr>
          <a:xfrm>
            <a:off x="6137910" y="1807118"/>
            <a:ext cx="2682240" cy="1152000"/>
          </a:xfrm>
          <a:prstGeom prst="rect">
            <a:avLst/>
          </a:prstGeom>
          <a:solidFill>
            <a:schemeClr val="bg2"/>
          </a:solidFill>
        </p:spPr>
        <p:txBody>
          <a:bodyPr vert="horz" wrap="square" lIns="180000" tIns="144000" rIns="72000" bIns="72000" numCol="1" spcCol="180000" rtlCol="0" anchor="t">
            <a:spAutoFit/>
          </a:bodyPr>
          <a:lstStyle>
            <a:lvl1pPr marL="269875" indent="-269875" algn="l" defTabSz="914400" rtl="0" eaLnBrk="1" latinLnBrk="0" hangingPunct="1">
              <a:lnSpc>
                <a:spcPct val="130000"/>
              </a:lnSpc>
              <a:spcBef>
                <a:spcPts val="1000"/>
              </a:spcBef>
              <a:buClr>
                <a:schemeClr val="accent2"/>
              </a:buClr>
              <a:buFont typeface="Wingdings" pitchFamily="2" charset="2"/>
              <a:buChar char="l"/>
              <a:tabLst/>
              <a:defRPr kumimoji="1" sz="1800" b="0" i="0" kern="1200">
                <a:solidFill>
                  <a:schemeClr val="tx1"/>
                </a:solidFill>
                <a:latin typeface="Yu Gothic Medium" panose="020B0400000000000000" pitchFamily="34" charset="-128"/>
                <a:ea typeface="Yu Gothic Medium" panose="020B0400000000000000" pitchFamily="34" charset="-128"/>
                <a:cs typeface="+mn-cs"/>
              </a:defRPr>
            </a:lvl1pPr>
            <a:lvl2pPr marL="676275" indent="-219075" algn="l" defTabSz="914400" rtl="0" eaLnBrk="1" latinLnBrk="0" hangingPunct="1">
              <a:lnSpc>
                <a:spcPct val="130000"/>
              </a:lnSpc>
              <a:spcBef>
                <a:spcPts val="500"/>
              </a:spcBef>
              <a:buClr>
                <a:schemeClr val="accent3"/>
              </a:buClr>
              <a:buFont typeface="Arial" panose="020B0604020202020204" pitchFamily="34" charset="0"/>
              <a:buChar char="•"/>
              <a:tabLst/>
              <a:defRPr kumimoji="1" sz="1400" b="0" i="0" kern="1200">
                <a:solidFill>
                  <a:schemeClr val="tx1"/>
                </a:solidFill>
                <a:latin typeface="Yu Gothic" panose="020B0400000000000000" pitchFamily="34" charset="-128"/>
                <a:ea typeface="Yu Gothic" panose="020B04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b="0" i="0" kern="1200">
                <a:solidFill>
                  <a:schemeClr val="tx1"/>
                </a:solidFill>
                <a:latin typeface="Yu Gothic" panose="020B0400000000000000" pitchFamily="34" charset="-128"/>
                <a:ea typeface="Yu Gothic" panose="020B04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0" i="0" kern="1200">
                <a:solidFill>
                  <a:schemeClr val="tx1"/>
                </a:solidFill>
                <a:latin typeface="Yu Gothic" panose="020B0400000000000000" pitchFamily="34" charset="-128"/>
                <a:ea typeface="Yu Gothic" panose="020B04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0" i="0" kern="1200">
                <a:solidFill>
                  <a:schemeClr val="tx1"/>
                </a:solidFill>
                <a:latin typeface="Yu Gothic" panose="020B0400000000000000" pitchFamily="34" charset="-128"/>
                <a:ea typeface="Yu Gothic" panose="020B04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09550" indent="-209550">
              <a:spcBef>
                <a:spcPts val="0"/>
              </a:spcBef>
            </a:pPr>
            <a:r>
              <a:rPr kumimoji="1" lang="ja-JP" altLang="en-US" sz="1400" dirty="0"/>
              <a:t>ファイルのバージョン管理</a:t>
            </a:r>
          </a:p>
          <a:p>
            <a:pPr marL="209550" indent="-209550">
              <a:spcBef>
                <a:spcPts val="0"/>
              </a:spcBef>
            </a:pPr>
            <a:r>
              <a:rPr kumimoji="1" lang="ja-JP" altLang="en-US" sz="1400" dirty="0"/>
              <a:t>更新通知の設定</a:t>
            </a:r>
          </a:p>
          <a:p>
            <a:pPr marL="209550" indent="-209550">
              <a:spcBef>
                <a:spcPts val="0"/>
              </a:spcBef>
            </a:pPr>
            <a:r>
              <a:rPr kumimoji="1" lang="ja-JP" altLang="en-US" sz="1400" dirty="0"/>
              <a:t>アクセス権の設定</a:t>
            </a:r>
          </a:p>
        </p:txBody>
      </p:sp>
      <p:sp>
        <p:nvSpPr>
          <p:cNvPr id="16" name="正方形/長方形 15">
            <a:extLst>
              <a:ext uri="{FF2B5EF4-FFF2-40B4-BE49-F238E27FC236}">
                <a16:creationId xmlns:a16="http://schemas.microsoft.com/office/drawing/2014/main" id="{A68045D0-2B5A-6A41-66FF-338724CED70F}"/>
              </a:ext>
            </a:extLst>
          </p:cNvPr>
          <p:cNvSpPr/>
          <p:nvPr/>
        </p:nvSpPr>
        <p:spPr>
          <a:xfrm>
            <a:off x="6137909" y="1523682"/>
            <a:ext cx="2682240" cy="28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500" tIns="20250" rIns="121500" bIns="20250" rtlCol="0" anchor="ctr"/>
          <a:lstStyle/>
          <a:p>
            <a:pPr algn="ctr">
              <a:lnSpc>
                <a:spcPct val="120000"/>
              </a:lnSpc>
            </a:pPr>
            <a:r>
              <a:rPr lang="ja-JP" altLang="en-US" sz="1400" b="1" spc="75" dirty="0">
                <a:latin typeface="Yu Gothic" panose="020B0400000000000000" pitchFamily="34" charset="-128"/>
                <a:ea typeface="Yu Gothic" panose="020B0400000000000000" pitchFamily="34" charset="-128"/>
              </a:rPr>
              <a:t>主な機能</a:t>
            </a:r>
          </a:p>
        </p:txBody>
      </p:sp>
      <p:pic>
        <p:nvPicPr>
          <p:cNvPr id="38" name="グラフィックス 37">
            <a:extLst>
              <a:ext uri="{FF2B5EF4-FFF2-40B4-BE49-F238E27FC236}">
                <a16:creationId xmlns:a16="http://schemas.microsoft.com/office/drawing/2014/main" id="{6C193D9D-6DB7-7840-74D7-81A6E5FAB67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4853" y="245442"/>
            <a:ext cx="333375" cy="333375"/>
          </a:xfrm>
          <a:prstGeom prst="rect">
            <a:avLst/>
          </a:prstGeom>
        </p:spPr>
      </p:pic>
      <p:pic>
        <p:nvPicPr>
          <p:cNvPr id="3" name="図 2">
            <a:extLst>
              <a:ext uri="{FF2B5EF4-FFF2-40B4-BE49-F238E27FC236}">
                <a16:creationId xmlns:a16="http://schemas.microsoft.com/office/drawing/2014/main" id="{8C980997-7CDF-561D-95E6-B9CBF0C63491}"/>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421639" y="1397000"/>
            <a:ext cx="5425441" cy="2971800"/>
          </a:xfrm>
          <a:prstGeom prst="rect">
            <a:avLst/>
          </a:prstGeom>
          <a:ln>
            <a:solidFill>
              <a:schemeClr val="bg2"/>
            </a:solidFill>
          </a:ln>
        </p:spPr>
      </p:pic>
    </p:spTree>
    <p:extLst>
      <p:ext uri="{BB962C8B-B14F-4D97-AF65-F5344CB8AC3E}">
        <p14:creationId xmlns:p14="http://schemas.microsoft.com/office/powerpoint/2010/main" val="34241458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08165B4-7D35-F3F6-6286-1463FFFBA909}"/>
              </a:ext>
            </a:extLst>
          </p:cNvPr>
          <p:cNvSpPr>
            <a:spLocks noGrp="1"/>
          </p:cNvSpPr>
          <p:nvPr>
            <p:ph type="title"/>
          </p:nvPr>
        </p:nvSpPr>
        <p:spPr/>
        <p:txBody>
          <a:bodyPr/>
          <a:lstStyle/>
          <a:p>
            <a:r>
              <a:rPr kumimoji="1" lang="ja-JP" altLang="en-US" dirty="0"/>
              <a:t>　　全文検索</a:t>
            </a:r>
            <a:r>
              <a:rPr kumimoji="1" lang="en-US" altLang="ja-JP" baseline="30000" dirty="0"/>
              <a:t>※</a:t>
            </a:r>
            <a:endParaRPr kumimoji="1" lang="ja-JP" altLang="en-US" baseline="30000" dirty="0"/>
          </a:p>
        </p:txBody>
      </p:sp>
      <p:sp>
        <p:nvSpPr>
          <p:cNvPr id="5" name="テキスト プレースホルダー 2">
            <a:extLst>
              <a:ext uri="{FF2B5EF4-FFF2-40B4-BE49-F238E27FC236}">
                <a16:creationId xmlns:a16="http://schemas.microsoft.com/office/drawing/2014/main" id="{035D3AD5-6887-9457-742D-BCFE8A26992A}"/>
              </a:ext>
            </a:extLst>
          </p:cNvPr>
          <p:cNvSpPr txBox="1">
            <a:spLocks/>
          </p:cNvSpPr>
          <p:nvPr/>
        </p:nvSpPr>
        <p:spPr>
          <a:xfrm>
            <a:off x="374853" y="639733"/>
            <a:ext cx="8445297" cy="914380"/>
          </a:xfrm>
          <a:prstGeom prst="rect">
            <a:avLst/>
          </a:prstGeom>
        </p:spPr>
        <p:txBody>
          <a:bodyPr vert="horz" lIns="91440" tIns="45720" rIns="91440" bIns="45720" rtlCol="0" anchor="t">
            <a:normAutofit/>
          </a:bodyPr>
          <a:lstStyle>
            <a:lvl1pPr marL="0" indent="0" algn="l" defTabSz="685800" rtl="0" eaLnBrk="1" latinLnBrk="0" hangingPunct="1">
              <a:lnSpc>
                <a:spcPct val="120000"/>
              </a:lnSpc>
              <a:spcBef>
                <a:spcPts val="750"/>
              </a:spcBef>
              <a:buFontTx/>
              <a:buNone/>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r>
              <a:rPr kumimoji="1" lang="en-US" altLang="ja-JP" dirty="0"/>
              <a:t>Garoon</a:t>
            </a:r>
            <a:r>
              <a:rPr kumimoji="1" lang="ja-JP" altLang="en-US" dirty="0"/>
              <a:t>内の情報を、アプリケーションを横断して検索できます。</a:t>
            </a:r>
            <a:r>
              <a:rPr kumimoji="1" lang="en-US" altLang="ja-JP" dirty="0"/>
              <a:t>Word</a:t>
            </a:r>
            <a:r>
              <a:rPr kumimoji="1" lang="ja-JP" altLang="en-US" dirty="0"/>
              <a:t>や</a:t>
            </a:r>
            <a:r>
              <a:rPr kumimoji="1" lang="en-US" altLang="ja-JP" dirty="0"/>
              <a:t>PowerPoint</a:t>
            </a:r>
            <a:r>
              <a:rPr kumimoji="1" lang="ja-JP" altLang="en-US" dirty="0"/>
              <a:t>などのファイル内の文字も検索でき、必要な情報がすぐ見つかります。</a:t>
            </a:r>
          </a:p>
        </p:txBody>
      </p:sp>
      <p:sp>
        <p:nvSpPr>
          <p:cNvPr id="7" name="テキスト ボックス 6">
            <a:extLst>
              <a:ext uri="{FF2B5EF4-FFF2-40B4-BE49-F238E27FC236}">
                <a16:creationId xmlns:a16="http://schemas.microsoft.com/office/drawing/2014/main" id="{26267AC4-27FF-DBB5-26A6-F10A7136DD0B}"/>
              </a:ext>
            </a:extLst>
          </p:cNvPr>
          <p:cNvSpPr txBox="1"/>
          <p:nvPr/>
        </p:nvSpPr>
        <p:spPr>
          <a:xfrm>
            <a:off x="818866" y="3261815"/>
            <a:ext cx="184731" cy="369332"/>
          </a:xfrm>
          <a:prstGeom prst="rect">
            <a:avLst/>
          </a:prstGeom>
          <a:noFill/>
        </p:spPr>
        <p:txBody>
          <a:bodyPr wrap="none" rtlCol="0">
            <a:spAutoFit/>
          </a:bodyPr>
          <a:lstStyle/>
          <a:p>
            <a:endParaRPr kumimoji="1" lang="ja-JP" altLang="en-US" dirty="0"/>
          </a:p>
        </p:txBody>
      </p:sp>
      <p:sp>
        <p:nvSpPr>
          <p:cNvPr id="8" name="テキスト プレースホルダー 6">
            <a:extLst>
              <a:ext uri="{FF2B5EF4-FFF2-40B4-BE49-F238E27FC236}">
                <a16:creationId xmlns:a16="http://schemas.microsoft.com/office/drawing/2014/main" id="{A0EC8BE0-26F2-ED50-00A5-C9A9B4865AF1}"/>
              </a:ext>
            </a:extLst>
          </p:cNvPr>
          <p:cNvSpPr txBox="1">
            <a:spLocks/>
          </p:cNvSpPr>
          <p:nvPr/>
        </p:nvSpPr>
        <p:spPr>
          <a:xfrm>
            <a:off x="4748237" y="4530456"/>
            <a:ext cx="4150294" cy="230832"/>
          </a:xfrm>
          <a:prstGeom prst="rect">
            <a:avLst/>
          </a:prstGeom>
        </p:spPr>
        <p:txBody>
          <a:bodyPr vert="horz" wrap="square" lIns="91440" tIns="45720" rIns="91440" bIns="45720" rtlCol="0">
            <a:spAutoFit/>
          </a:bodyPr>
          <a:lstStyle>
            <a:lvl1pPr marL="202401" indent="-202401" algn="l" defTabSz="685800" rtl="0" eaLnBrk="1" latinLnBrk="0" hangingPunct="1">
              <a:lnSpc>
                <a:spcPct val="130000"/>
              </a:lnSpc>
              <a:spcBef>
                <a:spcPts val="750"/>
              </a:spcBef>
              <a:buClr>
                <a:schemeClr val="accent2"/>
              </a:buClr>
              <a:buFont typeface="Wingdings" pitchFamily="2" charset="2"/>
              <a:buChar char="l"/>
              <a:tabLst/>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07194" indent="-164302" algn="l" defTabSz="685800" rtl="0" eaLnBrk="1" latinLnBrk="0" hangingPunct="1">
              <a:lnSpc>
                <a:spcPct val="130000"/>
              </a:lnSpc>
              <a:spcBef>
                <a:spcPts val="375"/>
              </a:spcBef>
              <a:buClr>
                <a:schemeClr val="accent3"/>
              </a:buClr>
              <a:buFont typeface="Arial" panose="020B0604020202020204" pitchFamily="34" charset="0"/>
              <a:buChar char="•"/>
              <a:tabLst/>
              <a:defRPr kumimoji="1" sz="1200" b="0" i="0" kern="1200">
                <a:solidFill>
                  <a:schemeClr val="tx1"/>
                </a:solidFill>
                <a:latin typeface="Yu Gothic" panose="020B0400000000000000" pitchFamily="34" charset="-128"/>
                <a:ea typeface="Yu Gothic" panose="020B0400000000000000" pitchFamily="34" charset="-128"/>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200" b="0" i="0" kern="1200">
                <a:solidFill>
                  <a:schemeClr val="tx1">
                    <a:lumMod val="60000"/>
                    <a:lumOff val="40000"/>
                  </a:schemeClr>
                </a:solidFill>
                <a:latin typeface="Yu Gothic" panose="020B0400000000000000" pitchFamily="34" charset="-128"/>
                <a:ea typeface="Yu Gothic" panose="020B0400000000000000" pitchFamily="34" charset="-128"/>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100" b="0" i="0" kern="1200">
                <a:solidFill>
                  <a:schemeClr val="tx1">
                    <a:lumMod val="60000"/>
                    <a:lumOff val="40000"/>
                  </a:schemeClr>
                </a:solidFill>
                <a:latin typeface="Yu Gothic" panose="020B0400000000000000" pitchFamily="34" charset="-128"/>
                <a:ea typeface="Yu Gothic" panose="020B0400000000000000" pitchFamily="34" charset="-128"/>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r">
              <a:lnSpc>
                <a:spcPct val="100000"/>
              </a:lnSpc>
              <a:spcBef>
                <a:spcPts val="300"/>
              </a:spcBef>
              <a:buNone/>
            </a:pPr>
            <a:r>
              <a:rPr lang="ja-JP" altLang="en-US" sz="900" dirty="0">
                <a:latin typeface="游ゴシック Medium" panose="020B0500000000000000" pitchFamily="50" charset="-128"/>
                <a:ea typeface="游ゴシック Medium" panose="020B0500000000000000" pitchFamily="50" charset="-128"/>
              </a:rPr>
              <a:t>詳細：</a:t>
            </a:r>
            <a:r>
              <a:rPr lang="en-US" altLang="ja-JP" sz="900" dirty="0">
                <a:solidFill>
                  <a:schemeClr val="accent2"/>
                </a:solidFill>
                <a:latin typeface="游ゴシック Medium" panose="020B0500000000000000" pitchFamily="50" charset="-128"/>
                <a:ea typeface="游ゴシック Medium" panose="020B0500000000000000" pitchFamily="50" charset="-128"/>
                <a:hlinkClick r:id="rId2">
                  <a:extLst>
                    <a:ext uri="{A12FA001-AC4F-418D-AE19-62706E023703}">
                      <ahyp:hlinkClr xmlns:ahyp="http://schemas.microsoft.com/office/drawing/2018/hyperlinkcolor" val="tx"/>
                    </a:ext>
                  </a:extLst>
                </a:hlinkClick>
              </a:rPr>
              <a:t>https://garoon.cybozu.co.jp/function/detail/useful/#fulltext</a:t>
            </a:r>
            <a:endParaRPr lang="en-US" altLang="ja-JP" sz="900" dirty="0">
              <a:solidFill>
                <a:schemeClr val="accent2"/>
              </a:solidFill>
              <a:latin typeface="游ゴシック Medium" panose="020B0500000000000000" pitchFamily="50" charset="-128"/>
              <a:ea typeface="游ゴシック Medium" panose="020B0500000000000000" pitchFamily="50" charset="-128"/>
              <a:hlinkClick r:id="rId3">
                <a:extLst>
                  <a:ext uri="{A12FA001-AC4F-418D-AE19-62706E023703}">
                    <ahyp:hlinkClr xmlns:ahyp="http://schemas.microsoft.com/office/drawing/2018/hyperlinkcolor" val="tx"/>
                  </a:ext>
                </a:extLst>
              </a:hlinkClick>
            </a:endParaRPr>
          </a:p>
        </p:txBody>
      </p:sp>
      <p:sp>
        <p:nvSpPr>
          <p:cNvPr id="13" name="テキスト プレースホルダー 2">
            <a:extLst>
              <a:ext uri="{FF2B5EF4-FFF2-40B4-BE49-F238E27FC236}">
                <a16:creationId xmlns:a16="http://schemas.microsoft.com/office/drawing/2014/main" id="{C0D91120-8B41-474F-C48C-1EABECD7DD66}"/>
              </a:ext>
            </a:extLst>
          </p:cNvPr>
          <p:cNvSpPr txBox="1">
            <a:spLocks/>
          </p:cNvSpPr>
          <p:nvPr/>
        </p:nvSpPr>
        <p:spPr>
          <a:xfrm>
            <a:off x="5982789" y="1807118"/>
            <a:ext cx="2837361" cy="1116000"/>
          </a:xfrm>
          <a:prstGeom prst="rect">
            <a:avLst/>
          </a:prstGeom>
          <a:solidFill>
            <a:schemeClr val="bg2"/>
          </a:solidFill>
        </p:spPr>
        <p:txBody>
          <a:bodyPr vert="horz" wrap="square" lIns="180000" tIns="144000" rIns="72000" bIns="72000" numCol="1" spcCol="180000" rtlCol="0" anchor="t">
            <a:noAutofit/>
          </a:bodyPr>
          <a:lstStyle>
            <a:lvl1pPr marL="269875" indent="-269875" algn="l" defTabSz="914400" rtl="0" eaLnBrk="1" latinLnBrk="0" hangingPunct="1">
              <a:lnSpc>
                <a:spcPct val="130000"/>
              </a:lnSpc>
              <a:spcBef>
                <a:spcPts val="1000"/>
              </a:spcBef>
              <a:buClr>
                <a:schemeClr val="accent2"/>
              </a:buClr>
              <a:buFont typeface="Wingdings" pitchFamily="2" charset="2"/>
              <a:buChar char="l"/>
              <a:tabLst/>
              <a:defRPr kumimoji="1" sz="1800" b="0" i="0" kern="1200">
                <a:solidFill>
                  <a:schemeClr val="tx1"/>
                </a:solidFill>
                <a:latin typeface="Yu Gothic Medium" panose="020B0400000000000000" pitchFamily="34" charset="-128"/>
                <a:ea typeface="Yu Gothic Medium" panose="020B0400000000000000" pitchFamily="34" charset="-128"/>
                <a:cs typeface="+mn-cs"/>
              </a:defRPr>
            </a:lvl1pPr>
            <a:lvl2pPr marL="676275" indent="-219075" algn="l" defTabSz="914400" rtl="0" eaLnBrk="1" latinLnBrk="0" hangingPunct="1">
              <a:lnSpc>
                <a:spcPct val="130000"/>
              </a:lnSpc>
              <a:spcBef>
                <a:spcPts val="500"/>
              </a:spcBef>
              <a:buClr>
                <a:schemeClr val="accent3"/>
              </a:buClr>
              <a:buFont typeface="Arial" panose="020B0604020202020204" pitchFamily="34" charset="0"/>
              <a:buChar char="•"/>
              <a:tabLst/>
              <a:defRPr kumimoji="1" sz="1400" b="0" i="0" kern="1200">
                <a:solidFill>
                  <a:schemeClr val="tx1"/>
                </a:solidFill>
                <a:latin typeface="Yu Gothic" panose="020B0400000000000000" pitchFamily="34" charset="-128"/>
                <a:ea typeface="Yu Gothic" panose="020B04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b="0" i="0" kern="1200">
                <a:solidFill>
                  <a:schemeClr val="tx1"/>
                </a:solidFill>
                <a:latin typeface="Yu Gothic" panose="020B0400000000000000" pitchFamily="34" charset="-128"/>
                <a:ea typeface="Yu Gothic" panose="020B04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0" i="0" kern="1200">
                <a:solidFill>
                  <a:schemeClr val="tx1"/>
                </a:solidFill>
                <a:latin typeface="Yu Gothic" panose="020B0400000000000000" pitchFamily="34" charset="-128"/>
                <a:ea typeface="Yu Gothic" panose="020B04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0" i="0" kern="1200">
                <a:solidFill>
                  <a:schemeClr val="tx1"/>
                </a:solidFill>
                <a:latin typeface="Yu Gothic" panose="020B0400000000000000" pitchFamily="34" charset="-128"/>
                <a:ea typeface="Yu Gothic" panose="020B04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09550" indent="-209550">
              <a:spcBef>
                <a:spcPts val="0"/>
              </a:spcBef>
            </a:pPr>
            <a:r>
              <a:rPr kumimoji="1" lang="ja-JP" altLang="en-US" sz="1400" dirty="0"/>
              <a:t>アプリケーションや期間、</a:t>
            </a:r>
            <a:br>
              <a:rPr kumimoji="1" lang="en-US" altLang="ja-JP" sz="1400" dirty="0"/>
            </a:br>
            <a:r>
              <a:rPr kumimoji="1" lang="ja-JP" altLang="en-US" sz="1400" dirty="0"/>
              <a:t>更新者で検索対象を絞り込み</a:t>
            </a:r>
          </a:p>
          <a:p>
            <a:pPr marL="209550" indent="-209550">
              <a:spcBef>
                <a:spcPts val="0"/>
              </a:spcBef>
            </a:pPr>
            <a:r>
              <a:rPr kumimoji="1" lang="ja-JP" altLang="en-US" sz="1400" dirty="0"/>
              <a:t>ファイル内の文字を検索</a:t>
            </a:r>
          </a:p>
        </p:txBody>
      </p:sp>
      <p:sp>
        <p:nvSpPr>
          <p:cNvPr id="14" name="正方形/長方形 13">
            <a:extLst>
              <a:ext uri="{FF2B5EF4-FFF2-40B4-BE49-F238E27FC236}">
                <a16:creationId xmlns:a16="http://schemas.microsoft.com/office/drawing/2014/main" id="{3E22CCBD-6D72-23A6-EEB2-F7E55F1B17B7}"/>
              </a:ext>
            </a:extLst>
          </p:cNvPr>
          <p:cNvSpPr/>
          <p:nvPr/>
        </p:nvSpPr>
        <p:spPr>
          <a:xfrm>
            <a:off x="5982788" y="1523682"/>
            <a:ext cx="2837361" cy="28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500" tIns="20250" rIns="121500" bIns="20250" rtlCol="0" anchor="ctr"/>
          <a:lstStyle/>
          <a:p>
            <a:pPr algn="ctr">
              <a:lnSpc>
                <a:spcPct val="120000"/>
              </a:lnSpc>
            </a:pPr>
            <a:r>
              <a:rPr lang="ja-JP" altLang="en-US" sz="1400" b="1" spc="75" dirty="0">
                <a:latin typeface="Yu Gothic" panose="020B0400000000000000" pitchFamily="34" charset="-128"/>
                <a:ea typeface="Yu Gothic" panose="020B0400000000000000" pitchFamily="34" charset="-128"/>
              </a:rPr>
              <a:t>主な機能</a:t>
            </a:r>
          </a:p>
        </p:txBody>
      </p:sp>
      <p:sp>
        <p:nvSpPr>
          <p:cNvPr id="15" name="テキスト プレースホルダー 4">
            <a:extLst>
              <a:ext uri="{FF2B5EF4-FFF2-40B4-BE49-F238E27FC236}">
                <a16:creationId xmlns:a16="http://schemas.microsoft.com/office/drawing/2014/main" id="{B305CE59-E8AD-04C2-4150-3609BEF12AB7}"/>
              </a:ext>
            </a:extLst>
          </p:cNvPr>
          <p:cNvSpPr txBox="1">
            <a:spLocks/>
          </p:cNvSpPr>
          <p:nvPr/>
        </p:nvSpPr>
        <p:spPr>
          <a:xfrm>
            <a:off x="200681" y="4269273"/>
            <a:ext cx="2567919" cy="248914"/>
          </a:xfrm>
          <a:prstGeom prst="rect">
            <a:avLst/>
          </a:prstGeom>
        </p:spPr>
        <p:txBody>
          <a:bodyPr vert="horz" wrap="square" lIns="91440" tIns="45720" rIns="91440" bIns="45720" rtlCol="0" anchor="t">
            <a:spAutoFit/>
          </a:bodyPr>
          <a:lstStyle>
            <a:lvl1pPr marL="0" indent="0" algn="l" defTabSz="685800" rtl="0" eaLnBrk="1" latinLnBrk="0" hangingPunct="1">
              <a:lnSpc>
                <a:spcPct val="120000"/>
              </a:lnSpc>
              <a:spcBef>
                <a:spcPts val="750"/>
              </a:spcBef>
              <a:buFontTx/>
              <a:buNone/>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r>
              <a:rPr kumimoji="1" lang="en-US" altLang="ja-JP" sz="900" dirty="0"/>
              <a:t>※</a:t>
            </a:r>
            <a:r>
              <a:rPr kumimoji="1" lang="ja-JP" altLang="en-US" sz="900" dirty="0"/>
              <a:t>：クラウド版でのみご利用いただけます。</a:t>
            </a:r>
          </a:p>
        </p:txBody>
      </p:sp>
      <p:pic>
        <p:nvPicPr>
          <p:cNvPr id="51" name="グラフィックス 50">
            <a:extLst>
              <a:ext uri="{FF2B5EF4-FFF2-40B4-BE49-F238E27FC236}">
                <a16:creationId xmlns:a16="http://schemas.microsoft.com/office/drawing/2014/main" id="{8C0C2767-A1ED-0DF1-27CD-E2D0F6292A4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4853" y="245442"/>
            <a:ext cx="333375" cy="333375"/>
          </a:xfrm>
          <a:prstGeom prst="rect">
            <a:avLst/>
          </a:prstGeom>
        </p:spPr>
      </p:pic>
      <p:sp>
        <p:nvSpPr>
          <p:cNvPr id="3" name="正方形/長方形 2">
            <a:extLst>
              <a:ext uri="{FF2B5EF4-FFF2-40B4-BE49-F238E27FC236}">
                <a16:creationId xmlns:a16="http://schemas.microsoft.com/office/drawing/2014/main" id="{5EC427DC-8F7B-3591-67A3-9BCDB8A0CD19}"/>
              </a:ext>
              <a:ext uri="{C183D7F6-B498-43B3-948B-1728B52AA6E4}">
                <adec:decorative xmlns:adec="http://schemas.microsoft.com/office/drawing/2017/decorative" val="1"/>
              </a:ext>
            </a:extLst>
          </p:cNvPr>
          <p:cNvSpPr/>
          <p:nvPr/>
        </p:nvSpPr>
        <p:spPr bwMode="auto">
          <a:xfrm>
            <a:off x="7495955" y="264047"/>
            <a:ext cx="1396525" cy="364726"/>
          </a:xfrm>
          <a:prstGeom prst="rect">
            <a:avLst/>
          </a:prstGeom>
          <a:solidFill>
            <a:schemeClr val="bg1"/>
          </a:solidFill>
          <a:ln w="28575">
            <a:solidFill>
              <a:srgbClr val="003399"/>
            </a:solidFill>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algn="ctr"/>
            <a:endParaRPr kumimoji="1" lang="ja-JP" altLang="en-US" sz="1400">
              <a:solidFill>
                <a:schemeClr val="tx1"/>
              </a:solidFill>
              <a:latin typeface="+mn-ea"/>
            </a:endParaRPr>
          </a:p>
        </p:txBody>
      </p:sp>
      <p:pic>
        <p:nvPicPr>
          <p:cNvPr id="4" name="図 3">
            <a:extLst>
              <a:ext uri="{FF2B5EF4-FFF2-40B4-BE49-F238E27FC236}">
                <a16:creationId xmlns:a16="http://schemas.microsoft.com/office/drawing/2014/main" id="{2942A495-DECF-55B7-496B-D462A12344DB}"/>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7605285" y="304745"/>
            <a:ext cx="298390" cy="298390"/>
          </a:xfrm>
          <a:prstGeom prst="rect">
            <a:avLst/>
          </a:prstGeom>
        </p:spPr>
      </p:pic>
      <p:sp>
        <p:nvSpPr>
          <p:cNvPr id="6" name="テキスト ボックス 5">
            <a:extLst>
              <a:ext uri="{FF2B5EF4-FFF2-40B4-BE49-F238E27FC236}">
                <a16:creationId xmlns:a16="http://schemas.microsoft.com/office/drawing/2014/main" id="{87912AB3-962A-03ED-AABE-3DD3D0E082C1}"/>
              </a:ext>
              <a:ext uri="{C183D7F6-B498-43B3-948B-1728B52AA6E4}">
                <adec:decorative xmlns:adec="http://schemas.microsoft.com/office/drawing/2017/decorative" val="1"/>
              </a:ext>
            </a:extLst>
          </p:cNvPr>
          <p:cNvSpPr txBox="1"/>
          <p:nvPr/>
        </p:nvSpPr>
        <p:spPr>
          <a:xfrm>
            <a:off x="7903676" y="325652"/>
            <a:ext cx="942515" cy="307777"/>
          </a:xfrm>
          <a:prstGeom prst="rect">
            <a:avLst/>
          </a:prstGeom>
          <a:noFill/>
        </p:spPr>
        <p:txBody>
          <a:bodyPr wrap="square" rtlCol="0">
            <a:spAutoFit/>
          </a:bodyPr>
          <a:lstStyle/>
          <a:p>
            <a:r>
              <a:rPr kumimoji="1" lang="ja-JP" altLang="en-US" sz="1400" b="1" dirty="0">
                <a:solidFill>
                  <a:srgbClr val="003399"/>
                </a:solidFill>
                <a:latin typeface="+mn-ea"/>
              </a:rPr>
              <a:t>クラウド</a:t>
            </a:r>
          </a:p>
        </p:txBody>
      </p:sp>
      <p:pic>
        <p:nvPicPr>
          <p:cNvPr id="9" name="図 8">
            <a:extLst>
              <a:ext uri="{FF2B5EF4-FFF2-40B4-BE49-F238E27FC236}">
                <a16:creationId xmlns:a16="http://schemas.microsoft.com/office/drawing/2014/main" id="{996516B3-7B12-2F48-08D6-46B92C2E5333}"/>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a:stretch/>
        </p:blipFill>
        <p:spPr>
          <a:xfrm>
            <a:off x="427085" y="1371600"/>
            <a:ext cx="5141447" cy="2847717"/>
          </a:xfrm>
          <a:prstGeom prst="rect">
            <a:avLst/>
          </a:prstGeom>
          <a:ln>
            <a:solidFill>
              <a:schemeClr val="bg2"/>
            </a:solidFill>
          </a:ln>
        </p:spPr>
      </p:pic>
    </p:spTree>
    <p:extLst>
      <p:ext uri="{BB962C8B-B14F-4D97-AF65-F5344CB8AC3E}">
        <p14:creationId xmlns:p14="http://schemas.microsoft.com/office/powerpoint/2010/main" val="19499955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08165B4-7D35-F3F6-6286-1463FFFBA909}"/>
              </a:ext>
            </a:extLst>
          </p:cNvPr>
          <p:cNvSpPr>
            <a:spLocks noGrp="1"/>
          </p:cNvSpPr>
          <p:nvPr>
            <p:ph type="title"/>
          </p:nvPr>
        </p:nvSpPr>
        <p:spPr/>
        <p:txBody>
          <a:bodyPr/>
          <a:lstStyle/>
          <a:p>
            <a:r>
              <a:rPr kumimoji="1" lang="ja-JP" altLang="en-US" dirty="0"/>
              <a:t>　　マルチレポート</a:t>
            </a:r>
          </a:p>
        </p:txBody>
      </p:sp>
      <p:sp>
        <p:nvSpPr>
          <p:cNvPr id="5" name="テキスト プレースホルダー 2">
            <a:extLst>
              <a:ext uri="{FF2B5EF4-FFF2-40B4-BE49-F238E27FC236}">
                <a16:creationId xmlns:a16="http://schemas.microsoft.com/office/drawing/2014/main" id="{267F4267-FE27-C268-AD51-2B790C19477C}"/>
              </a:ext>
            </a:extLst>
          </p:cNvPr>
          <p:cNvSpPr txBox="1">
            <a:spLocks/>
          </p:cNvSpPr>
          <p:nvPr/>
        </p:nvSpPr>
        <p:spPr>
          <a:xfrm>
            <a:off x="374853" y="639733"/>
            <a:ext cx="8445297" cy="914380"/>
          </a:xfrm>
          <a:prstGeom prst="rect">
            <a:avLst/>
          </a:prstGeom>
        </p:spPr>
        <p:txBody>
          <a:bodyPr vert="horz" lIns="91440" tIns="45720" rIns="91440" bIns="45720" rtlCol="0" anchor="t">
            <a:normAutofit/>
          </a:bodyPr>
          <a:lstStyle>
            <a:lvl1pPr marL="0" indent="0" algn="l" defTabSz="685800" rtl="0" eaLnBrk="1" latinLnBrk="0" hangingPunct="1">
              <a:lnSpc>
                <a:spcPct val="120000"/>
              </a:lnSpc>
              <a:spcBef>
                <a:spcPts val="750"/>
              </a:spcBef>
              <a:buFontTx/>
              <a:buNone/>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r>
              <a:rPr kumimoji="1" lang="ja-JP" altLang="en-US" dirty="0"/>
              <a:t>会議の議事録や商談の報告を共有できます。スケジュールやアドレス帳と連携することでより便利に利用できます。</a:t>
            </a:r>
          </a:p>
        </p:txBody>
      </p:sp>
      <p:sp>
        <p:nvSpPr>
          <p:cNvPr id="7" name="テキスト プレースホルダー 6">
            <a:extLst>
              <a:ext uri="{FF2B5EF4-FFF2-40B4-BE49-F238E27FC236}">
                <a16:creationId xmlns:a16="http://schemas.microsoft.com/office/drawing/2014/main" id="{F7F2DE5C-1727-1D34-4003-88A1DA2FA026}"/>
              </a:ext>
            </a:extLst>
          </p:cNvPr>
          <p:cNvSpPr txBox="1">
            <a:spLocks/>
          </p:cNvSpPr>
          <p:nvPr/>
        </p:nvSpPr>
        <p:spPr>
          <a:xfrm>
            <a:off x="4687274" y="4530456"/>
            <a:ext cx="4212887" cy="230832"/>
          </a:xfrm>
          <a:prstGeom prst="rect">
            <a:avLst/>
          </a:prstGeom>
        </p:spPr>
        <p:txBody>
          <a:bodyPr vert="horz" wrap="square" lIns="91440" tIns="45720" rIns="91440" bIns="45720" rtlCol="0">
            <a:spAutoFit/>
          </a:bodyPr>
          <a:lstStyle>
            <a:lvl1pPr marL="202401" indent="-202401" algn="l" defTabSz="685800" rtl="0" eaLnBrk="1" latinLnBrk="0" hangingPunct="1">
              <a:lnSpc>
                <a:spcPct val="130000"/>
              </a:lnSpc>
              <a:spcBef>
                <a:spcPts val="750"/>
              </a:spcBef>
              <a:buClr>
                <a:schemeClr val="accent2"/>
              </a:buClr>
              <a:buFont typeface="Wingdings" pitchFamily="2" charset="2"/>
              <a:buChar char="l"/>
              <a:tabLst/>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07194" indent="-164302" algn="l" defTabSz="685800" rtl="0" eaLnBrk="1" latinLnBrk="0" hangingPunct="1">
              <a:lnSpc>
                <a:spcPct val="130000"/>
              </a:lnSpc>
              <a:spcBef>
                <a:spcPts val="375"/>
              </a:spcBef>
              <a:buClr>
                <a:schemeClr val="accent3"/>
              </a:buClr>
              <a:buFont typeface="Arial" panose="020B0604020202020204" pitchFamily="34" charset="0"/>
              <a:buChar char="•"/>
              <a:tabLst/>
              <a:defRPr kumimoji="1" sz="1200" b="0" i="0" kern="1200">
                <a:solidFill>
                  <a:schemeClr val="tx1"/>
                </a:solidFill>
                <a:latin typeface="Yu Gothic" panose="020B0400000000000000" pitchFamily="34" charset="-128"/>
                <a:ea typeface="Yu Gothic" panose="020B0400000000000000" pitchFamily="34" charset="-128"/>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200" b="0" i="0" kern="1200">
                <a:solidFill>
                  <a:schemeClr val="tx1">
                    <a:lumMod val="60000"/>
                    <a:lumOff val="40000"/>
                  </a:schemeClr>
                </a:solidFill>
                <a:latin typeface="Yu Gothic" panose="020B0400000000000000" pitchFamily="34" charset="-128"/>
                <a:ea typeface="Yu Gothic" panose="020B0400000000000000" pitchFamily="34" charset="-128"/>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100" b="0" i="0" kern="1200">
                <a:solidFill>
                  <a:schemeClr val="tx1">
                    <a:lumMod val="60000"/>
                    <a:lumOff val="40000"/>
                  </a:schemeClr>
                </a:solidFill>
                <a:latin typeface="Yu Gothic" panose="020B0400000000000000" pitchFamily="34" charset="-128"/>
                <a:ea typeface="Yu Gothic" panose="020B0400000000000000" pitchFamily="34" charset="-128"/>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r">
              <a:lnSpc>
                <a:spcPct val="100000"/>
              </a:lnSpc>
              <a:spcBef>
                <a:spcPts val="300"/>
              </a:spcBef>
              <a:buNone/>
            </a:pPr>
            <a:r>
              <a:rPr lang="ja-JP" altLang="en-US" sz="900" dirty="0">
                <a:latin typeface="游ゴシック Medium" panose="020B0500000000000000" pitchFamily="50" charset="-128"/>
                <a:ea typeface="游ゴシック Medium" panose="020B0500000000000000" pitchFamily="50" charset="-128"/>
              </a:rPr>
              <a:t>詳細：</a:t>
            </a:r>
            <a:r>
              <a:rPr lang="en-US" altLang="ja-JP" sz="900" dirty="0">
                <a:solidFill>
                  <a:schemeClr val="accent2"/>
                </a:solidFill>
                <a:latin typeface="游ゴシック Medium" panose="020B0500000000000000" pitchFamily="50" charset="-128"/>
                <a:ea typeface="游ゴシック Medium" panose="020B0500000000000000" pitchFamily="50" charset="-128"/>
                <a:hlinkClick r:id="rId2">
                  <a:extLst>
                    <a:ext uri="{A12FA001-AC4F-418D-AE19-62706E023703}">
                      <ahyp:hlinkClr xmlns:ahyp="http://schemas.microsoft.com/office/drawing/2018/hyperlinkcolor" val="tx"/>
                    </a:ext>
                  </a:extLst>
                </a:hlinkClick>
              </a:rPr>
              <a:t>https://garoon.cybozu.co.jp/function/detail/schedule/#detail_04</a:t>
            </a:r>
            <a:endParaRPr lang="en-US" altLang="ja-JP" sz="900" dirty="0">
              <a:solidFill>
                <a:schemeClr val="accent2"/>
              </a:solidFill>
              <a:latin typeface="游ゴシック Medium" panose="020B0500000000000000" pitchFamily="50" charset="-128"/>
              <a:ea typeface="游ゴシック Medium" panose="020B0500000000000000" pitchFamily="50" charset="-128"/>
              <a:hlinkClick r:id="rId3">
                <a:extLst>
                  <a:ext uri="{A12FA001-AC4F-418D-AE19-62706E023703}">
                    <ahyp:hlinkClr xmlns:ahyp="http://schemas.microsoft.com/office/drawing/2018/hyperlinkcolor" val="tx"/>
                  </a:ext>
                </a:extLst>
              </a:hlinkClick>
            </a:endParaRPr>
          </a:p>
        </p:txBody>
      </p:sp>
      <p:sp>
        <p:nvSpPr>
          <p:cNvPr id="12" name="テキスト プレースホルダー 2">
            <a:extLst>
              <a:ext uri="{FF2B5EF4-FFF2-40B4-BE49-F238E27FC236}">
                <a16:creationId xmlns:a16="http://schemas.microsoft.com/office/drawing/2014/main" id="{9DBE4E0D-CAC7-30ED-4774-B0B65BFD7BFE}"/>
              </a:ext>
            </a:extLst>
          </p:cNvPr>
          <p:cNvSpPr txBox="1">
            <a:spLocks/>
          </p:cNvSpPr>
          <p:nvPr/>
        </p:nvSpPr>
        <p:spPr>
          <a:xfrm>
            <a:off x="6137910" y="1807118"/>
            <a:ext cx="2682240" cy="1152000"/>
          </a:xfrm>
          <a:prstGeom prst="rect">
            <a:avLst/>
          </a:prstGeom>
          <a:solidFill>
            <a:schemeClr val="bg2"/>
          </a:solidFill>
        </p:spPr>
        <p:txBody>
          <a:bodyPr vert="horz" wrap="square" lIns="180000" tIns="144000" rIns="72000" bIns="72000" numCol="1" spcCol="180000" rtlCol="0" anchor="t">
            <a:noAutofit/>
          </a:bodyPr>
          <a:lstStyle>
            <a:lvl1pPr marL="269875" indent="-269875" algn="l" defTabSz="914400" rtl="0" eaLnBrk="1" latinLnBrk="0" hangingPunct="1">
              <a:lnSpc>
                <a:spcPct val="130000"/>
              </a:lnSpc>
              <a:spcBef>
                <a:spcPts val="1000"/>
              </a:spcBef>
              <a:buClr>
                <a:schemeClr val="accent2"/>
              </a:buClr>
              <a:buFont typeface="Wingdings" pitchFamily="2" charset="2"/>
              <a:buChar char="l"/>
              <a:tabLst/>
              <a:defRPr kumimoji="1" sz="1800" b="0" i="0" kern="1200">
                <a:solidFill>
                  <a:schemeClr val="tx1"/>
                </a:solidFill>
                <a:latin typeface="Yu Gothic Medium" panose="020B0400000000000000" pitchFamily="34" charset="-128"/>
                <a:ea typeface="Yu Gothic Medium" panose="020B0400000000000000" pitchFamily="34" charset="-128"/>
                <a:cs typeface="+mn-cs"/>
              </a:defRPr>
            </a:lvl1pPr>
            <a:lvl2pPr marL="676275" indent="-219075" algn="l" defTabSz="914400" rtl="0" eaLnBrk="1" latinLnBrk="0" hangingPunct="1">
              <a:lnSpc>
                <a:spcPct val="130000"/>
              </a:lnSpc>
              <a:spcBef>
                <a:spcPts val="500"/>
              </a:spcBef>
              <a:buClr>
                <a:schemeClr val="accent3"/>
              </a:buClr>
              <a:buFont typeface="Arial" panose="020B0604020202020204" pitchFamily="34" charset="0"/>
              <a:buChar char="•"/>
              <a:tabLst/>
              <a:defRPr kumimoji="1" sz="1400" b="0" i="0" kern="1200">
                <a:solidFill>
                  <a:schemeClr val="tx1"/>
                </a:solidFill>
                <a:latin typeface="Yu Gothic" panose="020B0400000000000000" pitchFamily="34" charset="-128"/>
                <a:ea typeface="Yu Gothic" panose="020B04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b="0" i="0" kern="1200">
                <a:solidFill>
                  <a:schemeClr val="tx1"/>
                </a:solidFill>
                <a:latin typeface="Yu Gothic" panose="020B0400000000000000" pitchFamily="34" charset="-128"/>
                <a:ea typeface="Yu Gothic" panose="020B04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0" i="0" kern="1200">
                <a:solidFill>
                  <a:schemeClr val="tx1"/>
                </a:solidFill>
                <a:latin typeface="Yu Gothic" panose="020B0400000000000000" pitchFamily="34" charset="-128"/>
                <a:ea typeface="Yu Gothic" panose="020B04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0" i="0" kern="1200">
                <a:solidFill>
                  <a:schemeClr val="tx1"/>
                </a:solidFill>
                <a:latin typeface="Yu Gothic" panose="020B0400000000000000" pitchFamily="34" charset="-128"/>
                <a:ea typeface="Yu Gothic" panose="020B04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09550" indent="-209550">
              <a:spcBef>
                <a:spcPts val="0"/>
              </a:spcBef>
            </a:pPr>
            <a:r>
              <a:rPr kumimoji="1" lang="ja-JP" altLang="en-US" sz="1400" dirty="0"/>
              <a:t>スケジュールとの連携</a:t>
            </a:r>
          </a:p>
          <a:p>
            <a:pPr marL="209550" indent="-209550">
              <a:spcBef>
                <a:spcPts val="0"/>
              </a:spcBef>
            </a:pPr>
            <a:r>
              <a:rPr kumimoji="1" lang="ja-JP" altLang="en-US" sz="1400" dirty="0"/>
              <a:t>項目のカスタマイズ</a:t>
            </a:r>
          </a:p>
          <a:p>
            <a:pPr marL="209550" indent="-209550">
              <a:spcBef>
                <a:spcPts val="0"/>
              </a:spcBef>
            </a:pPr>
            <a:r>
              <a:rPr kumimoji="1" lang="ja-JP" altLang="en-US" sz="1400" dirty="0"/>
              <a:t>公開</a:t>
            </a:r>
            <a:r>
              <a:rPr kumimoji="1" lang="en-US" altLang="ja-JP" sz="1400" dirty="0"/>
              <a:t>/</a:t>
            </a:r>
            <a:r>
              <a:rPr kumimoji="1" lang="ja-JP" altLang="en-US" sz="1400" dirty="0"/>
              <a:t>非公開の設定</a:t>
            </a:r>
          </a:p>
        </p:txBody>
      </p:sp>
      <p:sp>
        <p:nvSpPr>
          <p:cNvPr id="13" name="正方形/長方形 12">
            <a:extLst>
              <a:ext uri="{FF2B5EF4-FFF2-40B4-BE49-F238E27FC236}">
                <a16:creationId xmlns:a16="http://schemas.microsoft.com/office/drawing/2014/main" id="{CAC95191-EFE1-1360-81D4-8E4C321B660F}"/>
              </a:ext>
            </a:extLst>
          </p:cNvPr>
          <p:cNvSpPr/>
          <p:nvPr/>
        </p:nvSpPr>
        <p:spPr>
          <a:xfrm>
            <a:off x="6137909" y="1523682"/>
            <a:ext cx="2682240" cy="28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500" tIns="20250" rIns="121500" bIns="20250" rtlCol="0" anchor="ctr"/>
          <a:lstStyle/>
          <a:p>
            <a:pPr algn="ctr">
              <a:lnSpc>
                <a:spcPct val="120000"/>
              </a:lnSpc>
            </a:pPr>
            <a:r>
              <a:rPr lang="ja-JP" altLang="en-US" sz="1400" b="1" spc="75" dirty="0">
                <a:latin typeface="Yu Gothic" panose="020B0400000000000000" pitchFamily="34" charset="-128"/>
                <a:ea typeface="Yu Gothic" panose="020B0400000000000000" pitchFamily="34" charset="-128"/>
              </a:rPr>
              <a:t>主な機能</a:t>
            </a:r>
          </a:p>
        </p:txBody>
      </p:sp>
      <p:pic>
        <p:nvPicPr>
          <p:cNvPr id="57" name="図 56" descr="アイコン&#10;&#10;自動的に生成された説明">
            <a:extLst>
              <a:ext uri="{FF2B5EF4-FFF2-40B4-BE49-F238E27FC236}">
                <a16:creationId xmlns:a16="http://schemas.microsoft.com/office/drawing/2014/main" id="{51F71298-B4A4-D41E-6936-0DECC9EF1296}"/>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16815" y="272320"/>
            <a:ext cx="246065" cy="279619"/>
          </a:xfrm>
          <a:prstGeom prst="rect">
            <a:avLst/>
          </a:prstGeom>
        </p:spPr>
      </p:pic>
      <p:pic>
        <p:nvPicPr>
          <p:cNvPr id="3" name="図 2">
            <a:extLst>
              <a:ext uri="{FF2B5EF4-FFF2-40B4-BE49-F238E27FC236}">
                <a16:creationId xmlns:a16="http://schemas.microsoft.com/office/drawing/2014/main" id="{CABDE525-DFEE-A4C3-06C6-E45321331AA5}"/>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374853" y="1377950"/>
            <a:ext cx="5333797" cy="2894937"/>
          </a:xfrm>
          <a:prstGeom prst="rect">
            <a:avLst/>
          </a:prstGeom>
          <a:ln>
            <a:solidFill>
              <a:schemeClr val="bg2"/>
            </a:solidFill>
          </a:ln>
        </p:spPr>
      </p:pic>
    </p:spTree>
    <p:extLst>
      <p:ext uri="{BB962C8B-B14F-4D97-AF65-F5344CB8AC3E}">
        <p14:creationId xmlns:p14="http://schemas.microsoft.com/office/powerpoint/2010/main" val="31089701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2228385-0752-E4E0-A3AA-2C7C8BAF0EBF}"/>
              </a:ext>
            </a:extLst>
          </p:cNvPr>
          <p:cNvSpPr>
            <a:spLocks noGrp="1"/>
          </p:cNvSpPr>
          <p:nvPr>
            <p:ph type="title"/>
          </p:nvPr>
        </p:nvSpPr>
        <p:spPr/>
        <p:txBody>
          <a:bodyPr/>
          <a:lstStyle/>
          <a:p>
            <a:r>
              <a:rPr lang="ja-JP" altLang="en-US" dirty="0"/>
              <a:t>目次</a:t>
            </a:r>
            <a:endParaRPr kumimoji="1" lang="ja-JP" altLang="en-US" dirty="0"/>
          </a:p>
        </p:txBody>
      </p:sp>
      <p:sp>
        <p:nvSpPr>
          <p:cNvPr id="3" name="テキスト プレースホルダー 2">
            <a:extLst>
              <a:ext uri="{FF2B5EF4-FFF2-40B4-BE49-F238E27FC236}">
                <a16:creationId xmlns:a16="http://schemas.microsoft.com/office/drawing/2014/main" id="{F845798B-CBB9-91BB-B4EC-B569AF06A2D5}"/>
              </a:ext>
            </a:extLst>
          </p:cNvPr>
          <p:cNvSpPr>
            <a:spLocks noGrp="1"/>
          </p:cNvSpPr>
          <p:nvPr>
            <p:ph type="body" sz="quarter" idx="10"/>
          </p:nvPr>
        </p:nvSpPr>
        <p:spPr/>
        <p:txBody>
          <a:bodyPr/>
          <a:lstStyle/>
          <a:p>
            <a:r>
              <a:rPr kumimoji="1" lang="ja-JP" altLang="en-US" dirty="0"/>
              <a:t>サイボウズについて</a:t>
            </a:r>
          </a:p>
          <a:p>
            <a:r>
              <a:rPr kumimoji="1" lang="en-US" altLang="ja-JP" dirty="0"/>
              <a:t>Garoon</a:t>
            </a:r>
            <a:r>
              <a:rPr kumimoji="1" lang="ja-JP" altLang="en-US" dirty="0"/>
              <a:t>とは</a:t>
            </a:r>
          </a:p>
          <a:p>
            <a:r>
              <a:rPr kumimoji="1" lang="ja-JP" altLang="en-US" dirty="0"/>
              <a:t>ユーザー機能</a:t>
            </a:r>
          </a:p>
          <a:p>
            <a:r>
              <a:rPr kumimoji="1" lang="ja-JP" altLang="en-US" dirty="0"/>
              <a:t>管理機能・認証</a:t>
            </a:r>
          </a:p>
          <a:p>
            <a:r>
              <a:rPr kumimoji="1" lang="ja-JP" altLang="en-US" dirty="0"/>
              <a:t>サポート</a:t>
            </a:r>
          </a:p>
          <a:p>
            <a:r>
              <a:rPr kumimoji="1" lang="ja-JP" altLang="en-US" dirty="0"/>
              <a:t>連携・拡張</a:t>
            </a:r>
          </a:p>
          <a:p>
            <a:r>
              <a:rPr kumimoji="1" lang="ja-JP" altLang="en-US" dirty="0"/>
              <a:t>動作環境・価格（クラウド版）</a:t>
            </a:r>
          </a:p>
          <a:p>
            <a:r>
              <a:rPr kumimoji="1" lang="ja-JP" altLang="en-US" dirty="0"/>
              <a:t>動作環境・価格（パッケージ版）</a:t>
            </a:r>
          </a:p>
          <a:p>
            <a:r>
              <a:rPr kumimoji="1" lang="ja-JP" altLang="en-US" dirty="0"/>
              <a:t>グループウェア移行・事例</a:t>
            </a:r>
          </a:p>
        </p:txBody>
      </p:sp>
    </p:spTree>
    <p:extLst>
      <p:ext uri="{BB962C8B-B14F-4D97-AF65-F5344CB8AC3E}">
        <p14:creationId xmlns:p14="http://schemas.microsoft.com/office/powerpoint/2010/main" val="1442460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08165B4-7D35-F3F6-6286-1463FFFBA909}"/>
              </a:ext>
            </a:extLst>
          </p:cNvPr>
          <p:cNvSpPr>
            <a:spLocks noGrp="1"/>
          </p:cNvSpPr>
          <p:nvPr>
            <p:ph type="title"/>
          </p:nvPr>
        </p:nvSpPr>
        <p:spPr/>
        <p:txBody>
          <a:bodyPr/>
          <a:lstStyle/>
          <a:p>
            <a:r>
              <a:rPr kumimoji="1" lang="ja-JP" altLang="en-US" dirty="0"/>
              <a:t>　　デスクトップリマインダー（</a:t>
            </a:r>
            <a:r>
              <a:rPr kumimoji="1" lang="en-US" altLang="ja-JP" dirty="0"/>
              <a:t>Cybozu Desktop 2</a:t>
            </a:r>
            <a:r>
              <a:rPr kumimoji="1" lang="ja-JP" altLang="en-US" dirty="0"/>
              <a:t>）</a:t>
            </a:r>
          </a:p>
        </p:txBody>
      </p:sp>
      <p:sp>
        <p:nvSpPr>
          <p:cNvPr id="5" name="テキスト プレースホルダー 2">
            <a:extLst>
              <a:ext uri="{FF2B5EF4-FFF2-40B4-BE49-F238E27FC236}">
                <a16:creationId xmlns:a16="http://schemas.microsoft.com/office/drawing/2014/main" id="{33012170-6270-1D72-42F9-D34E3DDE291E}"/>
              </a:ext>
            </a:extLst>
          </p:cNvPr>
          <p:cNvSpPr txBox="1">
            <a:spLocks/>
          </p:cNvSpPr>
          <p:nvPr/>
        </p:nvSpPr>
        <p:spPr>
          <a:xfrm>
            <a:off x="374853" y="639733"/>
            <a:ext cx="8445297" cy="914380"/>
          </a:xfrm>
          <a:prstGeom prst="rect">
            <a:avLst/>
          </a:prstGeom>
        </p:spPr>
        <p:txBody>
          <a:bodyPr vert="horz" lIns="91440" tIns="45720" rIns="91440" bIns="45720" rtlCol="0" anchor="t">
            <a:normAutofit/>
          </a:bodyPr>
          <a:lstStyle>
            <a:lvl1pPr marL="0" indent="0" algn="l" defTabSz="685800" rtl="0" eaLnBrk="1" latinLnBrk="0" hangingPunct="1">
              <a:lnSpc>
                <a:spcPct val="120000"/>
              </a:lnSpc>
              <a:spcBef>
                <a:spcPts val="750"/>
              </a:spcBef>
              <a:buFontTx/>
              <a:buNone/>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r>
              <a:rPr kumimoji="1" lang="en-US" altLang="ja-JP" dirty="0"/>
              <a:t>Garoon</a:t>
            </a:r>
            <a:r>
              <a:rPr kumimoji="1" lang="ja-JP" altLang="en-US" dirty="0"/>
              <a:t>の通知や予定の開始時間をデスクトップのポップアップで受け取れます。ブラウザーを起動していなくても、</a:t>
            </a:r>
            <a:r>
              <a:rPr kumimoji="1" lang="en-US" altLang="ja-JP" dirty="0"/>
              <a:t>Garoon</a:t>
            </a:r>
            <a:r>
              <a:rPr kumimoji="1" lang="ja-JP" altLang="en-US" dirty="0"/>
              <a:t>の新着情報に気づけます。</a:t>
            </a:r>
          </a:p>
        </p:txBody>
      </p:sp>
      <p:sp>
        <p:nvSpPr>
          <p:cNvPr id="7" name="テキスト プレースホルダー 6">
            <a:extLst>
              <a:ext uri="{FF2B5EF4-FFF2-40B4-BE49-F238E27FC236}">
                <a16:creationId xmlns:a16="http://schemas.microsoft.com/office/drawing/2014/main" id="{B2DE9E0D-EC2F-A808-AE93-3139BCCFF7CD}"/>
              </a:ext>
            </a:extLst>
          </p:cNvPr>
          <p:cNvSpPr txBox="1">
            <a:spLocks/>
          </p:cNvSpPr>
          <p:nvPr/>
        </p:nvSpPr>
        <p:spPr>
          <a:xfrm>
            <a:off x="4748238" y="4530456"/>
            <a:ext cx="4150294" cy="230832"/>
          </a:xfrm>
          <a:prstGeom prst="rect">
            <a:avLst/>
          </a:prstGeom>
        </p:spPr>
        <p:txBody>
          <a:bodyPr vert="horz" wrap="square" lIns="91440" tIns="45720" rIns="91440" bIns="45720" rtlCol="0">
            <a:spAutoFit/>
          </a:bodyPr>
          <a:lstStyle>
            <a:lvl1pPr marL="202401" indent="-202401" algn="l" defTabSz="685800" rtl="0" eaLnBrk="1" latinLnBrk="0" hangingPunct="1">
              <a:lnSpc>
                <a:spcPct val="130000"/>
              </a:lnSpc>
              <a:spcBef>
                <a:spcPts val="750"/>
              </a:spcBef>
              <a:buClr>
                <a:schemeClr val="accent2"/>
              </a:buClr>
              <a:buFont typeface="Wingdings" pitchFamily="2" charset="2"/>
              <a:buChar char="l"/>
              <a:tabLst/>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07194" indent="-164302" algn="l" defTabSz="685800" rtl="0" eaLnBrk="1" latinLnBrk="0" hangingPunct="1">
              <a:lnSpc>
                <a:spcPct val="130000"/>
              </a:lnSpc>
              <a:spcBef>
                <a:spcPts val="375"/>
              </a:spcBef>
              <a:buClr>
                <a:schemeClr val="accent3"/>
              </a:buClr>
              <a:buFont typeface="Arial" panose="020B0604020202020204" pitchFamily="34" charset="0"/>
              <a:buChar char="•"/>
              <a:tabLst/>
              <a:defRPr kumimoji="1" sz="1200" b="0" i="0" kern="1200">
                <a:solidFill>
                  <a:schemeClr val="tx1"/>
                </a:solidFill>
                <a:latin typeface="Yu Gothic" panose="020B0400000000000000" pitchFamily="34" charset="-128"/>
                <a:ea typeface="Yu Gothic" panose="020B0400000000000000" pitchFamily="34" charset="-128"/>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200" b="0" i="0" kern="1200">
                <a:solidFill>
                  <a:schemeClr val="tx1">
                    <a:lumMod val="60000"/>
                    <a:lumOff val="40000"/>
                  </a:schemeClr>
                </a:solidFill>
                <a:latin typeface="Yu Gothic" panose="020B0400000000000000" pitchFamily="34" charset="-128"/>
                <a:ea typeface="Yu Gothic" panose="020B0400000000000000" pitchFamily="34" charset="-128"/>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100" b="0" i="0" kern="1200">
                <a:solidFill>
                  <a:schemeClr val="tx1">
                    <a:lumMod val="60000"/>
                    <a:lumOff val="40000"/>
                  </a:schemeClr>
                </a:solidFill>
                <a:latin typeface="Yu Gothic" panose="020B0400000000000000" pitchFamily="34" charset="-128"/>
                <a:ea typeface="Yu Gothic" panose="020B0400000000000000" pitchFamily="34" charset="-128"/>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r">
              <a:lnSpc>
                <a:spcPct val="100000"/>
              </a:lnSpc>
              <a:spcBef>
                <a:spcPts val="300"/>
              </a:spcBef>
              <a:buNone/>
            </a:pPr>
            <a:r>
              <a:rPr lang="ja-JP" altLang="en-US" sz="900" dirty="0">
                <a:latin typeface="游ゴシック Medium" panose="020B0500000000000000" pitchFamily="50" charset="-128"/>
                <a:ea typeface="游ゴシック Medium" panose="020B0500000000000000" pitchFamily="50" charset="-128"/>
              </a:rPr>
              <a:t>詳細：</a:t>
            </a:r>
            <a:r>
              <a:rPr lang="en-US" altLang="ja-JP" sz="900" dirty="0">
                <a:solidFill>
                  <a:schemeClr val="accent2"/>
                </a:solidFill>
                <a:latin typeface="游ゴシック Medium" panose="020B0500000000000000" pitchFamily="50" charset="-128"/>
                <a:ea typeface="游ゴシック Medium" panose="020B0500000000000000" pitchFamily="50" charset="-128"/>
                <a:hlinkClick r:id="rId2">
                  <a:extLst>
                    <a:ext uri="{A12FA001-AC4F-418D-AE19-62706E023703}">
                      <ahyp:hlinkClr xmlns:ahyp="http://schemas.microsoft.com/office/drawing/2018/hyperlinkcolor" val="tx"/>
                    </a:ext>
                  </a:extLst>
                </a:hlinkClick>
              </a:rPr>
              <a:t>https://cybozu.co.jp/info/desktop2/</a:t>
            </a:r>
            <a:endParaRPr lang="en-US" altLang="ja-JP" sz="900" dirty="0">
              <a:solidFill>
                <a:schemeClr val="accent2"/>
              </a:solidFill>
              <a:latin typeface="游ゴシック Medium" panose="020B0500000000000000" pitchFamily="50" charset="-128"/>
              <a:ea typeface="游ゴシック Medium" panose="020B0500000000000000" pitchFamily="50" charset="-128"/>
              <a:hlinkClick r:id="rId3">
                <a:extLst>
                  <a:ext uri="{A12FA001-AC4F-418D-AE19-62706E023703}">
                    <ahyp:hlinkClr xmlns:ahyp="http://schemas.microsoft.com/office/drawing/2018/hyperlinkcolor" val="tx"/>
                  </a:ext>
                </a:extLst>
              </a:hlinkClick>
            </a:endParaRPr>
          </a:p>
        </p:txBody>
      </p:sp>
      <p:sp>
        <p:nvSpPr>
          <p:cNvPr id="12" name="テキスト プレースホルダー 2">
            <a:extLst>
              <a:ext uri="{FF2B5EF4-FFF2-40B4-BE49-F238E27FC236}">
                <a16:creationId xmlns:a16="http://schemas.microsoft.com/office/drawing/2014/main" id="{2DBA1131-B3F4-E4CD-E013-4ADF904DBC0C}"/>
              </a:ext>
            </a:extLst>
          </p:cNvPr>
          <p:cNvSpPr txBox="1">
            <a:spLocks/>
          </p:cNvSpPr>
          <p:nvPr/>
        </p:nvSpPr>
        <p:spPr>
          <a:xfrm>
            <a:off x="6137910" y="1807118"/>
            <a:ext cx="2682240" cy="1152000"/>
          </a:xfrm>
          <a:prstGeom prst="rect">
            <a:avLst/>
          </a:prstGeom>
          <a:solidFill>
            <a:schemeClr val="bg2"/>
          </a:solidFill>
        </p:spPr>
        <p:txBody>
          <a:bodyPr vert="horz" wrap="square" lIns="180000" tIns="144000" rIns="72000" bIns="72000" numCol="1" spcCol="180000" rtlCol="0" anchor="t">
            <a:noAutofit/>
          </a:bodyPr>
          <a:lstStyle>
            <a:lvl1pPr marL="269875" indent="-269875" algn="l" defTabSz="914400" rtl="0" eaLnBrk="1" latinLnBrk="0" hangingPunct="1">
              <a:lnSpc>
                <a:spcPct val="130000"/>
              </a:lnSpc>
              <a:spcBef>
                <a:spcPts val="1000"/>
              </a:spcBef>
              <a:buClr>
                <a:schemeClr val="accent2"/>
              </a:buClr>
              <a:buFont typeface="Wingdings" pitchFamily="2" charset="2"/>
              <a:buChar char="l"/>
              <a:tabLst/>
              <a:defRPr kumimoji="1" sz="1800" b="0" i="0" kern="1200">
                <a:solidFill>
                  <a:schemeClr val="tx1"/>
                </a:solidFill>
                <a:latin typeface="Yu Gothic Medium" panose="020B0400000000000000" pitchFamily="34" charset="-128"/>
                <a:ea typeface="Yu Gothic Medium" panose="020B0400000000000000" pitchFamily="34" charset="-128"/>
                <a:cs typeface="+mn-cs"/>
              </a:defRPr>
            </a:lvl1pPr>
            <a:lvl2pPr marL="676275" indent="-219075" algn="l" defTabSz="914400" rtl="0" eaLnBrk="1" latinLnBrk="0" hangingPunct="1">
              <a:lnSpc>
                <a:spcPct val="130000"/>
              </a:lnSpc>
              <a:spcBef>
                <a:spcPts val="500"/>
              </a:spcBef>
              <a:buClr>
                <a:schemeClr val="accent3"/>
              </a:buClr>
              <a:buFont typeface="Arial" panose="020B0604020202020204" pitchFamily="34" charset="0"/>
              <a:buChar char="•"/>
              <a:tabLst/>
              <a:defRPr kumimoji="1" sz="1400" b="0" i="0" kern="1200">
                <a:solidFill>
                  <a:schemeClr val="tx1"/>
                </a:solidFill>
                <a:latin typeface="Yu Gothic" panose="020B0400000000000000" pitchFamily="34" charset="-128"/>
                <a:ea typeface="Yu Gothic" panose="020B04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b="0" i="0" kern="1200">
                <a:solidFill>
                  <a:schemeClr val="tx1"/>
                </a:solidFill>
                <a:latin typeface="Yu Gothic" panose="020B0400000000000000" pitchFamily="34" charset="-128"/>
                <a:ea typeface="Yu Gothic" panose="020B04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0" i="0" kern="1200">
                <a:solidFill>
                  <a:schemeClr val="tx1"/>
                </a:solidFill>
                <a:latin typeface="Yu Gothic" panose="020B0400000000000000" pitchFamily="34" charset="-128"/>
                <a:ea typeface="Yu Gothic" panose="020B04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0" i="0" kern="1200">
                <a:solidFill>
                  <a:schemeClr val="tx1"/>
                </a:solidFill>
                <a:latin typeface="Yu Gothic" panose="020B0400000000000000" pitchFamily="34" charset="-128"/>
                <a:ea typeface="Yu Gothic" panose="020B04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09550" indent="-209550">
              <a:spcBef>
                <a:spcPts val="0"/>
              </a:spcBef>
            </a:pPr>
            <a:r>
              <a:rPr kumimoji="1" lang="ja-JP" altLang="en-US" sz="1400" dirty="0"/>
              <a:t>通知の表示</a:t>
            </a:r>
          </a:p>
          <a:p>
            <a:pPr marL="209550" indent="-209550">
              <a:spcBef>
                <a:spcPts val="0"/>
              </a:spcBef>
            </a:pPr>
            <a:r>
              <a:rPr kumimoji="1" lang="ja-JP" altLang="en-US" sz="1400" dirty="0"/>
              <a:t>予定開始前にリマインド</a:t>
            </a:r>
          </a:p>
          <a:p>
            <a:pPr marL="209550" indent="-209550">
              <a:spcBef>
                <a:spcPts val="0"/>
              </a:spcBef>
            </a:pPr>
            <a:r>
              <a:rPr kumimoji="1" lang="ja-JP" altLang="en-US" sz="1400" dirty="0"/>
              <a:t>更新間隔の設定</a:t>
            </a:r>
          </a:p>
        </p:txBody>
      </p:sp>
      <p:sp>
        <p:nvSpPr>
          <p:cNvPr id="13" name="正方形/長方形 12">
            <a:extLst>
              <a:ext uri="{FF2B5EF4-FFF2-40B4-BE49-F238E27FC236}">
                <a16:creationId xmlns:a16="http://schemas.microsoft.com/office/drawing/2014/main" id="{878A10A8-79D5-A71E-E305-26EC40663DE2}"/>
              </a:ext>
            </a:extLst>
          </p:cNvPr>
          <p:cNvSpPr/>
          <p:nvPr/>
        </p:nvSpPr>
        <p:spPr>
          <a:xfrm>
            <a:off x="6137909" y="1523682"/>
            <a:ext cx="2682240" cy="28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500" tIns="20250" rIns="121500" bIns="20250" rtlCol="0" anchor="ctr"/>
          <a:lstStyle/>
          <a:p>
            <a:pPr algn="ctr">
              <a:lnSpc>
                <a:spcPct val="120000"/>
              </a:lnSpc>
            </a:pPr>
            <a:r>
              <a:rPr lang="ja-JP" altLang="en-US" sz="1400" b="1" spc="75" dirty="0">
                <a:latin typeface="Yu Gothic" panose="020B0400000000000000" pitchFamily="34" charset="-128"/>
                <a:ea typeface="Yu Gothic" panose="020B0400000000000000" pitchFamily="34" charset="-128"/>
              </a:rPr>
              <a:t>主な機能</a:t>
            </a:r>
          </a:p>
        </p:txBody>
      </p:sp>
      <p:pic>
        <p:nvPicPr>
          <p:cNvPr id="40" name="グラフィックス 39">
            <a:extLst>
              <a:ext uri="{FF2B5EF4-FFF2-40B4-BE49-F238E27FC236}">
                <a16:creationId xmlns:a16="http://schemas.microsoft.com/office/drawing/2014/main" id="{656B0802-26C1-8D67-A892-60A90953446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4853" y="245442"/>
            <a:ext cx="333375" cy="333375"/>
          </a:xfrm>
          <a:prstGeom prst="rect">
            <a:avLst/>
          </a:prstGeom>
        </p:spPr>
      </p:pic>
      <p:pic>
        <p:nvPicPr>
          <p:cNvPr id="3" name="図 2">
            <a:extLst>
              <a:ext uri="{FF2B5EF4-FFF2-40B4-BE49-F238E27FC236}">
                <a16:creationId xmlns:a16="http://schemas.microsoft.com/office/drawing/2014/main" id="{1CCB282C-7798-0146-32EE-3B01C90FE37C}"/>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374853" y="1393059"/>
            <a:ext cx="5512044" cy="3017782"/>
          </a:xfrm>
          <a:prstGeom prst="rect">
            <a:avLst/>
          </a:prstGeom>
        </p:spPr>
      </p:pic>
    </p:spTree>
    <p:extLst>
      <p:ext uri="{BB962C8B-B14F-4D97-AF65-F5344CB8AC3E}">
        <p14:creationId xmlns:p14="http://schemas.microsoft.com/office/powerpoint/2010/main" val="32634554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08165B4-7D35-F3F6-6286-1463FFFBA909}"/>
              </a:ext>
            </a:extLst>
          </p:cNvPr>
          <p:cNvSpPr>
            <a:spLocks noGrp="1"/>
          </p:cNvSpPr>
          <p:nvPr>
            <p:ph type="title"/>
          </p:nvPr>
        </p:nvSpPr>
        <p:spPr/>
        <p:txBody>
          <a:bodyPr/>
          <a:lstStyle/>
          <a:p>
            <a:r>
              <a:rPr kumimoji="1" lang="ja-JP" altLang="en-US" dirty="0"/>
              <a:t>　　</a:t>
            </a:r>
            <a:r>
              <a:rPr kumimoji="1" lang="en-US" altLang="ja-JP" dirty="0"/>
              <a:t>Garoon </a:t>
            </a:r>
            <a:r>
              <a:rPr kumimoji="1" lang="ja-JP" altLang="en-US" dirty="0"/>
              <a:t>モバイル </a:t>
            </a:r>
            <a:r>
              <a:rPr kumimoji="1" lang="en-US" altLang="ja-JP" dirty="0"/>
              <a:t>/ </a:t>
            </a:r>
            <a:r>
              <a:rPr kumimoji="1" lang="ja-JP" altLang="en-US" dirty="0"/>
              <a:t>モバイルビュー</a:t>
            </a:r>
          </a:p>
        </p:txBody>
      </p:sp>
      <p:sp>
        <p:nvSpPr>
          <p:cNvPr id="7" name="テキスト プレースホルダー 2">
            <a:extLst>
              <a:ext uri="{FF2B5EF4-FFF2-40B4-BE49-F238E27FC236}">
                <a16:creationId xmlns:a16="http://schemas.microsoft.com/office/drawing/2014/main" id="{D9DD02BE-E1A9-9D3D-859E-E0A341A4E1C8}"/>
              </a:ext>
            </a:extLst>
          </p:cNvPr>
          <p:cNvSpPr txBox="1">
            <a:spLocks/>
          </p:cNvSpPr>
          <p:nvPr/>
        </p:nvSpPr>
        <p:spPr>
          <a:xfrm>
            <a:off x="374853" y="639733"/>
            <a:ext cx="8445297" cy="728692"/>
          </a:xfrm>
          <a:prstGeom prst="rect">
            <a:avLst/>
          </a:prstGeom>
        </p:spPr>
        <p:txBody>
          <a:bodyPr vert="horz" lIns="91440" tIns="45720" rIns="91440" bIns="45720" rtlCol="0" anchor="t">
            <a:normAutofit/>
          </a:bodyPr>
          <a:lstStyle>
            <a:lvl1pPr marL="0" indent="0" algn="l" defTabSz="685800" rtl="0" eaLnBrk="1" latinLnBrk="0" hangingPunct="1">
              <a:lnSpc>
                <a:spcPct val="120000"/>
              </a:lnSpc>
              <a:spcBef>
                <a:spcPts val="750"/>
              </a:spcBef>
              <a:buFontTx/>
              <a:buNone/>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r>
              <a:rPr kumimoji="1" lang="en-US" altLang="ja-JP" dirty="0"/>
              <a:t>iPhone</a:t>
            </a:r>
            <a:r>
              <a:rPr kumimoji="1" lang="ja-JP" altLang="en-US" dirty="0"/>
              <a:t>、</a:t>
            </a:r>
            <a:r>
              <a:rPr kumimoji="1" lang="en-US" altLang="ja-JP" dirty="0"/>
              <a:t>Android</a:t>
            </a:r>
            <a:r>
              <a:rPr kumimoji="1" lang="ja-JP" altLang="en-US" dirty="0"/>
              <a:t>に対応したモバイルアプリ「</a:t>
            </a:r>
            <a:r>
              <a:rPr kumimoji="1" lang="en-US" altLang="ja-JP" dirty="0"/>
              <a:t>Garoon </a:t>
            </a:r>
            <a:r>
              <a:rPr kumimoji="1" lang="ja-JP" altLang="en-US" dirty="0"/>
              <a:t>モバイル」を利用できます。スマートフォンのブラウザでモバイルに適したビューの表示も可能です。</a:t>
            </a:r>
          </a:p>
        </p:txBody>
      </p:sp>
      <p:sp>
        <p:nvSpPr>
          <p:cNvPr id="9" name="テキスト プレースホルダー 6">
            <a:extLst>
              <a:ext uri="{FF2B5EF4-FFF2-40B4-BE49-F238E27FC236}">
                <a16:creationId xmlns:a16="http://schemas.microsoft.com/office/drawing/2014/main" id="{C84EF678-BB0E-A4B1-0F54-531051B19454}"/>
              </a:ext>
            </a:extLst>
          </p:cNvPr>
          <p:cNvSpPr txBox="1">
            <a:spLocks/>
          </p:cNvSpPr>
          <p:nvPr/>
        </p:nvSpPr>
        <p:spPr>
          <a:xfrm>
            <a:off x="4756945" y="4530456"/>
            <a:ext cx="4150294" cy="230832"/>
          </a:xfrm>
          <a:prstGeom prst="rect">
            <a:avLst/>
          </a:prstGeom>
        </p:spPr>
        <p:txBody>
          <a:bodyPr vert="horz" wrap="square" lIns="91440" tIns="45720" rIns="91440" bIns="45720" rtlCol="0">
            <a:spAutoFit/>
          </a:bodyPr>
          <a:lstStyle>
            <a:lvl1pPr marL="202401" indent="-202401" algn="l" defTabSz="685800" rtl="0" eaLnBrk="1" latinLnBrk="0" hangingPunct="1">
              <a:lnSpc>
                <a:spcPct val="130000"/>
              </a:lnSpc>
              <a:spcBef>
                <a:spcPts val="750"/>
              </a:spcBef>
              <a:buClr>
                <a:schemeClr val="accent2"/>
              </a:buClr>
              <a:buFont typeface="Wingdings" pitchFamily="2" charset="2"/>
              <a:buChar char="l"/>
              <a:tabLst/>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07194" indent="-164302" algn="l" defTabSz="685800" rtl="0" eaLnBrk="1" latinLnBrk="0" hangingPunct="1">
              <a:lnSpc>
                <a:spcPct val="130000"/>
              </a:lnSpc>
              <a:spcBef>
                <a:spcPts val="375"/>
              </a:spcBef>
              <a:buClr>
                <a:schemeClr val="accent3"/>
              </a:buClr>
              <a:buFont typeface="Arial" panose="020B0604020202020204" pitchFamily="34" charset="0"/>
              <a:buChar char="•"/>
              <a:tabLst/>
              <a:defRPr kumimoji="1" sz="1200" b="0" i="0" kern="1200">
                <a:solidFill>
                  <a:schemeClr val="tx1"/>
                </a:solidFill>
                <a:latin typeface="Yu Gothic" panose="020B0400000000000000" pitchFamily="34" charset="-128"/>
                <a:ea typeface="Yu Gothic" panose="020B0400000000000000" pitchFamily="34" charset="-128"/>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200" b="0" i="0" kern="1200">
                <a:solidFill>
                  <a:schemeClr val="tx1">
                    <a:lumMod val="60000"/>
                    <a:lumOff val="40000"/>
                  </a:schemeClr>
                </a:solidFill>
                <a:latin typeface="Yu Gothic" panose="020B0400000000000000" pitchFamily="34" charset="-128"/>
                <a:ea typeface="Yu Gothic" panose="020B0400000000000000" pitchFamily="34" charset="-128"/>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100" b="0" i="0" kern="1200">
                <a:solidFill>
                  <a:schemeClr val="tx1">
                    <a:lumMod val="60000"/>
                    <a:lumOff val="40000"/>
                  </a:schemeClr>
                </a:solidFill>
                <a:latin typeface="Yu Gothic" panose="020B0400000000000000" pitchFamily="34" charset="-128"/>
                <a:ea typeface="Yu Gothic" panose="020B0400000000000000" pitchFamily="34" charset="-128"/>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r">
              <a:lnSpc>
                <a:spcPct val="100000"/>
              </a:lnSpc>
              <a:spcBef>
                <a:spcPts val="300"/>
              </a:spcBef>
              <a:buNone/>
            </a:pPr>
            <a:r>
              <a:rPr lang="ja-JP" altLang="en-US" sz="900" dirty="0">
                <a:latin typeface="游ゴシック Medium" panose="020B0500000000000000" pitchFamily="50" charset="-128"/>
                <a:ea typeface="游ゴシック Medium" panose="020B0500000000000000" pitchFamily="50" charset="-128"/>
              </a:rPr>
              <a:t>詳細：</a:t>
            </a:r>
            <a:r>
              <a:rPr lang="en-US" altLang="ja-JP" sz="900" dirty="0">
                <a:solidFill>
                  <a:schemeClr val="accent2"/>
                </a:solidFill>
                <a:latin typeface="游ゴシック Medium" panose="020B0500000000000000" pitchFamily="50" charset="-128"/>
                <a:ea typeface="游ゴシック Medium" panose="020B0500000000000000" pitchFamily="50" charset="-128"/>
                <a:hlinkClick r:id="rId2">
                  <a:extLst>
                    <a:ext uri="{A12FA001-AC4F-418D-AE19-62706E023703}">
                      <ahyp:hlinkClr xmlns:ahyp="http://schemas.microsoft.com/office/drawing/2018/hyperlinkcolor" val="tx"/>
                    </a:ext>
                  </a:extLst>
                </a:hlinkClick>
              </a:rPr>
              <a:t>https://garoon.cybozu.co.jp/function/mobile_remote/</a:t>
            </a:r>
            <a:endParaRPr lang="en-US" altLang="ja-JP" sz="900" dirty="0">
              <a:solidFill>
                <a:schemeClr val="accent2"/>
              </a:solidFill>
              <a:latin typeface="游ゴシック Medium" panose="020B0500000000000000" pitchFamily="50" charset="-128"/>
              <a:ea typeface="游ゴシック Medium" panose="020B0500000000000000" pitchFamily="50" charset="-128"/>
              <a:hlinkClick r:id="rId3">
                <a:extLst>
                  <a:ext uri="{A12FA001-AC4F-418D-AE19-62706E023703}">
                    <ahyp:hlinkClr xmlns:ahyp="http://schemas.microsoft.com/office/drawing/2018/hyperlinkcolor" val="tx"/>
                  </a:ext>
                </a:extLst>
              </a:hlinkClick>
            </a:endParaRPr>
          </a:p>
        </p:txBody>
      </p:sp>
      <p:sp>
        <p:nvSpPr>
          <p:cNvPr id="12" name="テキスト プレースホルダー 2">
            <a:extLst>
              <a:ext uri="{FF2B5EF4-FFF2-40B4-BE49-F238E27FC236}">
                <a16:creationId xmlns:a16="http://schemas.microsoft.com/office/drawing/2014/main" id="{C7783BC0-6061-EECC-939F-841DD5D9003E}"/>
              </a:ext>
            </a:extLst>
          </p:cNvPr>
          <p:cNvSpPr txBox="1">
            <a:spLocks/>
          </p:cNvSpPr>
          <p:nvPr/>
        </p:nvSpPr>
        <p:spPr>
          <a:xfrm>
            <a:off x="4868091" y="2329631"/>
            <a:ext cx="2915739" cy="1420742"/>
          </a:xfrm>
          <a:prstGeom prst="rect">
            <a:avLst/>
          </a:prstGeom>
          <a:solidFill>
            <a:schemeClr val="bg2"/>
          </a:solidFill>
        </p:spPr>
        <p:txBody>
          <a:bodyPr vert="horz" wrap="square" lIns="180000" tIns="144000" rIns="72000" bIns="72000" numCol="1" spcCol="180000" rtlCol="0" anchor="t">
            <a:noAutofit/>
          </a:bodyPr>
          <a:lstStyle>
            <a:lvl1pPr marL="269875" indent="-269875" algn="l" defTabSz="914400" rtl="0" eaLnBrk="1" latinLnBrk="0" hangingPunct="1">
              <a:lnSpc>
                <a:spcPct val="130000"/>
              </a:lnSpc>
              <a:spcBef>
                <a:spcPts val="1000"/>
              </a:spcBef>
              <a:buClr>
                <a:schemeClr val="accent2"/>
              </a:buClr>
              <a:buFont typeface="Wingdings" pitchFamily="2" charset="2"/>
              <a:buChar char="l"/>
              <a:tabLst/>
              <a:defRPr kumimoji="1" sz="1800" b="0" i="0" kern="1200">
                <a:solidFill>
                  <a:schemeClr val="tx1"/>
                </a:solidFill>
                <a:latin typeface="Yu Gothic Medium" panose="020B0400000000000000" pitchFamily="34" charset="-128"/>
                <a:ea typeface="Yu Gothic Medium" panose="020B0400000000000000" pitchFamily="34" charset="-128"/>
                <a:cs typeface="+mn-cs"/>
              </a:defRPr>
            </a:lvl1pPr>
            <a:lvl2pPr marL="676275" indent="-219075" algn="l" defTabSz="914400" rtl="0" eaLnBrk="1" latinLnBrk="0" hangingPunct="1">
              <a:lnSpc>
                <a:spcPct val="130000"/>
              </a:lnSpc>
              <a:spcBef>
                <a:spcPts val="500"/>
              </a:spcBef>
              <a:buClr>
                <a:schemeClr val="accent3"/>
              </a:buClr>
              <a:buFont typeface="Arial" panose="020B0604020202020204" pitchFamily="34" charset="0"/>
              <a:buChar char="•"/>
              <a:tabLst/>
              <a:defRPr kumimoji="1" sz="1400" b="0" i="0" kern="1200">
                <a:solidFill>
                  <a:schemeClr val="tx1"/>
                </a:solidFill>
                <a:latin typeface="Yu Gothic" panose="020B0400000000000000" pitchFamily="34" charset="-128"/>
                <a:ea typeface="Yu Gothic" panose="020B04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b="0" i="0" kern="1200">
                <a:solidFill>
                  <a:schemeClr val="tx1"/>
                </a:solidFill>
                <a:latin typeface="Yu Gothic" panose="020B0400000000000000" pitchFamily="34" charset="-128"/>
                <a:ea typeface="Yu Gothic" panose="020B04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0" i="0" kern="1200">
                <a:solidFill>
                  <a:schemeClr val="tx1"/>
                </a:solidFill>
                <a:latin typeface="Yu Gothic" panose="020B0400000000000000" pitchFamily="34" charset="-128"/>
                <a:ea typeface="Yu Gothic" panose="020B04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0" i="0" kern="1200">
                <a:solidFill>
                  <a:schemeClr val="tx1"/>
                </a:solidFill>
                <a:latin typeface="Yu Gothic" panose="020B0400000000000000" pitchFamily="34" charset="-128"/>
                <a:ea typeface="Yu Gothic" panose="020B04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09550" indent="-209550">
              <a:spcBef>
                <a:spcPts val="0"/>
              </a:spcBef>
            </a:pPr>
            <a:r>
              <a:rPr kumimoji="1" lang="ja-JP" altLang="en-US" sz="1400" dirty="0"/>
              <a:t>プッシュ通知</a:t>
            </a:r>
            <a:r>
              <a:rPr kumimoji="1" lang="en-US" altLang="ja-JP" sz="1400" baseline="30000" dirty="0"/>
              <a:t>※</a:t>
            </a:r>
          </a:p>
          <a:p>
            <a:pPr marL="209550" indent="-209550">
              <a:spcBef>
                <a:spcPts val="0"/>
              </a:spcBef>
            </a:pPr>
            <a:r>
              <a:rPr kumimoji="1" lang="en-US" altLang="ja-JP" sz="1400" dirty="0"/>
              <a:t>Garoon</a:t>
            </a:r>
            <a:r>
              <a:rPr kumimoji="1" lang="ja-JP" altLang="en-US" sz="1400" dirty="0"/>
              <a:t>各機能の操作</a:t>
            </a:r>
          </a:p>
          <a:p>
            <a:pPr marL="209550" indent="-209550">
              <a:spcBef>
                <a:spcPts val="0"/>
              </a:spcBef>
            </a:pPr>
            <a:r>
              <a:rPr kumimoji="1" lang="ja-JP" altLang="en-US" sz="1400" dirty="0"/>
              <a:t>スマートフォンに適した画面</a:t>
            </a:r>
          </a:p>
        </p:txBody>
      </p:sp>
      <p:sp>
        <p:nvSpPr>
          <p:cNvPr id="13" name="正方形/長方形 12">
            <a:extLst>
              <a:ext uri="{FF2B5EF4-FFF2-40B4-BE49-F238E27FC236}">
                <a16:creationId xmlns:a16="http://schemas.microsoft.com/office/drawing/2014/main" id="{3348DEAB-1499-03EB-13D6-73148449E582}"/>
              </a:ext>
            </a:extLst>
          </p:cNvPr>
          <p:cNvSpPr/>
          <p:nvPr/>
        </p:nvSpPr>
        <p:spPr>
          <a:xfrm>
            <a:off x="4868090" y="2046196"/>
            <a:ext cx="2915739" cy="28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500" tIns="20250" rIns="121500" bIns="20250" rtlCol="0" anchor="ctr"/>
          <a:lstStyle/>
          <a:p>
            <a:pPr algn="ctr">
              <a:lnSpc>
                <a:spcPct val="120000"/>
              </a:lnSpc>
            </a:pPr>
            <a:r>
              <a:rPr lang="ja-JP" altLang="en-US" sz="1400" b="1" spc="75" dirty="0">
                <a:latin typeface="Yu Gothic" panose="020B0400000000000000" pitchFamily="34" charset="-128"/>
                <a:ea typeface="Yu Gothic" panose="020B0400000000000000" pitchFamily="34" charset="-128"/>
              </a:rPr>
              <a:t>主な機能</a:t>
            </a:r>
          </a:p>
        </p:txBody>
      </p:sp>
      <p:sp>
        <p:nvSpPr>
          <p:cNvPr id="14" name="テキスト プレースホルダー 4">
            <a:extLst>
              <a:ext uri="{FF2B5EF4-FFF2-40B4-BE49-F238E27FC236}">
                <a16:creationId xmlns:a16="http://schemas.microsoft.com/office/drawing/2014/main" id="{CE7ADF7D-7416-812E-BF5F-22CCD573F9CB}"/>
              </a:ext>
            </a:extLst>
          </p:cNvPr>
          <p:cNvSpPr txBox="1">
            <a:spLocks/>
          </p:cNvSpPr>
          <p:nvPr/>
        </p:nvSpPr>
        <p:spPr>
          <a:xfrm>
            <a:off x="6054110" y="3381603"/>
            <a:ext cx="1729719" cy="248914"/>
          </a:xfrm>
          <a:prstGeom prst="rect">
            <a:avLst/>
          </a:prstGeom>
        </p:spPr>
        <p:txBody>
          <a:bodyPr vert="horz" wrap="square" lIns="91440" tIns="45720" rIns="91440" bIns="45720" rtlCol="0" anchor="t">
            <a:spAutoFit/>
          </a:bodyPr>
          <a:lstStyle>
            <a:lvl1pPr marL="0" indent="0" algn="l" defTabSz="685800" rtl="0" eaLnBrk="1" latinLnBrk="0" hangingPunct="1">
              <a:lnSpc>
                <a:spcPct val="120000"/>
              </a:lnSpc>
              <a:spcBef>
                <a:spcPts val="750"/>
              </a:spcBef>
              <a:buFontTx/>
              <a:buNone/>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algn="r"/>
            <a:r>
              <a:rPr kumimoji="1" lang="en-US" altLang="ja-JP" sz="900" dirty="0"/>
              <a:t>※</a:t>
            </a:r>
            <a:r>
              <a:rPr kumimoji="1" lang="ja-JP" altLang="en-US" sz="900" dirty="0"/>
              <a:t>：クラウド版のみ</a:t>
            </a:r>
          </a:p>
        </p:txBody>
      </p:sp>
      <p:pic>
        <p:nvPicPr>
          <p:cNvPr id="52" name="グラフィックス 51">
            <a:extLst>
              <a:ext uri="{FF2B5EF4-FFF2-40B4-BE49-F238E27FC236}">
                <a16:creationId xmlns:a16="http://schemas.microsoft.com/office/drawing/2014/main" id="{635062E5-2B01-F5C0-5099-E4A1F0FE43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4853" y="235917"/>
            <a:ext cx="247650" cy="352425"/>
          </a:xfrm>
          <a:prstGeom prst="rect">
            <a:avLst/>
          </a:prstGeom>
        </p:spPr>
      </p:pic>
      <p:pic>
        <p:nvPicPr>
          <p:cNvPr id="6" name="図 5">
            <a:extLst>
              <a:ext uri="{FF2B5EF4-FFF2-40B4-BE49-F238E27FC236}">
                <a16:creationId xmlns:a16="http://schemas.microsoft.com/office/drawing/2014/main" id="{3E893E37-5698-9423-3C38-BDCC4DF8CDB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732033" y="1683939"/>
            <a:ext cx="1586168" cy="2738688"/>
          </a:xfrm>
          <a:custGeom>
            <a:avLst/>
            <a:gdLst>
              <a:gd name="connsiteX0" fmla="*/ -554 w 1586168"/>
              <a:gd name="connsiteY0" fmla="*/ -1201 h 3438719"/>
              <a:gd name="connsiteX1" fmla="*/ 1585614 w 1586168"/>
              <a:gd name="connsiteY1" fmla="*/ -1201 h 3438719"/>
              <a:gd name="connsiteX2" fmla="*/ 1585614 w 1586168"/>
              <a:gd name="connsiteY2" fmla="*/ 3437518 h 3438719"/>
              <a:gd name="connsiteX3" fmla="*/ -554 w 1586168"/>
              <a:gd name="connsiteY3" fmla="*/ 3437518 h 3438719"/>
            </a:gdLst>
            <a:ahLst/>
            <a:cxnLst>
              <a:cxn ang="0">
                <a:pos x="connsiteX0" y="connsiteY0"/>
              </a:cxn>
              <a:cxn ang="0">
                <a:pos x="connsiteX1" y="connsiteY1"/>
              </a:cxn>
              <a:cxn ang="0">
                <a:pos x="connsiteX2" y="connsiteY2"/>
              </a:cxn>
              <a:cxn ang="0">
                <a:pos x="connsiteX3" y="connsiteY3"/>
              </a:cxn>
            </a:cxnLst>
            <a:rect l="l" t="t" r="r" b="b"/>
            <a:pathLst>
              <a:path w="1586168" h="3438719">
                <a:moveTo>
                  <a:pt x="-554" y="-1201"/>
                </a:moveTo>
                <a:lnTo>
                  <a:pt x="1585614" y="-1201"/>
                </a:lnTo>
                <a:lnTo>
                  <a:pt x="1585614" y="3437518"/>
                </a:lnTo>
                <a:lnTo>
                  <a:pt x="-554" y="3437518"/>
                </a:lnTo>
                <a:close/>
              </a:path>
            </a:pathLst>
          </a:custGeom>
          <a:ln>
            <a:solidFill>
              <a:schemeClr val="bg2"/>
            </a:solidFill>
          </a:ln>
        </p:spPr>
      </p:pic>
      <p:pic>
        <p:nvPicPr>
          <p:cNvPr id="11" name="図 10">
            <a:extLst>
              <a:ext uri="{FF2B5EF4-FFF2-40B4-BE49-F238E27FC236}">
                <a16:creationId xmlns:a16="http://schemas.microsoft.com/office/drawing/2014/main" id="{D7A0D664-6C5E-E237-51A2-FA43BCD10D5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2488838" y="1683939"/>
            <a:ext cx="1586168" cy="2738688"/>
          </a:xfrm>
          <a:custGeom>
            <a:avLst/>
            <a:gdLst>
              <a:gd name="connsiteX0" fmla="*/ -467 w 1586168"/>
              <a:gd name="connsiteY0" fmla="*/ -1190 h 3438719"/>
              <a:gd name="connsiteX1" fmla="*/ 1585701 w 1586168"/>
              <a:gd name="connsiteY1" fmla="*/ -1190 h 3438719"/>
              <a:gd name="connsiteX2" fmla="*/ 1585701 w 1586168"/>
              <a:gd name="connsiteY2" fmla="*/ 3437530 h 3438719"/>
              <a:gd name="connsiteX3" fmla="*/ -467 w 1586168"/>
              <a:gd name="connsiteY3" fmla="*/ 3437530 h 3438719"/>
            </a:gdLst>
            <a:ahLst/>
            <a:cxnLst>
              <a:cxn ang="0">
                <a:pos x="connsiteX0" y="connsiteY0"/>
              </a:cxn>
              <a:cxn ang="0">
                <a:pos x="connsiteX1" y="connsiteY1"/>
              </a:cxn>
              <a:cxn ang="0">
                <a:pos x="connsiteX2" y="connsiteY2"/>
              </a:cxn>
              <a:cxn ang="0">
                <a:pos x="connsiteX3" y="connsiteY3"/>
              </a:cxn>
            </a:cxnLst>
            <a:rect l="l" t="t" r="r" b="b"/>
            <a:pathLst>
              <a:path w="1586168" h="3438719">
                <a:moveTo>
                  <a:pt x="-467" y="-1190"/>
                </a:moveTo>
                <a:lnTo>
                  <a:pt x="1585701" y="-1190"/>
                </a:lnTo>
                <a:lnTo>
                  <a:pt x="1585701" y="3437530"/>
                </a:lnTo>
                <a:lnTo>
                  <a:pt x="-467" y="3437530"/>
                </a:lnTo>
                <a:close/>
              </a:path>
            </a:pathLst>
          </a:custGeom>
          <a:ln>
            <a:solidFill>
              <a:schemeClr val="bg2"/>
            </a:solidFill>
          </a:ln>
        </p:spPr>
      </p:pic>
    </p:spTree>
    <p:extLst>
      <p:ext uri="{BB962C8B-B14F-4D97-AF65-F5344CB8AC3E}">
        <p14:creationId xmlns:p14="http://schemas.microsoft.com/office/powerpoint/2010/main" val="40046545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3A303-9C1A-E38D-5C3B-19C245B81EBC}"/>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EC532969-4227-8709-59B5-CD045178B5A0}"/>
              </a:ext>
            </a:extLst>
          </p:cNvPr>
          <p:cNvSpPr>
            <a:spLocks noGrp="1"/>
          </p:cNvSpPr>
          <p:nvPr>
            <p:ph type="title"/>
          </p:nvPr>
        </p:nvSpPr>
        <p:spPr/>
        <p:txBody>
          <a:bodyPr/>
          <a:lstStyle/>
          <a:p>
            <a:r>
              <a:rPr kumimoji="1" lang="ja-JP" altLang="en-US" dirty="0"/>
              <a:t>　　グローバル対応</a:t>
            </a:r>
          </a:p>
        </p:txBody>
      </p:sp>
      <p:grpSp>
        <p:nvGrpSpPr>
          <p:cNvPr id="11" name="グループ化 10">
            <a:extLst>
              <a:ext uri="{FF2B5EF4-FFF2-40B4-BE49-F238E27FC236}">
                <a16:creationId xmlns:a16="http://schemas.microsoft.com/office/drawing/2014/main" id="{52E5D1FF-0CFA-164F-F89B-35464ABC8FC9}"/>
              </a:ext>
            </a:extLst>
          </p:cNvPr>
          <p:cNvGrpSpPr/>
          <p:nvPr/>
        </p:nvGrpSpPr>
        <p:grpSpPr>
          <a:xfrm>
            <a:off x="793137" y="805518"/>
            <a:ext cx="3454400" cy="965356"/>
            <a:chOff x="508000" y="907118"/>
            <a:chExt cx="3454400" cy="965356"/>
          </a:xfrm>
        </p:grpSpPr>
        <p:sp>
          <p:nvSpPr>
            <p:cNvPr id="8" name="正方形/長方形 7">
              <a:extLst>
                <a:ext uri="{FF2B5EF4-FFF2-40B4-BE49-F238E27FC236}">
                  <a16:creationId xmlns:a16="http://schemas.microsoft.com/office/drawing/2014/main" id="{0BA5E8B9-E86B-6EFE-D754-C387C9E75C8F}"/>
                </a:ext>
              </a:extLst>
            </p:cNvPr>
            <p:cNvSpPr/>
            <p:nvPr/>
          </p:nvSpPr>
          <p:spPr>
            <a:xfrm>
              <a:off x="508000" y="907118"/>
              <a:ext cx="3454400" cy="3157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lnSpc>
                  <a:spcPct val="120000"/>
                </a:lnSpc>
              </a:pPr>
              <a:r>
                <a:rPr lang="ja-JP" altLang="en-US" sz="1600" b="1" spc="113" dirty="0">
                  <a:solidFill>
                    <a:schemeClr val="accent2"/>
                  </a:solidFill>
                  <a:latin typeface="Yu Gothic" panose="020B0400000000000000" pitchFamily="34" charset="-128"/>
                  <a:ea typeface="Yu Gothic" panose="020B0400000000000000" pitchFamily="34" charset="-128"/>
                </a:rPr>
                <a:t>日・英・簡・繁 </a:t>
              </a:r>
              <a:r>
                <a:rPr lang="en-US" altLang="ja-JP" sz="1600" b="1" spc="113" dirty="0">
                  <a:solidFill>
                    <a:schemeClr val="accent2"/>
                  </a:solidFill>
                  <a:latin typeface="Yu Gothic" panose="020B0400000000000000" pitchFamily="34" charset="-128"/>
                  <a:ea typeface="Yu Gothic" panose="020B0400000000000000" pitchFamily="34" charset="-128"/>
                </a:rPr>
                <a:t>4</a:t>
              </a:r>
              <a:r>
                <a:rPr lang="ja-JP" altLang="en-US" sz="1600" b="1" spc="113" dirty="0">
                  <a:solidFill>
                    <a:schemeClr val="accent2"/>
                  </a:solidFill>
                  <a:latin typeface="Yu Gothic" panose="020B0400000000000000" pitchFamily="34" charset="-128"/>
                  <a:ea typeface="Yu Gothic" panose="020B0400000000000000" pitchFamily="34" charset="-128"/>
                </a:rPr>
                <a:t>言語</a:t>
              </a:r>
            </a:p>
          </p:txBody>
        </p:sp>
        <p:sp>
          <p:nvSpPr>
            <p:cNvPr id="15" name="テキスト プレースホルダー 8">
              <a:extLst>
                <a:ext uri="{FF2B5EF4-FFF2-40B4-BE49-F238E27FC236}">
                  <a16:creationId xmlns:a16="http://schemas.microsoft.com/office/drawing/2014/main" id="{4D4B472D-92F0-0ED3-29E3-D91902544E9E}"/>
                </a:ext>
              </a:extLst>
            </p:cNvPr>
            <p:cNvSpPr txBox="1">
              <a:spLocks/>
            </p:cNvSpPr>
            <p:nvPr/>
          </p:nvSpPr>
          <p:spPr>
            <a:xfrm>
              <a:off x="508000" y="1278016"/>
              <a:ext cx="3454400" cy="594458"/>
            </a:xfrm>
            <a:prstGeom prst="rect">
              <a:avLst/>
            </a:prstGeom>
          </p:spPr>
          <p:txBody>
            <a:bodyPr wrap="square">
              <a:sp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nSpc>
                  <a:spcPct val="120000"/>
                </a:lnSpc>
                <a:spcBef>
                  <a:spcPts val="0"/>
                </a:spcBef>
                <a:buNone/>
              </a:pPr>
              <a:r>
                <a:rPr lang="ja-JP" altLang="en-US" sz="1400" dirty="0">
                  <a:latin typeface="游ゴシック Medium" panose="020B0500000000000000" pitchFamily="50" charset="-128"/>
                  <a:ea typeface="游ゴシック Medium" panose="020B0500000000000000" pitchFamily="50" charset="-128"/>
                </a:rPr>
                <a:t>アプリケーション名やポータル名なども各言語ごとに設定が可能です。</a:t>
              </a:r>
            </a:p>
          </p:txBody>
        </p:sp>
      </p:grpSp>
      <p:grpSp>
        <p:nvGrpSpPr>
          <p:cNvPr id="13" name="グループ化 12">
            <a:extLst>
              <a:ext uri="{FF2B5EF4-FFF2-40B4-BE49-F238E27FC236}">
                <a16:creationId xmlns:a16="http://schemas.microsoft.com/office/drawing/2014/main" id="{90A72C12-DC35-68A4-B1EF-C80B0FFFEBE8}"/>
              </a:ext>
            </a:extLst>
          </p:cNvPr>
          <p:cNvGrpSpPr/>
          <p:nvPr/>
        </p:nvGrpSpPr>
        <p:grpSpPr>
          <a:xfrm>
            <a:off x="4896462" y="805518"/>
            <a:ext cx="3454401" cy="965356"/>
            <a:chOff x="5026720" y="907118"/>
            <a:chExt cx="3454401" cy="965356"/>
          </a:xfrm>
        </p:grpSpPr>
        <p:sp>
          <p:nvSpPr>
            <p:cNvPr id="10" name="正方形/長方形 9">
              <a:extLst>
                <a:ext uri="{FF2B5EF4-FFF2-40B4-BE49-F238E27FC236}">
                  <a16:creationId xmlns:a16="http://schemas.microsoft.com/office/drawing/2014/main" id="{61658605-D6B5-7409-FA4B-CF915B48FC2E}"/>
                </a:ext>
              </a:extLst>
            </p:cNvPr>
            <p:cNvSpPr/>
            <p:nvPr/>
          </p:nvSpPr>
          <p:spPr>
            <a:xfrm>
              <a:off x="5026721" y="907118"/>
              <a:ext cx="3454400" cy="3157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lnSpc>
                  <a:spcPct val="120000"/>
                </a:lnSpc>
              </a:pPr>
              <a:r>
                <a:rPr lang="ja-JP" altLang="en-US" sz="1600" b="1" spc="113" dirty="0">
                  <a:solidFill>
                    <a:schemeClr val="accent2"/>
                  </a:solidFill>
                  <a:latin typeface="Yu Gothic" panose="020B0400000000000000" pitchFamily="34" charset="-128"/>
                  <a:ea typeface="Yu Gothic" panose="020B0400000000000000" pitchFamily="34" charset="-128"/>
                </a:rPr>
                <a:t>タイムゾーン対応</a:t>
              </a:r>
            </a:p>
          </p:txBody>
        </p:sp>
        <p:sp>
          <p:nvSpPr>
            <p:cNvPr id="16" name="テキスト プレースホルダー 8">
              <a:extLst>
                <a:ext uri="{FF2B5EF4-FFF2-40B4-BE49-F238E27FC236}">
                  <a16:creationId xmlns:a16="http://schemas.microsoft.com/office/drawing/2014/main" id="{9A570DD7-7B92-DCF7-365C-3811D530801C}"/>
                </a:ext>
              </a:extLst>
            </p:cNvPr>
            <p:cNvSpPr txBox="1">
              <a:spLocks/>
            </p:cNvSpPr>
            <p:nvPr/>
          </p:nvSpPr>
          <p:spPr>
            <a:xfrm>
              <a:off x="5026720" y="1278016"/>
              <a:ext cx="3454400" cy="594458"/>
            </a:xfrm>
            <a:prstGeom prst="rect">
              <a:avLst/>
            </a:prstGeom>
          </p:spPr>
          <p:txBody>
            <a:bodyPr wrap="square">
              <a:sp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nSpc>
                  <a:spcPct val="120000"/>
                </a:lnSpc>
                <a:spcBef>
                  <a:spcPts val="0"/>
                </a:spcBef>
                <a:buNone/>
              </a:pPr>
              <a:r>
                <a:rPr lang="ja-JP" altLang="en-US" sz="1400" dirty="0">
                  <a:latin typeface="游ゴシック Medium" panose="020B0500000000000000" pitchFamily="50" charset="-128"/>
                  <a:ea typeface="游ゴシック Medium" panose="020B0500000000000000" pitchFamily="50" charset="-128"/>
                </a:rPr>
                <a:t>時差がある拠点との予定調整もスムーズに行えます。</a:t>
              </a:r>
            </a:p>
          </p:txBody>
        </p:sp>
      </p:grpSp>
      <p:sp>
        <p:nvSpPr>
          <p:cNvPr id="3" name="テキスト プレースホルダー 6">
            <a:extLst>
              <a:ext uri="{FF2B5EF4-FFF2-40B4-BE49-F238E27FC236}">
                <a16:creationId xmlns:a16="http://schemas.microsoft.com/office/drawing/2014/main" id="{3C9E2140-02D6-0BCC-E408-F3CA5E2943FE}"/>
              </a:ext>
            </a:extLst>
          </p:cNvPr>
          <p:cNvSpPr txBox="1">
            <a:spLocks/>
          </p:cNvSpPr>
          <p:nvPr/>
        </p:nvSpPr>
        <p:spPr>
          <a:xfrm>
            <a:off x="4756946" y="4530456"/>
            <a:ext cx="4150294" cy="230832"/>
          </a:xfrm>
          <a:prstGeom prst="rect">
            <a:avLst/>
          </a:prstGeom>
        </p:spPr>
        <p:txBody>
          <a:bodyPr vert="horz" wrap="square" lIns="91440" tIns="45720" rIns="91440" bIns="45720" rtlCol="0">
            <a:spAutoFit/>
          </a:bodyPr>
          <a:lstStyle>
            <a:lvl1pPr marL="202401" indent="-202401" algn="l" defTabSz="685800" rtl="0" eaLnBrk="1" latinLnBrk="0" hangingPunct="1">
              <a:lnSpc>
                <a:spcPct val="130000"/>
              </a:lnSpc>
              <a:spcBef>
                <a:spcPts val="750"/>
              </a:spcBef>
              <a:buClr>
                <a:schemeClr val="accent2"/>
              </a:buClr>
              <a:buFont typeface="Wingdings" pitchFamily="2" charset="2"/>
              <a:buChar char="l"/>
              <a:tabLst/>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07194" indent="-164302" algn="l" defTabSz="685800" rtl="0" eaLnBrk="1" latinLnBrk="0" hangingPunct="1">
              <a:lnSpc>
                <a:spcPct val="130000"/>
              </a:lnSpc>
              <a:spcBef>
                <a:spcPts val="375"/>
              </a:spcBef>
              <a:buClr>
                <a:schemeClr val="accent3"/>
              </a:buClr>
              <a:buFont typeface="Arial" panose="020B0604020202020204" pitchFamily="34" charset="0"/>
              <a:buChar char="•"/>
              <a:tabLst/>
              <a:defRPr kumimoji="1" sz="1200" b="0" i="0" kern="1200">
                <a:solidFill>
                  <a:schemeClr val="tx1"/>
                </a:solidFill>
                <a:latin typeface="Yu Gothic" panose="020B0400000000000000" pitchFamily="34" charset="-128"/>
                <a:ea typeface="Yu Gothic" panose="020B0400000000000000" pitchFamily="34" charset="-128"/>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200" b="0" i="0" kern="1200">
                <a:solidFill>
                  <a:schemeClr val="tx1">
                    <a:lumMod val="60000"/>
                    <a:lumOff val="40000"/>
                  </a:schemeClr>
                </a:solidFill>
                <a:latin typeface="Yu Gothic" panose="020B0400000000000000" pitchFamily="34" charset="-128"/>
                <a:ea typeface="Yu Gothic" panose="020B0400000000000000" pitchFamily="34" charset="-128"/>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100" b="0" i="0" kern="1200">
                <a:solidFill>
                  <a:schemeClr val="tx1">
                    <a:lumMod val="60000"/>
                    <a:lumOff val="40000"/>
                  </a:schemeClr>
                </a:solidFill>
                <a:latin typeface="Yu Gothic" panose="020B0400000000000000" pitchFamily="34" charset="-128"/>
                <a:ea typeface="Yu Gothic" panose="020B0400000000000000" pitchFamily="34" charset="-128"/>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r">
              <a:lnSpc>
                <a:spcPct val="100000"/>
              </a:lnSpc>
              <a:spcBef>
                <a:spcPts val="300"/>
              </a:spcBef>
              <a:buNone/>
            </a:pPr>
            <a:r>
              <a:rPr lang="ja-JP" altLang="en-US" sz="900" dirty="0">
                <a:latin typeface="游ゴシック Medium" panose="020B0500000000000000" pitchFamily="50" charset="-128"/>
                <a:ea typeface="游ゴシック Medium" panose="020B0500000000000000" pitchFamily="50" charset="-128"/>
              </a:rPr>
              <a:t>詳細：</a:t>
            </a:r>
            <a:r>
              <a:rPr lang="en-US" altLang="ja-JP" sz="900" dirty="0">
                <a:solidFill>
                  <a:schemeClr val="accent2"/>
                </a:solidFill>
                <a:latin typeface="游ゴシック Medium" panose="020B0500000000000000" pitchFamily="50" charset="-128"/>
                <a:ea typeface="游ゴシック Medium" panose="020B0500000000000000" pitchFamily="50" charset="-128"/>
                <a:hlinkClick r:id="rId2">
                  <a:extLst>
                    <a:ext uri="{A12FA001-AC4F-418D-AE19-62706E023703}">
                      <ahyp:hlinkClr xmlns:ahyp="http://schemas.microsoft.com/office/drawing/2018/hyperlinkcolor" val="tx"/>
                    </a:ext>
                  </a:extLst>
                </a:hlinkClick>
              </a:rPr>
              <a:t>https://garoon.cybozu.co.jp/function/detail/global/</a:t>
            </a:r>
            <a:endParaRPr lang="en-US" altLang="ja-JP" sz="900" dirty="0">
              <a:solidFill>
                <a:schemeClr val="accent2"/>
              </a:solidFill>
              <a:latin typeface="游ゴシック Medium" panose="020B0500000000000000" pitchFamily="50" charset="-128"/>
              <a:ea typeface="游ゴシック Medium" panose="020B0500000000000000" pitchFamily="50" charset="-128"/>
              <a:hlinkClick r:id="rId3">
                <a:extLst>
                  <a:ext uri="{A12FA001-AC4F-418D-AE19-62706E023703}">
                    <ahyp:hlinkClr xmlns:ahyp="http://schemas.microsoft.com/office/drawing/2018/hyperlinkcolor" val="tx"/>
                  </a:ext>
                </a:extLst>
              </a:hlinkClick>
            </a:endParaRPr>
          </a:p>
        </p:txBody>
      </p:sp>
      <p:pic>
        <p:nvPicPr>
          <p:cNvPr id="30" name="グラフィックス 29">
            <a:extLst>
              <a:ext uri="{FF2B5EF4-FFF2-40B4-BE49-F238E27FC236}">
                <a16:creationId xmlns:a16="http://schemas.microsoft.com/office/drawing/2014/main" id="{9114715B-DE57-EBFD-7845-99F616FE521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8555" y="259730"/>
            <a:ext cx="314325" cy="304800"/>
          </a:xfrm>
          <a:prstGeom prst="rect">
            <a:avLst/>
          </a:prstGeom>
        </p:spPr>
      </p:pic>
      <p:grpSp>
        <p:nvGrpSpPr>
          <p:cNvPr id="4" name="object 14">
            <a:extLst>
              <a:ext uri="{FF2B5EF4-FFF2-40B4-BE49-F238E27FC236}">
                <a16:creationId xmlns:a16="http://schemas.microsoft.com/office/drawing/2014/main" id="{3B367EED-ED3A-6929-1020-4B62E74B04FA}"/>
              </a:ext>
            </a:extLst>
          </p:cNvPr>
          <p:cNvGrpSpPr/>
          <p:nvPr/>
        </p:nvGrpSpPr>
        <p:grpSpPr>
          <a:xfrm>
            <a:off x="2559959" y="1960819"/>
            <a:ext cx="4040504" cy="2472055"/>
            <a:chOff x="2559959" y="1960819"/>
            <a:chExt cx="4040504" cy="2472055"/>
          </a:xfrm>
        </p:grpSpPr>
        <p:sp>
          <p:nvSpPr>
            <p:cNvPr id="5" name="object 15">
              <a:extLst>
                <a:ext uri="{FF2B5EF4-FFF2-40B4-BE49-F238E27FC236}">
                  <a16:creationId xmlns:a16="http://schemas.microsoft.com/office/drawing/2014/main" id="{6FF5E3B5-71F4-0333-11A5-FA8F2C779FFA}"/>
                </a:ext>
              </a:extLst>
            </p:cNvPr>
            <p:cNvSpPr/>
            <p:nvPr/>
          </p:nvSpPr>
          <p:spPr>
            <a:xfrm>
              <a:off x="5989387" y="3512962"/>
              <a:ext cx="297815" cy="374650"/>
            </a:xfrm>
            <a:custGeom>
              <a:avLst/>
              <a:gdLst/>
              <a:ahLst/>
              <a:cxnLst/>
              <a:rect l="l" t="t" r="r" b="b"/>
              <a:pathLst>
                <a:path w="297814" h="374650">
                  <a:moveTo>
                    <a:pt x="61436" y="0"/>
                  </a:moveTo>
                  <a:lnTo>
                    <a:pt x="57675" y="2576"/>
                  </a:lnTo>
                  <a:lnTo>
                    <a:pt x="57085" y="6478"/>
                  </a:lnTo>
                  <a:lnTo>
                    <a:pt x="737" y="325615"/>
                  </a:lnTo>
                  <a:lnTo>
                    <a:pt x="0" y="329414"/>
                  </a:lnTo>
                  <a:lnTo>
                    <a:pt x="2581" y="333124"/>
                  </a:lnTo>
                  <a:lnTo>
                    <a:pt x="6490" y="333743"/>
                  </a:lnTo>
                  <a:lnTo>
                    <a:pt x="236233" y="374195"/>
                  </a:lnTo>
                  <a:lnTo>
                    <a:pt x="239921" y="371633"/>
                  </a:lnTo>
                  <a:lnTo>
                    <a:pt x="240511" y="367746"/>
                  </a:lnTo>
                  <a:lnTo>
                    <a:pt x="240714" y="366598"/>
                  </a:lnTo>
                  <a:lnTo>
                    <a:pt x="233578" y="366598"/>
                  </a:lnTo>
                  <a:lnTo>
                    <a:pt x="7596" y="326852"/>
                  </a:lnTo>
                  <a:lnTo>
                    <a:pt x="64018" y="7729"/>
                  </a:lnTo>
                  <a:lnTo>
                    <a:pt x="104954" y="7729"/>
                  </a:lnTo>
                  <a:lnTo>
                    <a:pt x="65198" y="736"/>
                  </a:lnTo>
                  <a:lnTo>
                    <a:pt x="61436" y="0"/>
                  </a:lnTo>
                  <a:close/>
                </a:path>
                <a:path w="297814" h="374650">
                  <a:moveTo>
                    <a:pt x="104954" y="7729"/>
                  </a:moveTo>
                  <a:lnTo>
                    <a:pt x="64018" y="7729"/>
                  </a:lnTo>
                  <a:lnTo>
                    <a:pt x="289926" y="47483"/>
                  </a:lnTo>
                  <a:lnTo>
                    <a:pt x="233578" y="366598"/>
                  </a:lnTo>
                  <a:lnTo>
                    <a:pt x="240714" y="366598"/>
                  </a:lnTo>
                  <a:lnTo>
                    <a:pt x="297596" y="44832"/>
                  </a:lnTo>
                  <a:lnTo>
                    <a:pt x="295089" y="41078"/>
                  </a:lnTo>
                  <a:lnTo>
                    <a:pt x="291180" y="40489"/>
                  </a:lnTo>
                  <a:lnTo>
                    <a:pt x="104954" y="7729"/>
                  </a:lnTo>
                  <a:close/>
                </a:path>
              </a:pathLst>
            </a:custGeom>
            <a:solidFill>
              <a:srgbClr val="003399"/>
            </a:solidFill>
          </p:spPr>
          <p:txBody>
            <a:bodyPr wrap="square" lIns="0" tIns="0" rIns="0" bIns="0" rtlCol="0"/>
            <a:lstStyle/>
            <a:p>
              <a:endParaRPr/>
            </a:p>
          </p:txBody>
        </p:sp>
        <p:pic>
          <p:nvPicPr>
            <p:cNvPr id="6" name="object 16">
              <a:extLst>
                <a:ext uri="{FF2B5EF4-FFF2-40B4-BE49-F238E27FC236}">
                  <a16:creationId xmlns:a16="http://schemas.microsoft.com/office/drawing/2014/main" id="{124513E1-AF1F-D6A2-4968-E506439B02CF}"/>
                </a:ext>
              </a:extLst>
            </p:cNvPr>
            <p:cNvPicPr/>
            <p:nvPr/>
          </p:nvPicPr>
          <p:blipFill>
            <a:blip r:embed="rId6" cstate="screen">
              <a:extLst>
                <a:ext uri="{28A0092B-C50C-407E-A947-70E740481C1C}">
                  <a14:useLocalDpi xmlns:a14="http://schemas.microsoft.com/office/drawing/2010/main" val="0"/>
                </a:ext>
              </a:extLst>
            </a:blip>
            <a:stretch>
              <a:fillRect/>
            </a:stretch>
          </p:blipFill>
          <p:spPr>
            <a:xfrm>
              <a:off x="6044555" y="3571782"/>
              <a:ext cx="186228" cy="262371"/>
            </a:xfrm>
            <a:prstGeom prst="rect">
              <a:avLst/>
            </a:prstGeom>
          </p:spPr>
        </p:pic>
        <p:sp>
          <p:nvSpPr>
            <p:cNvPr id="7" name="object 17">
              <a:extLst>
                <a:ext uri="{FF2B5EF4-FFF2-40B4-BE49-F238E27FC236}">
                  <a16:creationId xmlns:a16="http://schemas.microsoft.com/office/drawing/2014/main" id="{1429AB29-B4F1-600E-21C6-7E7300857858}"/>
                </a:ext>
              </a:extLst>
            </p:cNvPr>
            <p:cNvSpPr/>
            <p:nvPr/>
          </p:nvSpPr>
          <p:spPr>
            <a:xfrm>
              <a:off x="5850730" y="3477994"/>
              <a:ext cx="255270" cy="360680"/>
            </a:xfrm>
            <a:custGeom>
              <a:avLst/>
              <a:gdLst/>
              <a:ahLst/>
              <a:cxnLst/>
              <a:rect l="l" t="t" r="r" b="b"/>
              <a:pathLst>
                <a:path w="255270" h="360679">
                  <a:moveTo>
                    <a:pt x="254893" y="0"/>
                  </a:moveTo>
                  <a:lnTo>
                    <a:pt x="0" y="0"/>
                  </a:lnTo>
                  <a:lnTo>
                    <a:pt x="0" y="360053"/>
                  </a:lnTo>
                  <a:lnTo>
                    <a:pt x="254893" y="360053"/>
                  </a:lnTo>
                  <a:lnTo>
                    <a:pt x="254893" y="0"/>
                  </a:lnTo>
                  <a:close/>
                </a:path>
              </a:pathLst>
            </a:custGeom>
            <a:solidFill>
              <a:srgbClr val="FFFFFF"/>
            </a:solidFill>
          </p:spPr>
          <p:txBody>
            <a:bodyPr wrap="square" lIns="0" tIns="0" rIns="0" bIns="0" rtlCol="0"/>
            <a:lstStyle/>
            <a:p>
              <a:endParaRPr/>
            </a:p>
          </p:txBody>
        </p:sp>
        <p:sp>
          <p:nvSpPr>
            <p:cNvPr id="12" name="object 18">
              <a:extLst>
                <a:ext uri="{FF2B5EF4-FFF2-40B4-BE49-F238E27FC236}">
                  <a16:creationId xmlns:a16="http://schemas.microsoft.com/office/drawing/2014/main" id="{FC00A4BF-5818-4AE4-6BB9-7A5C99063442}"/>
                </a:ext>
              </a:extLst>
            </p:cNvPr>
            <p:cNvSpPr/>
            <p:nvPr/>
          </p:nvSpPr>
          <p:spPr>
            <a:xfrm>
              <a:off x="5840920" y="3468203"/>
              <a:ext cx="274955" cy="379730"/>
            </a:xfrm>
            <a:custGeom>
              <a:avLst/>
              <a:gdLst/>
              <a:ahLst/>
              <a:cxnLst/>
              <a:rect l="l" t="t" r="r" b="b"/>
              <a:pathLst>
                <a:path w="274954" h="379729">
                  <a:moveTo>
                    <a:pt x="274438" y="0"/>
                  </a:moveTo>
                  <a:lnTo>
                    <a:pt x="0" y="0"/>
                  </a:lnTo>
                  <a:lnTo>
                    <a:pt x="0" y="379562"/>
                  </a:lnTo>
                  <a:lnTo>
                    <a:pt x="274438" y="379562"/>
                  </a:lnTo>
                  <a:lnTo>
                    <a:pt x="274438" y="369844"/>
                  </a:lnTo>
                  <a:lnTo>
                    <a:pt x="9809" y="369844"/>
                  </a:lnTo>
                  <a:lnTo>
                    <a:pt x="9809" y="9791"/>
                  </a:lnTo>
                  <a:lnTo>
                    <a:pt x="274438" y="9791"/>
                  </a:lnTo>
                  <a:lnTo>
                    <a:pt x="274438" y="0"/>
                  </a:lnTo>
                  <a:close/>
                </a:path>
                <a:path w="274954" h="379729">
                  <a:moveTo>
                    <a:pt x="274438" y="9791"/>
                  </a:moveTo>
                  <a:lnTo>
                    <a:pt x="264702" y="9791"/>
                  </a:lnTo>
                  <a:lnTo>
                    <a:pt x="264702" y="369844"/>
                  </a:lnTo>
                  <a:lnTo>
                    <a:pt x="274438" y="369844"/>
                  </a:lnTo>
                  <a:lnTo>
                    <a:pt x="274438" y="9791"/>
                  </a:lnTo>
                  <a:close/>
                </a:path>
              </a:pathLst>
            </a:custGeom>
            <a:solidFill>
              <a:srgbClr val="003399"/>
            </a:solidFill>
          </p:spPr>
          <p:txBody>
            <a:bodyPr wrap="square" lIns="0" tIns="0" rIns="0" bIns="0" rtlCol="0"/>
            <a:lstStyle/>
            <a:p>
              <a:endParaRPr/>
            </a:p>
          </p:txBody>
        </p:sp>
        <p:sp>
          <p:nvSpPr>
            <p:cNvPr id="14" name="object 19">
              <a:extLst>
                <a:ext uri="{FF2B5EF4-FFF2-40B4-BE49-F238E27FC236}">
                  <a16:creationId xmlns:a16="http://schemas.microsoft.com/office/drawing/2014/main" id="{14022448-303F-4B61-AEA7-E7AA794F93A0}"/>
                </a:ext>
              </a:extLst>
            </p:cNvPr>
            <p:cNvSpPr/>
            <p:nvPr/>
          </p:nvSpPr>
          <p:spPr>
            <a:xfrm>
              <a:off x="5886131" y="3714290"/>
              <a:ext cx="184150" cy="71755"/>
            </a:xfrm>
            <a:custGeom>
              <a:avLst/>
              <a:gdLst/>
              <a:ahLst/>
              <a:cxnLst/>
              <a:rect l="l" t="t" r="r" b="b"/>
              <a:pathLst>
                <a:path w="184150" h="71754">
                  <a:moveTo>
                    <a:pt x="183942" y="0"/>
                  </a:moveTo>
                  <a:lnTo>
                    <a:pt x="0" y="0"/>
                  </a:lnTo>
                  <a:lnTo>
                    <a:pt x="0" y="71467"/>
                  </a:lnTo>
                  <a:lnTo>
                    <a:pt x="183942" y="71467"/>
                  </a:lnTo>
                  <a:lnTo>
                    <a:pt x="183942" y="0"/>
                  </a:lnTo>
                  <a:close/>
                </a:path>
              </a:pathLst>
            </a:custGeom>
            <a:solidFill>
              <a:srgbClr val="CCD5EB"/>
            </a:solidFill>
          </p:spPr>
          <p:txBody>
            <a:bodyPr wrap="square" lIns="0" tIns="0" rIns="0" bIns="0" rtlCol="0"/>
            <a:lstStyle/>
            <a:p>
              <a:endParaRPr/>
            </a:p>
          </p:txBody>
        </p:sp>
        <p:sp>
          <p:nvSpPr>
            <p:cNvPr id="17" name="object 20">
              <a:extLst>
                <a:ext uri="{FF2B5EF4-FFF2-40B4-BE49-F238E27FC236}">
                  <a16:creationId xmlns:a16="http://schemas.microsoft.com/office/drawing/2014/main" id="{047FD659-13C1-AEFF-0C18-7203F40F639B}"/>
                </a:ext>
              </a:extLst>
            </p:cNvPr>
            <p:cNvSpPr/>
            <p:nvPr/>
          </p:nvSpPr>
          <p:spPr>
            <a:xfrm>
              <a:off x="3793947" y="2328024"/>
              <a:ext cx="2276475" cy="1657350"/>
            </a:xfrm>
            <a:custGeom>
              <a:avLst/>
              <a:gdLst/>
              <a:ahLst/>
              <a:cxnLst/>
              <a:rect l="l" t="t" r="r" b="b"/>
              <a:pathLst>
                <a:path w="2276475" h="1657350">
                  <a:moveTo>
                    <a:pt x="1660055" y="828560"/>
                  </a:moveTo>
                  <a:lnTo>
                    <a:pt x="1658645" y="779957"/>
                  </a:lnTo>
                  <a:lnTo>
                    <a:pt x="1654467" y="732066"/>
                  </a:lnTo>
                  <a:lnTo>
                    <a:pt x="1647596" y="684999"/>
                  </a:lnTo>
                  <a:lnTo>
                    <a:pt x="1638109" y="638810"/>
                  </a:lnTo>
                  <a:lnTo>
                    <a:pt x="1626095" y="593598"/>
                  </a:lnTo>
                  <a:lnTo>
                    <a:pt x="1611617" y="549414"/>
                  </a:lnTo>
                  <a:lnTo>
                    <a:pt x="1594764" y="506361"/>
                  </a:lnTo>
                  <a:lnTo>
                    <a:pt x="1575612" y="464502"/>
                  </a:lnTo>
                  <a:lnTo>
                    <a:pt x="1554238" y="423926"/>
                  </a:lnTo>
                  <a:lnTo>
                    <a:pt x="1530718" y="384708"/>
                  </a:lnTo>
                  <a:lnTo>
                    <a:pt x="1505140" y="346925"/>
                  </a:lnTo>
                  <a:lnTo>
                    <a:pt x="1477568" y="310654"/>
                  </a:lnTo>
                  <a:lnTo>
                    <a:pt x="1448092" y="275971"/>
                  </a:lnTo>
                  <a:lnTo>
                    <a:pt x="1416786" y="242963"/>
                  </a:lnTo>
                  <a:lnTo>
                    <a:pt x="1383728" y="211696"/>
                  </a:lnTo>
                  <a:lnTo>
                    <a:pt x="1348994" y="182257"/>
                  </a:lnTo>
                  <a:lnTo>
                    <a:pt x="1312672" y="154724"/>
                  </a:lnTo>
                  <a:lnTo>
                    <a:pt x="1274826" y="129184"/>
                  </a:lnTo>
                  <a:lnTo>
                    <a:pt x="1235544" y="105689"/>
                  </a:lnTo>
                  <a:lnTo>
                    <a:pt x="1194904" y="84353"/>
                  </a:lnTo>
                  <a:lnTo>
                    <a:pt x="1152969" y="65214"/>
                  </a:lnTo>
                  <a:lnTo>
                    <a:pt x="1109840" y="48387"/>
                  </a:lnTo>
                  <a:lnTo>
                    <a:pt x="1065593" y="33934"/>
                  </a:lnTo>
                  <a:lnTo>
                    <a:pt x="1020292" y="21920"/>
                  </a:lnTo>
                  <a:lnTo>
                    <a:pt x="974013" y="12446"/>
                  </a:lnTo>
                  <a:lnTo>
                    <a:pt x="926858" y="5588"/>
                  </a:lnTo>
                  <a:lnTo>
                    <a:pt x="878878" y="1409"/>
                  </a:lnTo>
                  <a:lnTo>
                    <a:pt x="830173" y="0"/>
                  </a:lnTo>
                  <a:lnTo>
                    <a:pt x="781469" y="1409"/>
                  </a:lnTo>
                  <a:lnTo>
                    <a:pt x="733488" y="5588"/>
                  </a:lnTo>
                  <a:lnTo>
                    <a:pt x="686320" y="12446"/>
                  </a:lnTo>
                  <a:lnTo>
                    <a:pt x="640041" y="21920"/>
                  </a:lnTo>
                  <a:lnTo>
                    <a:pt x="594741" y="33934"/>
                  </a:lnTo>
                  <a:lnTo>
                    <a:pt x="550468" y="48387"/>
                  </a:lnTo>
                  <a:lnTo>
                    <a:pt x="507326" y="65214"/>
                  </a:lnTo>
                  <a:lnTo>
                    <a:pt x="465391" y="84353"/>
                  </a:lnTo>
                  <a:lnTo>
                    <a:pt x="424738" y="105689"/>
                  </a:lnTo>
                  <a:lnTo>
                    <a:pt x="385445" y="129184"/>
                  </a:lnTo>
                  <a:lnTo>
                    <a:pt x="347586" y="154724"/>
                  </a:lnTo>
                  <a:lnTo>
                    <a:pt x="311238" y="182257"/>
                  </a:lnTo>
                  <a:lnTo>
                    <a:pt x="276491" y="211696"/>
                  </a:lnTo>
                  <a:lnTo>
                    <a:pt x="243420" y="242963"/>
                  </a:lnTo>
                  <a:lnTo>
                    <a:pt x="212090" y="275971"/>
                  </a:lnTo>
                  <a:lnTo>
                    <a:pt x="182600" y="310654"/>
                  </a:lnTo>
                  <a:lnTo>
                    <a:pt x="155016" y="346925"/>
                  </a:lnTo>
                  <a:lnTo>
                    <a:pt x="129425" y="384708"/>
                  </a:lnTo>
                  <a:lnTo>
                    <a:pt x="105892" y="423926"/>
                  </a:lnTo>
                  <a:lnTo>
                    <a:pt x="84505" y="464502"/>
                  </a:lnTo>
                  <a:lnTo>
                    <a:pt x="65341" y="506361"/>
                  </a:lnTo>
                  <a:lnTo>
                    <a:pt x="48475" y="549414"/>
                  </a:lnTo>
                  <a:lnTo>
                    <a:pt x="33985" y="593598"/>
                  </a:lnTo>
                  <a:lnTo>
                    <a:pt x="21958" y="638810"/>
                  </a:lnTo>
                  <a:lnTo>
                    <a:pt x="12471" y="684999"/>
                  </a:lnTo>
                  <a:lnTo>
                    <a:pt x="5600" y="732066"/>
                  </a:lnTo>
                  <a:lnTo>
                    <a:pt x="1409" y="779957"/>
                  </a:lnTo>
                  <a:lnTo>
                    <a:pt x="0" y="828560"/>
                  </a:lnTo>
                  <a:lnTo>
                    <a:pt x="1409" y="877176"/>
                  </a:lnTo>
                  <a:lnTo>
                    <a:pt x="5600" y="925055"/>
                  </a:lnTo>
                  <a:lnTo>
                    <a:pt x="12471" y="972121"/>
                  </a:lnTo>
                  <a:lnTo>
                    <a:pt x="21971" y="1018311"/>
                  </a:lnTo>
                  <a:lnTo>
                    <a:pt x="33997" y="1063523"/>
                  </a:lnTo>
                  <a:lnTo>
                    <a:pt x="48488" y="1107694"/>
                  </a:lnTo>
                  <a:lnTo>
                    <a:pt x="65354" y="1150747"/>
                  </a:lnTo>
                  <a:lnTo>
                    <a:pt x="84518" y="1192606"/>
                  </a:lnTo>
                  <a:lnTo>
                    <a:pt x="105905" y="1233170"/>
                  </a:lnTo>
                  <a:lnTo>
                    <a:pt x="129438" y="1272387"/>
                  </a:lnTo>
                  <a:lnTo>
                    <a:pt x="155041" y="1310170"/>
                  </a:lnTo>
                  <a:lnTo>
                    <a:pt x="182626" y="1346441"/>
                  </a:lnTo>
                  <a:lnTo>
                    <a:pt x="212115" y="1381112"/>
                  </a:lnTo>
                  <a:lnTo>
                    <a:pt x="243446" y="1414119"/>
                  </a:lnTo>
                  <a:lnTo>
                    <a:pt x="276517" y="1445374"/>
                  </a:lnTo>
                  <a:lnTo>
                    <a:pt x="311264" y="1474800"/>
                  </a:lnTo>
                  <a:lnTo>
                    <a:pt x="347611" y="1502321"/>
                  </a:lnTo>
                  <a:lnTo>
                    <a:pt x="385470" y="1527873"/>
                  </a:lnTo>
                  <a:lnTo>
                    <a:pt x="424764" y="1551355"/>
                  </a:lnTo>
                  <a:lnTo>
                    <a:pt x="465429" y="1572691"/>
                  </a:lnTo>
                  <a:lnTo>
                    <a:pt x="507365" y="1591818"/>
                  </a:lnTo>
                  <a:lnTo>
                    <a:pt x="550494" y="1608645"/>
                  </a:lnTo>
                  <a:lnTo>
                    <a:pt x="594766" y="1623098"/>
                  </a:lnTo>
                  <a:lnTo>
                    <a:pt x="640067" y="1635099"/>
                  </a:lnTo>
                  <a:lnTo>
                    <a:pt x="686346" y="1644573"/>
                  </a:lnTo>
                  <a:lnTo>
                    <a:pt x="733501" y="1651431"/>
                  </a:lnTo>
                  <a:lnTo>
                    <a:pt x="781469" y="1655610"/>
                  </a:lnTo>
                  <a:lnTo>
                    <a:pt x="830173" y="1657019"/>
                  </a:lnTo>
                  <a:lnTo>
                    <a:pt x="878865" y="1655610"/>
                  </a:lnTo>
                  <a:lnTo>
                    <a:pt x="926820" y="1651431"/>
                  </a:lnTo>
                  <a:lnTo>
                    <a:pt x="973963" y="1644573"/>
                  </a:lnTo>
                  <a:lnTo>
                    <a:pt x="1020216" y="1635099"/>
                  </a:lnTo>
                  <a:lnTo>
                    <a:pt x="1065517" y="1623098"/>
                  </a:lnTo>
                  <a:lnTo>
                    <a:pt x="1109764" y="1608645"/>
                  </a:lnTo>
                  <a:lnTo>
                    <a:pt x="1152880" y="1591818"/>
                  </a:lnTo>
                  <a:lnTo>
                    <a:pt x="1194803" y="1572691"/>
                  </a:lnTo>
                  <a:lnTo>
                    <a:pt x="1235443" y="1551355"/>
                  </a:lnTo>
                  <a:lnTo>
                    <a:pt x="1274724" y="1527873"/>
                  </a:lnTo>
                  <a:lnTo>
                    <a:pt x="1312570" y="1502321"/>
                  </a:lnTo>
                  <a:lnTo>
                    <a:pt x="1348905" y="1474800"/>
                  </a:lnTo>
                  <a:lnTo>
                    <a:pt x="1383639" y="1445374"/>
                  </a:lnTo>
                  <a:lnTo>
                    <a:pt x="1416697" y="1414119"/>
                  </a:lnTo>
                  <a:lnTo>
                    <a:pt x="1448015" y="1381112"/>
                  </a:lnTo>
                  <a:lnTo>
                    <a:pt x="1477505" y="1346441"/>
                  </a:lnTo>
                  <a:lnTo>
                    <a:pt x="1505077" y="1310170"/>
                  </a:lnTo>
                  <a:lnTo>
                    <a:pt x="1530667" y="1272387"/>
                  </a:lnTo>
                  <a:lnTo>
                    <a:pt x="1554187" y="1233170"/>
                  </a:lnTo>
                  <a:lnTo>
                    <a:pt x="1575574" y="1192606"/>
                  </a:lnTo>
                  <a:lnTo>
                    <a:pt x="1594726" y="1150747"/>
                  </a:lnTo>
                  <a:lnTo>
                    <a:pt x="1611591" y="1107694"/>
                  </a:lnTo>
                  <a:lnTo>
                    <a:pt x="1626069" y="1063523"/>
                  </a:lnTo>
                  <a:lnTo>
                    <a:pt x="1638096" y="1018311"/>
                  </a:lnTo>
                  <a:lnTo>
                    <a:pt x="1647583" y="972121"/>
                  </a:lnTo>
                  <a:lnTo>
                    <a:pt x="1654454" y="925055"/>
                  </a:lnTo>
                  <a:lnTo>
                    <a:pt x="1658645" y="877176"/>
                  </a:lnTo>
                  <a:lnTo>
                    <a:pt x="1660055" y="828560"/>
                  </a:lnTo>
                  <a:close/>
                </a:path>
                <a:path w="2276475" h="1657350">
                  <a:moveTo>
                    <a:pt x="2221179" y="1333284"/>
                  </a:moveTo>
                  <a:lnTo>
                    <a:pt x="2217191" y="1329601"/>
                  </a:lnTo>
                  <a:lnTo>
                    <a:pt x="2096236" y="1329601"/>
                  </a:lnTo>
                  <a:lnTo>
                    <a:pt x="2092248" y="1333284"/>
                  </a:lnTo>
                  <a:lnTo>
                    <a:pt x="2092248" y="1342263"/>
                  </a:lnTo>
                  <a:lnTo>
                    <a:pt x="2096236" y="1346022"/>
                  </a:lnTo>
                  <a:lnTo>
                    <a:pt x="2217191" y="1346022"/>
                  </a:lnTo>
                  <a:lnTo>
                    <a:pt x="2221179" y="1342263"/>
                  </a:lnTo>
                  <a:lnTo>
                    <a:pt x="2221179" y="1337779"/>
                  </a:lnTo>
                  <a:lnTo>
                    <a:pt x="2221179" y="1333284"/>
                  </a:lnTo>
                  <a:close/>
                </a:path>
                <a:path w="2276475" h="1657350">
                  <a:moveTo>
                    <a:pt x="2223605" y="1252740"/>
                  </a:moveTo>
                  <a:lnTo>
                    <a:pt x="2219629" y="1248994"/>
                  </a:lnTo>
                  <a:lnTo>
                    <a:pt x="2096160" y="1248994"/>
                  </a:lnTo>
                  <a:lnTo>
                    <a:pt x="2092172" y="1252740"/>
                  </a:lnTo>
                  <a:lnTo>
                    <a:pt x="2092172" y="1261732"/>
                  </a:lnTo>
                  <a:lnTo>
                    <a:pt x="2096160" y="1265402"/>
                  </a:lnTo>
                  <a:lnTo>
                    <a:pt x="2219629" y="1265402"/>
                  </a:lnTo>
                  <a:lnTo>
                    <a:pt x="2223605" y="1261732"/>
                  </a:lnTo>
                  <a:lnTo>
                    <a:pt x="2223605" y="1257236"/>
                  </a:lnTo>
                  <a:lnTo>
                    <a:pt x="2223605" y="1252740"/>
                  </a:lnTo>
                  <a:close/>
                </a:path>
                <a:path w="2276475" h="1657350">
                  <a:moveTo>
                    <a:pt x="2249868" y="1293164"/>
                  </a:moveTo>
                  <a:lnTo>
                    <a:pt x="2245880" y="1289481"/>
                  </a:lnTo>
                  <a:lnTo>
                    <a:pt x="2096160" y="1289481"/>
                  </a:lnTo>
                  <a:lnTo>
                    <a:pt x="2092172" y="1293164"/>
                  </a:lnTo>
                  <a:lnTo>
                    <a:pt x="2092172" y="1302219"/>
                  </a:lnTo>
                  <a:lnTo>
                    <a:pt x="2096160" y="1305902"/>
                  </a:lnTo>
                  <a:lnTo>
                    <a:pt x="2245880" y="1305902"/>
                  </a:lnTo>
                  <a:lnTo>
                    <a:pt x="2249868" y="1302219"/>
                  </a:lnTo>
                  <a:lnTo>
                    <a:pt x="2249868" y="1297647"/>
                  </a:lnTo>
                  <a:lnTo>
                    <a:pt x="2249868" y="1293164"/>
                  </a:lnTo>
                  <a:close/>
                </a:path>
                <a:path w="2276475" h="1657350">
                  <a:moveTo>
                    <a:pt x="2276119" y="1333284"/>
                  </a:moveTo>
                  <a:lnTo>
                    <a:pt x="2272131" y="1329601"/>
                  </a:lnTo>
                  <a:lnTo>
                    <a:pt x="2241893" y="1329601"/>
                  </a:lnTo>
                  <a:lnTo>
                    <a:pt x="2237917" y="1333284"/>
                  </a:lnTo>
                  <a:lnTo>
                    <a:pt x="2237917" y="1342263"/>
                  </a:lnTo>
                  <a:lnTo>
                    <a:pt x="2241893" y="1346022"/>
                  </a:lnTo>
                  <a:lnTo>
                    <a:pt x="2272131" y="1346022"/>
                  </a:lnTo>
                  <a:lnTo>
                    <a:pt x="2276119" y="1342263"/>
                  </a:lnTo>
                  <a:lnTo>
                    <a:pt x="2276119" y="1337779"/>
                  </a:lnTo>
                  <a:lnTo>
                    <a:pt x="2276119" y="1333284"/>
                  </a:lnTo>
                  <a:close/>
                </a:path>
                <a:path w="2276475" h="1657350">
                  <a:moveTo>
                    <a:pt x="2276119" y="1210487"/>
                  </a:moveTo>
                  <a:lnTo>
                    <a:pt x="2272131" y="1206804"/>
                  </a:lnTo>
                  <a:lnTo>
                    <a:pt x="2096160" y="1206804"/>
                  </a:lnTo>
                  <a:lnTo>
                    <a:pt x="2092172" y="1210487"/>
                  </a:lnTo>
                  <a:lnTo>
                    <a:pt x="2092172" y="1219466"/>
                  </a:lnTo>
                  <a:lnTo>
                    <a:pt x="2096160" y="1223225"/>
                  </a:lnTo>
                  <a:lnTo>
                    <a:pt x="2272131" y="1223225"/>
                  </a:lnTo>
                  <a:lnTo>
                    <a:pt x="2276119" y="1219466"/>
                  </a:lnTo>
                  <a:lnTo>
                    <a:pt x="2276119" y="1214983"/>
                  </a:lnTo>
                  <a:lnTo>
                    <a:pt x="2276119" y="1210487"/>
                  </a:lnTo>
                  <a:close/>
                </a:path>
              </a:pathLst>
            </a:custGeom>
            <a:solidFill>
              <a:srgbClr val="003399"/>
            </a:solidFill>
          </p:spPr>
          <p:txBody>
            <a:bodyPr wrap="square" lIns="0" tIns="0" rIns="0" bIns="0" rtlCol="0"/>
            <a:lstStyle/>
            <a:p>
              <a:endParaRPr/>
            </a:p>
          </p:txBody>
        </p:sp>
        <p:sp>
          <p:nvSpPr>
            <p:cNvPr id="18" name="object 21">
              <a:extLst>
                <a:ext uri="{FF2B5EF4-FFF2-40B4-BE49-F238E27FC236}">
                  <a16:creationId xmlns:a16="http://schemas.microsoft.com/office/drawing/2014/main" id="{D60E0CBE-B812-13F7-E8FA-BCB0B9FFD272}"/>
                </a:ext>
              </a:extLst>
            </p:cNvPr>
            <p:cNvSpPr/>
            <p:nvPr/>
          </p:nvSpPr>
          <p:spPr>
            <a:xfrm>
              <a:off x="3770426" y="2304325"/>
              <a:ext cx="1707514" cy="1704339"/>
            </a:xfrm>
            <a:custGeom>
              <a:avLst/>
              <a:gdLst/>
              <a:ahLst/>
              <a:cxnLst/>
              <a:rect l="l" t="t" r="r" b="b"/>
              <a:pathLst>
                <a:path w="1707514" h="1704339">
                  <a:moveTo>
                    <a:pt x="1707324" y="852182"/>
                  </a:moveTo>
                  <a:lnTo>
                    <a:pt x="1705965" y="803910"/>
                  </a:lnTo>
                  <a:lnTo>
                    <a:pt x="1701952" y="756323"/>
                  </a:lnTo>
                  <a:lnTo>
                    <a:pt x="1695361" y="709498"/>
                  </a:lnTo>
                  <a:lnTo>
                    <a:pt x="1686242" y="663524"/>
                  </a:lnTo>
                  <a:lnTo>
                    <a:pt x="1683575" y="653122"/>
                  </a:lnTo>
                  <a:lnTo>
                    <a:pt x="1683575" y="852258"/>
                  </a:lnTo>
                  <a:lnTo>
                    <a:pt x="1683537" y="853224"/>
                  </a:lnTo>
                  <a:lnTo>
                    <a:pt x="1682991" y="853224"/>
                  </a:lnTo>
                  <a:lnTo>
                    <a:pt x="1682991" y="872210"/>
                  </a:lnTo>
                  <a:lnTo>
                    <a:pt x="1682165" y="900874"/>
                  </a:lnTo>
                  <a:lnTo>
                    <a:pt x="1677987" y="948753"/>
                  </a:lnTo>
                  <a:lnTo>
                    <a:pt x="1671116" y="995819"/>
                  </a:lnTo>
                  <a:lnTo>
                    <a:pt x="1661629" y="1042009"/>
                  </a:lnTo>
                  <a:lnTo>
                    <a:pt x="1649615" y="1087221"/>
                  </a:lnTo>
                  <a:lnTo>
                    <a:pt x="1635137" y="1131392"/>
                  </a:lnTo>
                  <a:lnTo>
                    <a:pt x="1618284" y="1174445"/>
                  </a:lnTo>
                  <a:lnTo>
                    <a:pt x="1599133" y="1216304"/>
                  </a:lnTo>
                  <a:lnTo>
                    <a:pt x="1577759" y="1256868"/>
                  </a:lnTo>
                  <a:lnTo>
                    <a:pt x="1554238" y="1296085"/>
                  </a:lnTo>
                  <a:lnTo>
                    <a:pt x="1531416" y="1329804"/>
                  </a:lnTo>
                  <a:lnTo>
                    <a:pt x="1531416" y="1321574"/>
                  </a:lnTo>
                  <a:lnTo>
                    <a:pt x="1523568" y="1321574"/>
                  </a:lnTo>
                  <a:lnTo>
                    <a:pt x="1523568" y="1340561"/>
                  </a:lnTo>
                  <a:lnTo>
                    <a:pt x="1501089" y="1370139"/>
                  </a:lnTo>
                  <a:lnTo>
                    <a:pt x="1471612" y="1404810"/>
                  </a:lnTo>
                  <a:lnTo>
                    <a:pt x="1440307" y="1437817"/>
                  </a:lnTo>
                  <a:lnTo>
                    <a:pt x="1407248" y="1469072"/>
                  </a:lnTo>
                  <a:lnTo>
                    <a:pt x="1372514" y="1498498"/>
                  </a:lnTo>
                  <a:lnTo>
                    <a:pt x="1336192" y="1526019"/>
                  </a:lnTo>
                  <a:lnTo>
                    <a:pt x="1298346" y="1551571"/>
                  </a:lnTo>
                  <a:lnTo>
                    <a:pt x="1259065" y="1575054"/>
                  </a:lnTo>
                  <a:lnTo>
                    <a:pt x="1218425" y="1596390"/>
                  </a:lnTo>
                  <a:lnTo>
                    <a:pt x="1176489" y="1615516"/>
                  </a:lnTo>
                  <a:lnTo>
                    <a:pt x="1133360" y="1632343"/>
                  </a:lnTo>
                  <a:lnTo>
                    <a:pt x="1089113" y="1646796"/>
                  </a:lnTo>
                  <a:lnTo>
                    <a:pt x="1043813" y="1658797"/>
                  </a:lnTo>
                  <a:lnTo>
                    <a:pt x="997534" y="1668272"/>
                  </a:lnTo>
                  <a:lnTo>
                    <a:pt x="952360" y="1674850"/>
                  </a:lnTo>
                  <a:lnTo>
                    <a:pt x="984123" y="1640865"/>
                  </a:lnTo>
                  <a:lnTo>
                    <a:pt x="1022096" y="1597609"/>
                  </a:lnTo>
                  <a:lnTo>
                    <a:pt x="1057833" y="1554111"/>
                  </a:lnTo>
                  <a:lnTo>
                    <a:pt x="1091323" y="1510385"/>
                  </a:lnTo>
                  <a:lnTo>
                    <a:pt x="1122565" y="1466443"/>
                  </a:lnTo>
                  <a:lnTo>
                    <a:pt x="1151559" y="1422285"/>
                  </a:lnTo>
                  <a:lnTo>
                    <a:pt x="1178280" y="1377924"/>
                  </a:lnTo>
                  <a:lnTo>
                    <a:pt x="1198791" y="1340561"/>
                  </a:lnTo>
                  <a:lnTo>
                    <a:pt x="1523568" y="1340561"/>
                  </a:lnTo>
                  <a:lnTo>
                    <a:pt x="1523568" y="1321574"/>
                  </a:lnTo>
                  <a:lnTo>
                    <a:pt x="1208595" y="1321574"/>
                  </a:lnTo>
                  <a:lnTo>
                    <a:pt x="1224965" y="1288605"/>
                  </a:lnTo>
                  <a:lnTo>
                    <a:pt x="1244904" y="1243672"/>
                  </a:lnTo>
                  <a:lnTo>
                    <a:pt x="1262570" y="1198562"/>
                  </a:lnTo>
                  <a:lnTo>
                    <a:pt x="1277962" y="1153274"/>
                  </a:lnTo>
                  <a:lnTo>
                    <a:pt x="1291082" y="1107833"/>
                  </a:lnTo>
                  <a:lnTo>
                    <a:pt x="1301927" y="1062228"/>
                  </a:lnTo>
                  <a:lnTo>
                    <a:pt x="1310487" y="1016469"/>
                  </a:lnTo>
                  <a:lnTo>
                    <a:pt x="1316748" y="970572"/>
                  </a:lnTo>
                  <a:lnTo>
                    <a:pt x="1320736" y="924534"/>
                  </a:lnTo>
                  <a:lnTo>
                    <a:pt x="1322425" y="878382"/>
                  </a:lnTo>
                  <a:lnTo>
                    <a:pt x="1322336" y="872210"/>
                  </a:lnTo>
                  <a:lnTo>
                    <a:pt x="1682991" y="872210"/>
                  </a:lnTo>
                  <a:lnTo>
                    <a:pt x="1682991" y="853224"/>
                  </a:lnTo>
                  <a:lnTo>
                    <a:pt x="1322082" y="853224"/>
                  </a:lnTo>
                  <a:lnTo>
                    <a:pt x="1321816" y="832091"/>
                  </a:lnTo>
                  <a:lnTo>
                    <a:pt x="1317294" y="769226"/>
                  </a:lnTo>
                  <a:lnTo>
                    <a:pt x="1308938" y="708139"/>
                  </a:lnTo>
                  <a:lnTo>
                    <a:pt x="1298181" y="654431"/>
                  </a:lnTo>
                  <a:lnTo>
                    <a:pt x="1298181" y="877506"/>
                  </a:lnTo>
                  <a:lnTo>
                    <a:pt x="1296644" y="921639"/>
                  </a:lnTo>
                  <a:lnTo>
                    <a:pt x="1292948" y="965657"/>
                  </a:lnTo>
                  <a:lnTo>
                    <a:pt x="1287068" y="1009561"/>
                  </a:lnTo>
                  <a:lnTo>
                    <a:pt x="1279029" y="1053325"/>
                  </a:lnTo>
                  <a:lnTo>
                    <a:pt x="1268831" y="1096975"/>
                  </a:lnTo>
                  <a:lnTo>
                    <a:pt x="1256461" y="1140472"/>
                  </a:lnTo>
                  <a:lnTo>
                    <a:pt x="1241945" y="1183830"/>
                  </a:lnTo>
                  <a:lnTo>
                    <a:pt x="1225270" y="1227048"/>
                  </a:lnTo>
                  <a:lnTo>
                    <a:pt x="1206449" y="1270101"/>
                  </a:lnTo>
                  <a:lnTo>
                    <a:pt x="1185481" y="1312989"/>
                  </a:lnTo>
                  <a:lnTo>
                    <a:pt x="1180833" y="1321574"/>
                  </a:lnTo>
                  <a:lnTo>
                    <a:pt x="1170559" y="1321574"/>
                  </a:lnTo>
                  <a:lnTo>
                    <a:pt x="1170559" y="1340561"/>
                  </a:lnTo>
                  <a:lnTo>
                    <a:pt x="1137094" y="1398270"/>
                  </a:lnTo>
                  <a:lnTo>
                    <a:pt x="1109687" y="1440649"/>
                  </a:lnTo>
                  <a:lnTo>
                    <a:pt x="1080147" y="1482839"/>
                  </a:lnTo>
                  <a:lnTo>
                    <a:pt x="1048473" y="1524825"/>
                  </a:lnTo>
                  <a:lnTo>
                    <a:pt x="1014653" y="1566633"/>
                  </a:lnTo>
                  <a:lnTo>
                    <a:pt x="978712" y="1608226"/>
                  </a:lnTo>
                  <a:lnTo>
                    <a:pt x="940650" y="1649615"/>
                  </a:lnTo>
                  <a:lnTo>
                    <a:pt x="913472" y="1678343"/>
                  </a:lnTo>
                  <a:lnTo>
                    <a:pt x="862545" y="1680464"/>
                  </a:lnTo>
                  <a:lnTo>
                    <a:pt x="862545" y="1340561"/>
                  </a:lnTo>
                  <a:lnTo>
                    <a:pt x="1170559" y="1340561"/>
                  </a:lnTo>
                  <a:lnTo>
                    <a:pt x="1170559" y="1321574"/>
                  </a:lnTo>
                  <a:lnTo>
                    <a:pt x="862545" y="1321574"/>
                  </a:lnTo>
                  <a:lnTo>
                    <a:pt x="862545" y="872210"/>
                  </a:lnTo>
                  <a:lnTo>
                    <a:pt x="1298105" y="872210"/>
                  </a:lnTo>
                  <a:lnTo>
                    <a:pt x="1298181" y="877506"/>
                  </a:lnTo>
                  <a:lnTo>
                    <a:pt x="1298181" y="654431"/>
                  </a:lnTo>
                  <a:lnTo>
                    <a:pt x="1297825" y="652653"/>
                  </a:lnTo>
                  <a:lnTo>
                    <a:pt x="1297825" y="853224"/>
                  </a:lnTo>
                  <a:lnTo>
                    <a:pt x="862545" y="853224"/>
                  </a:lnTo>
                  <a:lnTo>
                    <a:pt x="862545" y="470636"/>
                  </a:lnTo>
                  <a:lnTo>
                    <a:pt x="1210475" y="470636"/>
                  </a:lnTo>
                  <a:lnTo>
                    <a:pt x="1236751" y="535025"/>
                  </a:lnTo>
                  <a:lnTo>
                    <a:pt x="1255598" y="590804"/>
                  </a:lnTo>
                  <a:lnTo>
                    <a:pt x="1271498" y="648614"/>
                  </a:lnTo>
                  <a:lnTo>
                    <a:pt x="1284058" y="708367"/>
                  </a:lnTo>
                  <a:lnTo>
                    <a:pt x="1292885" y="769950"/>
                  </a:lnTo>
                  <a:lnTo>
                    <a:pt x="1297546" y="833272"/>
                  </a:lnTo>
                  <a:lnTo>
                    <a:pt x="1297825" y="853224"/>
                  </a:lnTo>
                  <a:lnTo>
                    <a:pt x="1297825" y="652653"/>
                  </a:lnTo>
                  <a:lnTo>
                    <a:pt x="1282065" y="591591"/>
                  </a:lnTo>
                  <a:lnTo>
                    <a:pt x="1264246" y="536282"/>
                  </a:lnTo>
                  <a:lnTo>
                    <a:pt x="1243990" y="483031"/>
                  </a:lnTo>
                  <a:lnTo>
                    <a:pt x="1238567" y="470636"/>
                  </a:lnTo>
                  <a:lnTo>
                    <a:pt x="1586217" y="470636"/>
                  </a:lnTo>
                  <a:lnTo>
                    <a:pt x="1586217" y="463778"/>
                  </a:lnTo>
                  <a:lnTo>
                    <a:pt x="1599095" y="488200"/>
                  </a:lnTo>
                  <a:lnTo>
                    <a:pt x="1618246" y="530059"/>
                  </a:lnTo>
                  <a:lnTo>
                    <a:pt x="1635112" y="573112"/>
                  </a:lnTo>
                  <a:lnTo>
                    <a:pt x="1649590" y="617296"/>
                  </a:lnTo>
                  <a:lnTo>
                    <a:pt x="1661617" y="662508"/>
                  </a:lnTo>
                  <a:lnTo>
                    <a:pt x="1671104" y="708698"/>
                  </a:lnTo>
                  <a:lnTo>
                    <a:pt x="1677974" y="755764"/>
                  </a:lnTo>
                  <a:lnTo>
                    <a:pt x="1682165" y="803656"/>
                  </a:lnTo>
                  <a:lnTo>
                    <a:pt x="1683575" y="852258"/>
                  </a:lnTo>
                  <a:lnTo>
                    <a:pt x="1683575" y="653122"/>
                  </a:lnTo>
                  <a:lnTo>
                    <a:pt x="1660766" y="574382"/>
                  </a:lnTo>
                  <a:lnTo>
                    <a:pt x="1644548" y="531380"/>
                  </a:lnTo>
                  <a:lnTo>
                    <a:pt x="1626108" y="489496"/>
                  </a:lnTo>
                  <a:lnTo>
                    <a:pt x="1605521" y="448818"/>
                  </a:lnTo>
                  <a:lnTo>
                    <a:pt x="1582839" y="409422"/>
                  </a:lnTo>
                  <a:lnTo>
                    <a:pt x="1579816" y="404774"/>
                  </a:lnTo>
                  <a:lnTo>
                    <a:pt x="1579816" y="451637"/>
                  </a:lnTo>
                  <a:lnTo>
                    <a:pt x="1230249" y="451637"/>
                  </a:lnTo>
                  <a:lnTo>
                    <a:pt x="1221638" y="431939"/>
                  </a:lnTo>
                  <a:lnTo>
                    <a:pt x="1201788" y="391668"/>
                  </a:lnTo>
                  <a:lnTo>
                    <a:pt x="1201788" y="451637"/>
                  </a:lnTo>
                  <a:lnTo>
                    <a:pt x="862545" y="451637"/>
                  </a:lnTo>
                  <a:lnTo>
                    <a:pt x="862545" y="23964"/>
                  </a:lnTo>
                  <a:lnTo>
                    <a:pt x="892670" y="24841"/>
                  </a:lnTo>
                  <a:lnTo>
                    <a:pt x="976223" y="111340"/>
                  </a:lnTo>
                  <a:lnTo>
                    <a:pt x="1029093" y="174155"/>
                  </a:lnTo>
                  <a:lnTo>
                    <a:pt x="1084821" y="248742"/>
                  </a:lnTo>
                  <a:lnTo>
                    <a:pt x="1112748" y="290195"/>
                  </a:lnTo>
                  <a:lnTo>
                    <a:pt x="1140167" y="334276"/>
                  </a:lnTo>
                  <a:lnTo>
                    <a:pt x="1166698" y="380911"/>
                  </a:lnTo>
                  <a:lnTo>
                    <a:pt x="1191895" y="429983"/>
                  </a:lnTo>
                  <a:lnTo>
                    <a:pt x="1201788" y="451637"/>
                  </a:lnTo>
                  <a:lnTo>
                    <a:pt x="1201788" y="391668"/>
                  </a:lnTo>
                  <a:lnTo>
                    <a:pt x="1172044" y="336461"/>
                  </a:lnTo>
                  <a:lnTo>
                    <a:pt x="1145514" y="292227"/>
                  </a:lnTo>
                  <a:lnTo>
                    <a:pt x="1118285" y="250431"/>
                  </a:lnTo>
                  <a:lnTo>
                    <a:pt x="1090714" y="211150"/>
                  </a:lnTo>
                  <a:lnTo>
                    <a:pt x="1035951" y="140385"/>
                  </a:lnTo>
                  <a:lnTo>
                    <a:pt x="984034" y="80518"/>
                  </a:lnTo>
                  <a:lnTo>
                    <a:pt x="932561" y="27749"/>
                  </a:lnTo>
                  <a:lnTo>
                    <a:pt x="950341" y="29286"/>
                  </a:lnTo>
                  <a:lnTo>
                    <a:pt x="997483" y="36144"/>
                  </a:lnTo>
                  <a:lnTo>
                    <a:pt x="1043736" y="45618"/>
                  </a:lnTo>
                  <a:lnTo>
                    <a:pt x="1089037" y="57632"/>
                  </a:lnTo>
                  <a:lnTo>
                    <a:pt x="1133271" y="72085"/>
                  </a:lnTo>
                  <a:lnTo>
                    <a:pt x="1176401" y="88912"/>
                  </a:lnTo>
                  <a:lnTo>
                    <a:pt x="1218323" y="108051"/>
                  </a:lnTo>
                  <a:lnTo>
                    <a:pt x="1258963" y="129387"/>
                  </a:lnTo>
                  <a:lnTo>
                    <a:pt x="1298244" y="152882"/>
                  </a:lnTo>
                  <a:lnTo>
                    <a:pt x="1336090" y="178422"/>
                  </a:lnTo>
                  <a:lnTo>
                    <a:pt x="1372425" y="205955"/>
                  </a:lnTo>
                  <a:lnTo>
                    <a:pt x="1407160" y="235394"/>
                  </a:lnTo>
                  <a:lnTo>
                    <a:pt x="1440218" y="266661"/>
                  </a:lnTo>
                  <a:lnTo>
                    <a:pt x="1471536" y="299669"/>
                  </a:lnTo>
                  <a:lnTo>
                    <a:pt x="1501025" y="334352"/>
                  </a:lnTo>
                  <a:lnTo>
                    <a:pt x="1528597" y="370624"/>
                  </a:lnTo>
                  <a:lnTo>
                    <a:pt x="1554187" y="408406"/>
                  </a:lnTo>
                  <a:lnTo>
                    <a:pt x="1577708" y="447624"/>
                  </a:lnTo>
                  <a:lnTo>
                    <a:pt x="1579816" y="451637"/>
                  </a:lnTo>
                  <a:lnTo>
                    <a:pt x="1579816" y="404774"/>
                  </a:lnTo>
                  <a:lnTo>
                    <a:pt x="1558163" y="371373"/>
                  </a:lnTo>
                  <a:lnTo>
                    <a:pt x="1531556" y="334746"/>
                  </a:lnTo>
                  <a:lnTo>
                    <a:pt x="1503083" y="299618"/>
                  </a:lnTo>
                  <a:lnTo>
                    <a:pt x="1472831" y="266052"/>
                  </a:lnTo>
                  <a:lnTo>
                    <a:pt x="1440853" y="234124"/>
                  </a:lnTo>
                  <a:lnTo>
                    <a:pt x="1407236" y="203923"/>
                  </a:lnTo>
                  <a:lnTo>
                    <a:pt x="1372044" y="175488"/>
                  </a:lnTo>
                  <a:lnTo>
                    <a:pt x="1335354" y="148920"/>
                  </a:lnTo>
                  <a:lnTo>
                    <a:pt x="1297241" y="124282"/>
                  </a:lnTo>
                  <a:lnTo>
                    <a:pt x="1257782" y="101650"/>
                  </a:lnTo>
                  <a:lnTo>
                    <a:pt x="1217041" y="81089"/>
                  </a:lnTo>
                  <a:lnTo>
                    <a:pt x="1175080" y="62674"/>
                  </a:lnTo>
                  <a:lnTo>
                    <a:pt x="1132001" y="46482"/>
                  </a:lnTo>
                  <a:lnTo>
                    <a:pt x="1087843" y="32575"/>
                  </a:lnTo>
                  <a:lnTo>
                    <a:pt x="1042708" y="21043"/>
                  </a:lnTo>
                  <a:lnTo>
                    <a:pt x="996645" y="11950"/>
                  </a:lnTo>
                  <a:lnTo>
                    <a:pt x="949744" y="5359"/>
                  </a:lnTo>
                  <a:lnTo>
                    <a:pt x="902068" y="1346"/>
                  </a:lnTo>
                  <a:lnTo>
                    <a:pt x="853694" y="0"/>
                  </a:lnTo>
                  <a:lnTo>
                    <a:pt x="843521" y="292"/>
                  </a:lnTo>
                  <a:lnTo>
                    <a:pt x="843521" y="24003"/>
                  </a:lnTo>
                  <a:lnTo>
                    <a:pt x="843521" y="451637"/>
                  </a:lnTo>
                  <a:lnTo>
                    <a:pt x="843521" y="1680425"/>
                  </a:lnTo>
                  <a:lnTo>
                    <a:pt x="804989" y="1679308"/>
                  </a:lnTo>
                  <a:lnTo>
                    <a:pt x="793115" y="1678279"/>
                  </a:lnTo>
                  <a:lnTo>
                    <a:pt x="765086" y="1649539"/>
                  </a:lnTo>
                  <a:lnTo>
                    <a:pt x="756031" y="1639697"/>
                  </a:lnTo>
                  <a:lnTo>
                    <a:pt x="756031" y="1674990"/>
                  </a:lnTo>
                  <a:lnTo>
                    <a:pt x="709841" y="1668272"/>
                  </a:lnTo>
                  <a:lnTo>
                    <a:pt x="663562" y="1658797"/>
                  </a:lnTo>
                  <a:lnTo>
                    <a:pt x="618261" y="1646796"/>
                  </a:lnTo>
                  <a:lnTo>
                    <a:pt x="573989" y="1632343"/>
                  </a:lnTo>
                  <a:lnTo>
                    <a:pt x="530847" y="1615516"/>
                  </a:lnTo>
                  <a:lnTo>
                    <a:pt x="488911" y="1596390"/>
                  </a:lnTo>
                  <a:lnTo>
                    <a:pt x="448259" y="1575054"/>
                  </a:lnTo>
                  <a:lnTo>
                    <a:pt x="408965" y="1551571"/>
                  </a:lnTo>
                  <a:lnTo>
                    <a:pt x="371106" y="1526019"/>
                  </a:lnTo>
                  <a:lnTo>
                    <a:pt x="334759" y="1498498"/>
                  </a:lnTo>
                  <a:lnTo>
                    <a:pt x="300012" y="1469072"/>
                  </a:lnTo>
                  <a:lnTo>
                    <a:pt x="266941" y="1437817"/>
                  </a:lnTo>
                  <a:lnTo>
                    <a:pt x="235610" y="1404810"/>
                  </a:lnTo>
                  <a:lnTo>
                    <a:pt x="206121" y="1370139"/>
                  </a:lnTo>
                  <a:lnTo>
                    <a:pt x="183616" y="1340561"/>
                  </a:lnTo>
                  <a:lnTo>
                    <a:pt x="509231" y="1340561"/>
                  </a:lnTo>
                  <a:lnTo>
                    <a:pt x="531228" y="1380401"/>
                  </a:lnTo>
                  <a:lnTo>
                    <a:pt x="558228" y="1424978"/>
                  </a:lnTo>
                  <a:lnTo>
                    <a:pt x="587514" y="1469326"/>
                  </a:lnTo>
                  <a:lnTo>
                    <a:pt x="619074" y="1513471"/>
                  </a:lnTo>
                  <a:lnTo>
                    <a:pt x="652919" y="1557401"/>
                  </a:lnTo>
                  <a:lnTo>
                    <a:pt x="689038" y="1601101"/>
                  </a:lnTo>
                  <a:lnTo>
                    <a:pt x="727417" y="1644561"/>
                  </a:lnTo>
                  <a:lnTo>
                    <a:pt x="756031" y="1674990"/>
                  </a:lnTo>
                  <a:lnTo>
                    <a:pt x="756031" y="1639697"/>
                  </a:lnTo>
                  <a:lnTo>
                    <a:pt x="727062" y="1608175"/>
                  </a:lnTo>
                  <a:lnTo>
                    <a:pt x="691159" y="1566608"/>
                  </a:lnTo>
                  <a:lnTo>
                    <a:pt x="657377" y="1524838"/>
                  </a:lnTo>
                  <a:lnTo>
                    <a:pt x="625729" y="1482890"/>
                  </a:lnTo>
                  <a:lnTo>
                    <a:pt x="596201" y="1440738"/>
                  </a:lnTo>
                  <a:lnTo>
                    <a:pt x="568820" y="1398422"/>
                  </a:lnTo>
                  <a:lnTo>
                    <a:pt x="543572" y="1355915"/>
                  </a:lnTo>
                  <a:lnTo>
                    <a:pt x="535241" y="1340561"/>
                  </a:lnTo>
                  <a:lnTo>
                    <a:pt x="843521" y="1340561"/>
                  </a:lnTo>
                  <a:lnTo>
                    <a:pt x="843521" y="1321574"/>
                  </a:lnTo>
                  <a:lnTo>
                    <a:pt x="524954" y="1321574"/>
                  </a:lnTo>
                  <a:lnTo>
                    <a:pt x="520458" y="1313256"/>
                  </a:lnTo>
                  <a:lnTo>
                    <a:pt x="499503" y="1270482"/>
                  </a:lnTo>
                  <a:lnTo>
                    <a:pt x="499503" y="1321574"/>
                  </a:lnTo>
                  <a:lnTo>
                    <a:pt x="170205" y="1321574"/>
                  </a:lnTo>
                  <a:lnTo>
                    <a:pt x="152946" y="1296085"/>
                  </a:lnTo>
                  <a:lnTo>
                    <a:pt x="129413" y="1256868"/>
                  </a:lnTo>
                  <a:lnTo>
                    <a:pt x="108026" y="1216304"/>
                  </a:lnTo>
                  <a:lnTo>
                    <a:pt x="88861" y="1174445"/>
                  </a:lnTo>
                  <a:lnTo>
                    <a:pt x="71996" y="1131392"/>
                  </a:lnTo>
                  <a:lnTo>
                    <a:pt x="57505" y="1087221"/>
                  </a:lnTo>
                  <a:lnTo>
                    <a:pt x="45478" y="1042009"/>
                  </a:lnTo>
                  <a:lnTo>
                    <a:pt x="35991" y="995819"/>
                  </a:lnTo>
                  <a:lnTo>
                    <a:pt x="29121" y="948753"/>
                  </a:lnTo>
                  <a:lnTo>
                    <a:pt x="24930" y="900874"/>
                  </a:lnTo>
                  <a:lnTo>
                    <a:pt x="24091" y="872210"/>
                  </a:lnTo>
                  <a:lnTo>
                    <a:pt x="385902" y="872210"/>
                  </a:lnTo>
                  <a:lnTo>
                    <a:pt x="385826" y="878522"/>
                  </a:lnTo>
                  <a:lnTo>
                    <a:pt x="387502" y="924902"/>
                  </a:lnTo>
                  <a:lnTo>
                    <a:pt x="391490" y="971156"/>
                  </a:lnTo>
                  <a:lnTo>
                    <a:pt x="397802" y="1017270"/>
                  </a:lnTo>
                  <a:lnTo>
                    <a:pt x="406425" y="1063244"/>
                  </a:lnTo>
                  <a:lnTo>
                    <a:pt x="417360" y="1109065"/>
                  </a:lnTo>
                  <a:lnTo>
                    <a:pt x="430593" y="1154722"/>
                  </a:lnTo>
                  <a:lnTo>
                    <a:pt x="446125" y="1200213"/>
                  </a:lnTo>
                  <a:lnTo>
                    <a:pt x="463969" y="1245539"/>
                  </a:lnTo>
                  <a:lnTo>
                    <a:pt x="484098" y="1290688"/>
                  </a:lnTo>
                  <a:lnTo>
                    <a:pt x="499503" y="1321574"/>
                  </a:lnTo>
                  <a:lnTo>
                    <a:pt x="499503" y="1270482"/>
                  </a:lnTo>
                  <a:lnTo>
                    <a:pt x="480656" y="1227429"/>
                  </a:lnTo>
                  <a:lnTo>
                    <a:pt x="463969" y="1184287"/>
                  </a:lnTo>
                  <a:lnTo>
                    <a:pt x="449440" y="1141006"/>
                  </a:lnTo>
                  <a:lnTo>
                    <a:pt x="437057" y="1097572"/>
                  </a:lnTo>
                  <a:lnTo>
                    <a:pt x="426834" y="1054011"/>
                  </a:lnTo>
                  <a:lnTo>
                    <a:pt x="418757" y="1010323"/>
                  </a:lnTo>
                  <a:lnTo>
                    <a:pt x="412838" y="966508"/>
                  </a:lnTo>
                  <a:lnTo>
                    <a:pt x="409092" y="922566"/>
                  </a:lnTo>
                  <a:lnTo>
                    <a:pt x="407504" y="878522"/>
                  </a:lnTo>
                  <a:lnTo>
                    <a:pt x="407581" y="872210"/>
                  </a:lnTo>
                  <a:lnTo>
                    <a:pt x="843521" y="872210"/>
                  </a:lnTo>
                  <a:lnTo>
                    <a:pt x="843521" y="853224"/>
                  </a:lnTo>
                  <a:lnTo>
                    <a:pt x="407822" y="853224"/>
                  </a:lnTo>
                  <a:lnTo>
                    <a:pt x="408076" y="834377"/>
                  </a:lnTo>
                  <a:lnTo>
                    <a:pt x="412623" y="771537"/>
                  </a:lnTo>
                  <a:lnTo>
                    <a:pt x="421335" y="710349"/>
                  </a:lnTo>
                  <a:lnTo>
                    <a:pt x="433781" y="650925"/>
                  </a:lnTo>
                  <a:lnTo>
                    <a:pt x="449580" y="593356"/>
                  </a:lnTo>
                  <a:lnTo>
                    <a:pt x="468325" y="537743"/>
                  </a:lnTo>
                  <a:lnTo>
                    <a:pt x="489623" y="484212"/>
                  </a:lnTo>
                  <a:lnTo>
                    <a:pt x="495808" y="470636"/>
                  </a:lnTo>
                  <a:lnTo>
                    <a:pt x="843521" y="470636"/>
                  </a:lnTo>
                  <a:lnTo>
                    <a:pt x="843521" y="451637"/>
                  </a:lnTo>
                  <a:lnTo>
                    <a:pt x="504469" y="451637"/>
                  </a:lnTo>
                  <a:lnTo>
                    <a:pt x="513041" y="432854"/>
                  </a:lnTo>
                  <a:lnTo>
                    <a:pt x="538213" y="383755"/>
                  </a:lnTo>
                  <a:lnTo>
                    <a:pt x="564705" y="337058"/>
                  </a:lnTo>
                  <a:lnTo>
                    <a:pt x="592137" y="292836"/>
                  </a:lnTo>
                  <a:lnTo>
                    <a:pt x="620102" y="251206"/>
                  </a:lnTo>
                  <a:lnTo>
                    <a:pt x="648195" y="212267"/>
                  </a:lnTo>
                  <a:lnTo>
                    <a:pt x="703135" y="142887"/>
                  </a:lnTo>
                  <a:lnTo>
                    <a:pt x="753757" y="85521"/>
                  </a:lnTo>
                  <a:lnTo>
                    <a:pt x="813523" y="24866"/>
                  </a:lnTo>
                  <a:lnTo>
                    <a:pt x="843521" y="24003"/>
                  </a:lnTo>
                  <a:lnTo>
                    <a:pt x="843521" y="292"/>
                  </a:lnTo>
                  <a:lnTo>
                    <a:pt x="805332" y="1346"/>
                  </a:lnTo>
                  <a:lnTo>
                    <a:pt x="776008" y="3822"/>
                  </a:lnTo>
                  <a:lnTo>
                    <a:pt x="776008" y="27635"/>
                  </a:lnTo>
                  <a:lnTo>
                    <a:pt x="737997" y="65646"/>
                  </a:lnTo>
                  <a:lnTo>
                    <a:pt x="690130" y="119303"/>
                  </a:lnTo>
                  <a:lnTo>
                    <a:pt x="638060" y="184061"/>
                  </a:lnTo>
                  <a:lnTo>
                    <a:pt x="584517" y="259283"/>
                  </a:lnTo>
                  <a:lnTo>
                    <a:pt x="558050" y="300621"/>
                  </a:lnTo>
                  <a:lnTo>
                    <a:pt x="532244" y="344335"/>
                  </a:lnTo>
                  <a:lnTo>
                    <a:pt x="507453" y="390359"/>
                  </a:lnTo>
                  <a:lnTo>
                    <a:pt x="484009" y="438607"/>
                  </a:lnTo>
                  <a:lnTo>
                    <a:pt x="478383" y="451637"/>
                  </a:lnTo>
                  <a:lnTo>
                    <a:pt x="470179" y="451637"/>
                  </a:lnTo>
                  <a:lnTo>
                    <a:pt x="470179" y="470636"/>
                  </a:lnTo>
                  <a:lnTo>
                    <a:pt x="462254" y="489000"/>
                  </a:lnTo>
                  <a:lnTo>
                    <a:pt x="442531" y="541451"/>
                  </a:lnTo>
                  <a:lnTo>
                    <a:pt x="425196" y="595909"/>
                  </a:lnTo>
                  <a:lnTo>
                    <a:pt x="410565" y="652259"/>
                  </a:lnTo>
                  <a:lnTo>
                    <a:pt x="399008" y="710450"/>
                  </a:lnTo>
                  <a:lnTo>
                    <a:pt x="390867" y="770394"/>
                  </a:lnTo>
                  <a:lnTo>
                    <a:pt x="386461" y="832015"/>
                  </a:lnTo>
                  <a:lnTo>
                    <a:pt x="386168" y="853224"/>
                  </a:lnTo>
                  <a:lnTo>
                    <a:pt x="23545" y="853224"/>
                  </a:lnTo>
                  <a:lnTo>
                    <a:pt x="24930" y="803656"/>
                  </a:lnTo>
                  <a:lnTo>
                    <a:pt x="29121" y="755764"/>
                  </a:lnTo>
                  <a:lnTo>
                    <a:pt x="35991" y="708698"/>
                  </a:lnTo>
                  <a:lnTo>
                    <a:pt x="45491" y="662508"/>
                  </a:lnTo>
                  <a:lnTo>
                    <a:pt x="57518" y="617296"/>
                  </a:lnTo>
                  <a:lnTo>
                    <a:pt x="72009" y="573112"/>
                  </a:lnTo>
                  <a:lnTo>
                    <a:pt x="88874" y="530059"/>
                  </a:lnTo>
                  <a:lnTo>
                    <a:pt x="108038" y="488200"/>
                  </a:lnTo>
                  <a:lnTo>
                    <a:pt x="117284" y="470636"/>
                  </a:lnTo>
                  <a:lnTo>
                    <a:pt x="470179" y="470636"/>
                  </a:lnTo>
                  <a:lnTo>
                    <a:pt x="470179" y="451637"/>
                  </a:lnTo>
                  <a:lnTo>
                    <a:pt x="127304" y="451637"/>
                  </a:lnTo>
                  <a:lnTo>
                    <a:pt x="129425" y="447624"/>
                  </a:lnTo>
                  <a:lnTo>
                    <a:pt x="152958" y="408406"/>
                  </a:lnTo>
                  <a:lnTo>
                    <a:pt x="178562" y="370624"/>
                  </a:lnTo>
                  <a:lnTo>
                    <a:pt x="206146" y="334352"/>
                  </a:lnTo>
                  <a:lnTo>
                    <a:pt x="235686" y="299618"/>
                  </a:lnTo>
                  <a:lnTo>
                    <a:pt x="266966" y="266661"/>
                  </a:lnTo>
                  <a:lnTo>
                    <a:pt x="300037" y="235394"/>
                  </a:lnTo>
                  <a:lnTo>
                    <a:pt x="334784" y="205955"/>
                  </a:lnTo>
                  <a:lnTo>
                    <a:pt x="371132" y="178422"/>
                  </a:lnTo>
                  <a:lnTo>
                    <a:pt x="408990" y="152882"/>
                  </a:lnTo>
                  <a:lnTo>
                    <a:pt x="448284" y="129387"/>
                  </a:lnTo>
                  <a:lnTo>
                    <a:pt x="488950" y="108051"/>
                  </a:lnTo>
                  <a:lnTo>
                    <a:pt x="530885" y="88912"/>
                  </a:lnTo>
                  <a:lnTo>
                    <a:pt x="574014" y="72085"/>
                  </a:lnTo>
                  <a:lnTo>
                    <a:pt x="618286" y="57632"/>
                  </a:lnTo>
                  <a:lnTo>
                    <a:pt x="663587" y="45618"/>
                  </a:lnTo>
                  <a:lnTo>
                    <a:pt x="709866" y="36144"/>
                  </a:lnTo>
                  <a:lnTo>
                    <a:pt x="757021" y="29286"/>
                  </a:lnTo>
                  <a:lnTo>
                    <a:pt x="776008" y="27635"/>
                  </a:lnTo>
                  <a:lnTo>
                    <a:pt x="776008" y="3822"/>
                  </a:lnTo>
                  <a:lnTo>
                    <a:pt x="710755" y="11950"/>
                  </a:lnTo>
                  <a:lnTo>
                    <a:pt x="664705" y="21043"/>
                  </a:lnTo>
                  <a:lnTo>
                    <a:pt x="619569" y="32588"/>
                  </a:lnTo>
                  <a:lnTo>
                    <a:pt x="575411" y="46494"/>
                  </a:lnTo>
                  <a:lnTo>
                    <a:pt x="532333" y="62687"/>
                  </a:lnTo>
                  <a:lnTo>
                    <a:pt x="490372" y="81102"/>
                  </a:lnTo>
                  <a:lnTo>
                    <a:pt x="449630" y="101663"/>
                  </a:lnTo>
                  <a:lnTo>
                    <a:pt x="410159" y="124307"/>
                  </a:lnTo>
                  <a:lnTo>
                    <a:pt x="372046" y="148945"/>
                  </a:lnTo>
                  <a:lnTo>
                    <a:pt x="335356" y="175514"/>
                  </a:lnTo>
                  <a:lnTo>
                    <a:pt x="300151" y="203936"/>
                  </a:lnTo>
                  <a:lnTo>
                    <a:pt x="266534" y="234149"/>
                  </a:lnTo>
                  <a:lnTo>
                    <a:pt x="234556" y="266077"/>
                  </a:lnTo>
                  <a:lnTo>
                    <a:pt x="204266" y="299669"/>
                  </a:lnTo>
                  <a:lnTo>
                    <a:pt x="175806" y="334772"/>
                  </a:lnTo>
                  <a:lnTo>
                    <a:pt x="149199" y="371398"/>
                  </a:lnTo>
                  <a:lnTo>
                    <a:pt x="124510" y="409448"/>
                  </a:lnTo>
                  <a:lnTo>
                    <a:pt x="101828" y="448856"/>
                  </a:lnTo>
                  <a:lnTo>
                    <a:pt x="81229" y="489521"/>
                  </a:lnTo>
                  <a:lnTo>
                    <a:pt x="62788" y="531406"/>
                  </a:lnTo>
                  <a:lnTo>
                    <a:pt x="46558" y="574421"/>
                  </a:lnTo>
                  <a:lnTo>
                    <a:pt x="32639" y="618490"/>
                  </a:lnTo>
                  <a:lnTo>
                    <a:pt x="21082" y="663549"/>
                  </a:lnTo>
                  <a:lnTo>
                    <a:pt x="11963" y="709510"/>
                  </a:lnTo>
                  <a:lnTo>
                    <a:pt x="5359" y="756323"/>
                  </a:lnTo>
                  <a:lnTo>
                    <a:pt x="1346" y="803910"/>
                  </a:lnTo>
                  <a:lnTo>
                    <a:pt x="0" y="852258"/>
                  </a:lnTo>
                  <a:lnTo>
                    <a:pt x="1346" y="900455"/>
                  </a:lnTo>
                  <a:lnTo>
                    <a:pt x="5359" y="948029"/>
                  </a:lnTo>
                  <a:lnTo>
                    <a:pt x="11963" y="994854"/>
                  </a:lnTo>
                  <a:lnTo>
                    <a:pt x="21082" y="1040815"/>
                  </a:lnTo>
                  <a:lnTo>
                    <a:pt x="32651" y="1085875"/>
                  </a:lnTo>
                  <a:lnTo>
                    <a:pt x="46570" y="1129931"/>
                  </a:lnTo>
                  <a:lnTo>
                    <a:pt x="62801" y="1172933"/>
                  </a:lnTo>
                  <a:lnTo>
                    <a:pt x="81254" y="1214805"/>
                  </a:lnTo>
                  <a:lnTo>
                    <a:pt x="101854" y="1255471"/>
                  </a:lnTo>
                  <a:lnTo>
                    <a:pt x="124536" y="1294853"/>
                  </a:lnTo>
                  <a:lnTo>
                    <a:pt x="149212" y="1332890"/>
                  </a:lnTo>
                  <a:lnTo>
                    <a:pt x="175831" y="1369504"/>
                  </a:lnTo>
                  <a:lnTo>
                    <a:pt x="204317" y="1404620"/>
                  </a:lnTo>
                  <a:lnTo>
                    <a:pt x="234581" y="1438173"/>
                  </a:lnTo>
                  <a:lnTo>
                    <a:pt x="266560" y="1470088"/>
                  </a:lnTo>
                  <a:lnTo>
                    <a:pt x="300189" y="1500289"/>
                  </a:lnTo>
                  <a:lnTo>
                    <a:pt x="335381" y="1528699"/>
                  </a:lnTo>
                  <a:lnTo>
                    <a:pt x="372071" y="1555254"/>
                  </a:lnTo>
                  <a:lnTo>
                    <a:pt x="410184" y="1579892"/>
                  </a:lnTo>
                  <a:lnTo>
                    <a:pt x="449656" y="1602511"/>
                  </a:lnTo>
                  <a:lnTo>
                    <a:pt x="490397" y="1623072"/>
                  </a:lnTo>
                  <a:lnTo>
                    <a:pt x="532358" y="1641475"/>
                  </a:lnTo>
                  <a:lnTo>
                    <a:pt x="575437" y="1657654"/>
                  </a:lnTo>
                  <a:lnTo>
                    <a:pt x="619582" y="1671561"/>
                  </a:lnTo>
                  <a:lnTo>
                    <a:pt x="664718" y="1683080"/>
                  </a:lnTo>
                  <a:lnTo>
                    <a:pt x="710780" y="1692186"/>
                  </a:lnTo>
                  <a:lnTo>
                    <a:pt x="757669" y="1698764"/>
                  </a:lnTo>
                  <a:lnTo>
                    <a:pt x="805332" y="1702777"/>
                  </a:lnTo>
                  <a:lnTo>
                    <a:pt x="853694" y="1704124"/>
                  </a:lnTo>
                  <a:lnTo>
                    <a:pt x="902068" y="1702777"/>
                  </a:lnTo>
                  <a:lnTo>
                    <a:pt x="949756" y="1698764"/>
                  </a:lnTo>
                  <a:lnTo>
                    <a:pt x="996657" y="1692173"/>
                  </a:lnTo>
                  <a:lnTo>
                    <a:pt x="1042720" y="1683080"/>
                  </a:lnTo>
                  <a:lnTo>
                    <a:pt x="1087869" y="1671548"/>
                  </a:lnTo>
                  <a:lnTo>
                    <a:pt x="1132014" y="1657654"/>
                  </a:lnTo>
                  <a:lnTo>
                    <a:pt x="1175105" y="1641462"/>
                  </a:lnTo>
                  <a:lnTo>
                    <a:pt x="1217066" y="1623060"/>
                  </a:lnTo>
                  <a:lnTo>
                    <a:pt x="1257808" y="1602498"/>
                  </a:lnTo>
                  <a:lnTo>
                    <a:pt x="1297266" y="1579867"/>
                  </a:lnTo>
                  <a:lnTo>
                    <a:pt x="1335379" y="1555242"/>
                  </a:lnTo>
                  <a:lnTo>
                    <a:pt x="1372069" y="1528673"/>
                  </a:lnTo>
                  <a:lnTo>
                    <a:pt x="1407261" y="1500263"/>
                  </a:lnTo>
                  <a:lnTo>
                    <a:pt x="1440878" y="1470063"/>
                  </a:lnTo>
                  <a:lnTo>
                    <a:pt x="1472857" y="1438148"/>
                  </a:lnTo>
                  <a:lnTo>
                    <a:pt x="1503108" y="1404594"/>
                  </a:lnTo>
                  <a:lnTo>
                    <a:pt x="1531581" y="1369466"/>
                  </a:lnTo>
                  <a:lnTo>
                    <a:pt x="1558188" y="1332852"/>
                  </a:lnTo>
                  <a:lnTo>
                    <a:pt x="1582864" y="1294815"/>
                  </a:lnTo>
                  <a:lnTo>
                    <a:pt x="1605534" y="1255433"/>
                  </a:lnTo>
                  <a:lnTo>
                    <a:pt x="1626120" y="1214767"/>
                  </a:lnTo>
                  <a:lnTo>
                    <a:pt x="1644561" y="1172908"/>
                  </a:lnTo>
                  <a:lnTo>
                    <a:pt x="1660779" y="1129906"/>
                  </a:lnTo>
                  <a:lnTo>
                    <a:pt x="1674698" y="1085850"/>
                  </a:lnTo>
                  <a:lnTo>
                    <a:pt x="1686255" y="1040803"/>
                  </a:lnTo>
                  <a:lnTo>
                    <a:pt x="1695361" y="994841"/>
                  </a:lnTo>
                  <a:lnTo>
                    <a:pt x="1701952" y="948029"/>
                  </a:lnTo>
                  <a:lnTo>
                    <a:pt x="1705965" y="900455"/>
                  </a:lnTo>
                  <a:lnTo>
                    <a:pt x="1707324" y="852182"/>
                  </a:lnTo>
                  <a:close/>
                </a:path>
              </a:pathLst>
            </a:custGeom>
            <a:solidFill>
              <a:srgbClr val="FFFFFF"/>
            </a:solidFill>
          </p:spPr>
          <p:txBody>
            <a:bodyPr wrap="square" lIns="0" tIns="0" rIns="0" bIns="0" rtlCol="0"/>
            <a:lstStyle/>
            <a:p>
              <a:endParaRPr/>
            </a:p>
          </p:txBody>
        </p:sp>
        <p:sp>
          <p:nvSpPr>
            <p:cNvPr id="19" name="object 22">
              <a:extLst>
                <a:ext uri="{FF2B5EF4-FFF2-40B4-BE49-F238E27FC236}">
                  <a16:creationId xmlns:a16="http://schemas.microsoft.com/office/drawing/2014/main" id="{D3249612-F5C9-7321-CA13-753190CD6F76}"/>
                </a:ext>
              </a:extLst>
            </p:cNvPr>
            <p:cNvSpPr/>
            <p:nvPr/>
          </p:nvSpPr>
          <p:spPr>
            <a:xfrm>
              <a:off x="3393102" y="2129623"/>
              <a:ext cx="3051175" cy="1995805"/>
            </a:xfrm>
            <a:custGeom>
              <a:avLst/>
              <a:gdLst/>
              <a:ahLst/>
              <a:cxnLst/>
              <a:rect l="l" t="t" r="r" b="b"/>
              <a:pathLst>
                <a:path w="3051175" h="1995804">
                  <a:moveTo>
                    <a:pt x="0" y="0"/>
                  </a:moveTo>
                  <a:lnTo>
                    <a:pt x="0" y="1435533"/>
                  </a:lnTo>
                  <a:lnTo>
                    <a:pt x="556768" y="1435533"/>
                  </a:lnTo>
                  <a:lnTo>
                    <a:pt x="556768" y="1995509"/>
                  </a:lnTo>
                  <a:lnTo>
                    <a:pt x="3051051" y="1995509"/>
                  </a:lnTo>
                  <a:lnTo>
                    <a:pt x="3051051" y="1035424"/>
                  </a:lnTo>
                  <a:lnTo>
                    <a:pt x="2374801" y="1035424"/>
                  </a:lnTo>
                  <a:lnTo>
                    <a:pt x="2374801" y="0"/>
                  </a:lnTo>
                  <a:lnTo>
                    <a:pt x="0" y="0"/>
                  </a:lnTo>
                  <a:close/>
                </a:path>
              </a:pathLst>
            </a:custGeom>
            <a:ln w="11755">
              <a:solidFill>
                <a:srgbClr val="00ADA3"/>
              </a:solidFill>
            </a:ln>
          </p:spPr>
          <p:txBody>
            <a:bodyPr wrap="square" lIns="0" tIns="0" rIns="0" bIns="0" rtlCol="0"/>
            <a:lstStyle/>
            <a:p>
              <a:endParaRPr/>
            </a:p>
          </p:txBody>
        </p:sp>
        <p:sp>
          <p:nvSpPr>
            <p:cNvPr id="20" name="object 23">
              <a:extLst>
                <a:ext uri="{FF2B5EF4-FFF2-40B4-BE49-F238E27FC236}">
                  <a16:creationId xmlns:a16="http://schemas.microsoft.com/office/drawing/2014/main" id="{F37EFC3A-AEE8-3228-61BA-2EBA40F728C5}"/>
                </a:ext>
              </a:extLst>
            </p:cNvPr>
            <p:cNvSpPr/>
            <p:nvPr/>
          </p:nvSpPr>
          <p:spPr>
            <a:xfrm>
              <a:off x="3387191" y="2123566"/>
              <a:ext cx="3063240" cy="2007870"/>
            </a:xfrm>
            <a:custGeom>
              <a:avLst/>
              <a:gdLst/>
              <a:ahLst/>
              <a:cxnLst/>
              <a:rect l="l" t="t" r="r" b="b"/>
              <a:pathLst>
                <a:path w="3063240" h="2007870">
                  <a:moveTo>
                    <a:pt x="3062935" y="1995855"/>
                  </a:moveTo>
                  <a:lnTo>
                    <a:pt x="568502" y="1995855"/>
                  </a:lnTo>
                  <a:lnTo>
                    <a:pt x="568502" y="1447723"/>
                  </a:lnTo>
                  <a:lnTo>
                    <a:pt x="568502" y="1436306"/>
                  </a:lnTo>
                  <a:lnTo>
                    <a:pt x="11734" y="1436306"/>
                  </a:lnTo>
                  <a:lnTo>
                    <a:pt x="11734" y="11417"/>
                  </a:lnTo>
                  <a:lnTo>
                    <a:pt x="2386609" y="11417"/>
                  </a:lnTo>
                  <a:lnTo>
                    <a:pt x="2386609" y="0"/>
                  </a:lnTo>
                  <a:lnTo>
                    <a:pt x="0" y="0"/>
                  </a:lnTo>
                  <a:lnTo>
                    <a:pt x="0" y="11417"/>
                  </a:lnTo>
                  <a:lnTo>
                    <a:pt x="0" y="1436306"/>
                  </a:lnTo>
                  <a:lnTo>
                    <a:pt x="0" y="1447723"/>
                  </a:lnTo>
                  <a:lnTo>
                    <a:pt x="556844" y="1447723"/>
                  </a:lnTo>
                  <a:lnTo>
                    <a:pt x="556844" y="1995855"/>
                  </a:lnTo>
                  <a:lnTo>
                    <a:pt x="556844" y="2007273"/>
                  </a:lnTo>
                  <a:lnTo>
                    <a:pt x="3062935" y="2007273"/>
                  </a:lnTo>
                  <a:lnTo>
                    <a:pt x="3062935" y="1995855"/>
                  </a:lnTo>
                  <a:close/>
                </a:path>
              </a:pathLst>
            </a:custGeom>
            <a:solidFill>
              <a:srgbClr val="00ADA3"/>
            </a:solidFill>
          </p:spPr>
          <p:txBody>
            <a:bodyPr wrap="square" lIns="0" tIns="0" rIns="0" bIns="0" rtlCol="0"/>
            <a:lstStyle/>
            <a:p>
              <a:endParaRPr/>
            </a:p>
          </p:txBody>
        </p:sp>
        <p:sp>
          <p:nvSpPr>
            <p:cNvPr id="21" name="object 24">
              <a:extLst>
                <a:ext uri="{FF2B5EF4-FFF2-40B4-BE49-F238E27FC236}">
                  <a16:creationId xmlns:a16="http://schemas.microsoft.com/office/drawing/2014/main" id="{1A3965FD-138F-A842-52F1-6649D317F2E4}"/>
                </a:ext>
              </a:extLst>
            </p:cNvPr>
            <p:cNvSpPr/>
            <p:nvPr/>
          </p:nvSpPr>
          <p:spPr>
            <a:xfrm>
              <a:off x="3362568" y="3538949"/>
              <a:ext cx="62865" cy="62865"/>
            </a:xfrm>
            <a:custGeom>
              <a:avLst/>
              <a:gdLst/>
              <a:ahLst/>
              <a:cxnLst/>
              <a:rect l="l" t="t" r="r" b="b"/>
              <a:pathLst>
                <a:path w="62864" h="62864">
                  <a:moveTo>
                    <a:pt x="31419" y="0"/>
                  </a:moveTo>
                  <a:lnTo>
                    <a:pt x="19166" y="2467"/>
                  </a:lnTo>
                  <a:lnTo>
                    <a:pt x="9182" y="9192"/>
                  </a:lnTo>
                  <a:lnTo>
                    <a:pt x="2461" y="19162"/>
                  </a:lnTo>
                  <a:lnTo>
                    <a:pt x="0" y="31360"/>
                  </a:lnTo>
                  <a:lnTo>
                    <a:pt x="2461" y="43559"/>
                  </a:lnTo>
                  <a:lnTo>
                    <a:pt x="9182" y="53528"/>
                  </a:lnTo>
                  <a:lnTo>
                    <a:pt x="19166" y="60254"/>
                  </a:lnTo>
                  <a:lnTo>
                    <a:pt x="31419" y="62721"/>
                  </a:lnTo>
                  <a:lnTo>
                    <a:pt x="43640" y="60254"/>
                  </a:lnTo>
                  <a:lnTo>
                    <a:pt x="53628" y="53528"/>
                  </a:lnTo>
                  <a:lnTo>
                    <a:pt x="60366" y="43559"/>
                  </a:lnTo>
                  <a:lnTo>
                    <a:pt x="62838" y="31360"/>
                  </a:lnTo>
                  <a:lnTo>
                    <a:pt x="60366" y="19162"/>
                  </a:lnTo>
                  <a:lnTo>
                    <a:pt x="53628" y="9192"/>
                  </a:lnTo>
                  <a:lnTo>
                    <a:pt x="43640" y="2467"/>
                  </a:lnTo>
                  <a:lnTo>
                    <a:pt x="31419" y="0"/>
                  </a:lnTo>
                  <a:close/>
                </a:path>
              </a:pathLst>
            </a:custGeom>
            <a:solidFill>
              <a:srgbClr val="003399"/>
            </a:solidFill>
          </p:spPr>
          <p:txBody>
            <a:bodyPr wrap="square" lIns="0" tIns="0" rIns="0" bIns="0" rtlCol="0"/>
            <a:lstStyle/>
            <a:p>
              <a:endParaRPr/>
            </a:p>
          </p:txBody>
        </p:sp>
        <p:sp>
          <p:nvSpPr>
            <p:cNvPr id="22" name="object 25">
              <a:extLst>
                <a:ext uri="{FF2B5EF4-FFF2-40B4-BE49-F238E27FC236}">
                  <a16:creationId xmlns:a16="http://schemas.microsoft.com/office/drawing/2014/main" id="{91F51BFA-0AE2-4394-0C05-02F8808CAB7F}"/>
                </a:ext>
              </a:extLst>
            </p:cNvPr>
            <p:cNvSpPr/>
            <p:nvPr/>
          </p:nvSpPr>
          <p:spPr>
            <a:xfrm>
              <a:off x="3918894" y="3538949"/>
              <a:ext cx="62865" cy="62865"/>
            </a:xfrm>
            <a:custGeom>
              <a:avLst/>
              <a:gdLst/>
              <a:ahLst/>
              <a:cxnLst/>
              <a:rect l="l" t="t" r="r" b="b"/>
              <a:pathLst>
                <a:path w="62864" h="62864">
                  <a:moveTo>
                    <a:pt x="31419" y="0"/>
                  </a:moveTo>
                  <a:lnTo>
                    <a:pt x="19197" y="2467"/>
                  </a:lnTo>
                  <a:lnTo>
                    <a:pt x="9210" y="9192"/>
                  </a:lnTo>
                  <a:lnTo>
                    <a:pt x="2471" y="19162"/>
                  </a:lnTo>
                  <a:lnTo>
                    <a:pt x="0" y="31360"/>
                  </a:lnTo>
                  <a:lnTo>
                    <a:pt x="2471" y="43559"/>
                  </a:lnTo>
                  <a:lnTo>
                    <a:pt x="9210" y="53528"/>
                  </a:lnTo>
                  <a:lnTo>
                    <a:pt x="19197" y="60254"/>
                  </a:lnTo>
                  <a:lnTo>
                    <a:pt x="31419" y="62721"/>
                  </a:lnTo>
                  <a:lnTo>
                    <a:pt x="43671" y="60254"/>
                  </a:lnTo>
                  <a:lnTo>
                    <a:pt x="53655" y="53528"/>
                  </a:lnTo>
                  <a:lnTo>
                    <a:pt x="60376" y="43559"/>
                  </a:lnTo>
                  <a:lnTo>
                    <a:pt x="62838" y="31360"/>
                  </a:lnTo>
                  <a:lnTo>
                    <a:pt x="60376" y="19162"/>
                  </a:lnTo>
                  <a:lnTo>
                    <a:pt x="53655" y="9192"/>
                  </a:lnTo>
                  <a:lnTo>
                    <a:pt x="43671" y="2467"/>
                  </a:lnTo>
                  <a:lnTo>
                    <a:pt x="31419" y="0"/>
                  </a:lnTo>
                  <a:close/>
                </a:path>
              </a:pathLst>
            </a:custGeom>
            <a:solidFill>
              <a:srgbClr val="00ADA3"/>
            </a:solidFill>
          </p:spPr>
          <p:txBody>
            <a:bodyPr wrap="square" lIns="0" tIns="0" rIns="0" bIns="0" rtlCol="0"/>
            <a:lstStyle/>
            <a:p>
              <a:endParaRPr/>
            </a:p>
          </p:txBody>
        </p:sp>
        <p:sp>
          <p:nvSpPr>
            <p:cNvPr id="23" name="object 26">
              <a:extLst>
                <a:ext uri="{FF2B5EF4-FFF2-40B4-BE49-F238E27FC236}">
                  <a16:creationId xmlns:a16="http://schemas.microsoft.com/office/drawing/2014/main" id="{5F99B4BC-FC68-ABF2-D335-B73EC702378C}"/>
                </a:ext>
              </a:extLst>
            </p:cNvPr>
            <p:cNvSpPr/>
            <p:nvPr/>
          </p:nvSpPr>
          <p:spPr>
            <a:xfrm>
              <a:off x="3918894" y="4093330"/>
              <a:ext cx="62865" cy="62865"/>
            </a:xfrm>
            <a:custGeom>
              <a:avLst/>
              <a:gdLst/>
              <a:ahLst/>
              <a:cxnLst/>
              <a:rect l="l" t="t" r="r" b="b"/>
              <a:pathLst>
                <a:path w="62864" h="62864">
                  <a:moveTo>
                    <a:pt x="31419" y="0"/>
                  </a:moveTo>
                  <a:lnTo>
                    <a:pt x="19197" y="2464"/>
                  </a:lnTo>
                  <a:lnTo>
                    <a:pt x="9210" y="9184"/>
                  </a:lnTo>
                  <a:lnTo>
                    <a:pt x="2471" y="19152"/>
                  </a:lnTo>
                  <a:lnTo>
                    <a:pt x="0" y="31360"/>
                  </a:lnTo>
                  <a:lnTo>
                    <a:pt x="2471" y="43564"/>
                  </a:lnTo>
                  <a:lnTo>
                    <a:pt x="9210" y="53530"/>
                  </a:lnTo>
                  <a:lnTo>
                    <a:pt x="19197" y="60250"/>
                  </a:lnTo>
                  <a:lnTo>
                    <a:pt x="31419" y="62714"/>
                  </a:lnTo>
                  <a:lnTo>
                    <a:pt x="43671" y="60250"/>
                  </a:lnTo>
                  <a:lnTo>
                    <a:pt x="53655" y="53530"/>
                  </a:lnTo>
                  <a:lnTo>
                    <a:pt x="60376" y="43564"/>
                  </a:lnTo>
                  <a:lnTo>
                    <a:pt x="62838" y="31360"/>
                  </a:lnTo>
                  <a:lnTo>
                    <a:pt x="60376" y="19152"/>
                  </a:lnTo>
                  <a:lnTo>
                    <a:pt x="53655" y="9184"/>
                  </a:lnTo>
                  <a:lnTo>
                    <a:pt x="43671" y="2464"/>
                  </a:lnTo>
                  <a:lnTo>
                    <a:pt x="31419" y="0"/>
                  </a:lnTo>
                  <a:close/>
                </a:path>
              </a:pathLst>
            </a:custGeom>
            <a:solidFill>
              <a:srgbClr val="FFFFFF"/>
            </a:solidFill>
          </p:spPr>
          <p:txBody>
            <a:bodyPr wrap="square" lIns="0" tIns="0" rIns="0" bIns="0" rtlCol="0"/>
            <a:lstStyle/>
            <a:p>
              <a:endParaRPr/>
            </a:p>
          </p:txBody>
        </p:sp>
        <p:sp>
          <p:nvSpPr>
            <p:cNvPr id="24" name="object 27">
              <a:extLst>
                <a:ext uri="{FF2B5EF4-FFF2-40B4-BE49-F238E27FC236}">
                  <a16:creationId xmlns:a16="http://schemas.microsoft.com/office/drawing/2014/main" id="{8E22B1A9-4643-CB1F-C957-A607204EFB2A}"/>
                </a:ext>
              </a:extLst>
            </p:cNvPr>
            <p:cNvSpPr/>
            <p:nvPr/>
          </p:nvSpPr>
          <p:spPr>
            <a:xfrm>
              <a:off x="3918894" y="4093330"/>
              <a:ext cx="62865" cy="62865"/>
            </a:xfrm>
            <a:custGeom>
              <a:avLst/>
              <a:gdLst/>
              <a:ahLst/>
              <a:cxnLst/>
              <a:rect l="l" t="t" r="r" b="b"/>
              <a:pathLst>
                <a:path w="62864" h="62864">
                  <a:moveTo>
                    <a:pt x="31419" y="0"/>
                  </a:moveTo>
                  <a:lnTo>
                    <a:pt x="19197" y="2465"/>
                  </a:lnTo>
                  <a:lnTo>
                    <a:pt x="9210" y="9187"/>
                  </a:lnTo>
                  <a:lnTo>
                    <a:pt x="2471" y="19156"/>
                  </a:lnTo>
                  <a:lnTo>
                    <a:pt x="0" y="31360"/>
                  </a:lnTo>
                  <a:lnTo>
                    <a:pt x="2471" y="43561"/>
                  </a:lnTo>
                  <a:lnTo>
                    <a:pt x="9210" y="53527"/>
                  </a:lnTo>
                  <a:lnTo>
                    <a:pt x="19197" y="60249"/>
                  </a:lnTo>
                  <a:lnTo>
                    <a:pt x="31419" y="62714"/>
                  </a:lnTo>
                  <a:lnTo>
                    <a:pt x="43640" y="60249"/>
                  </a:lnTo>
                  <a:lnTo>
                    <a:pt x="53628" y="53527"/>
                  </a:lnTo>
                  <a:lnTo>
                    <a:pt x="54046" y="52908"/>
                  </a:lnTo>
                  <a:lnTo>
                    <a:pt x="31419" y="52908"/>
                  </a:lnTo>
                  <a:lnTo>
                    <a:pt x="23075" y="51205"/>
                  </a:lnTo>
                  <a:lnTo>
                    <a:pt x="16225" y="46571"/>
                  </a:lnTo>
                  <a:lnTo>
                    <a:pt x="11588" y="39718"/>
                  </a:lnTo>
                  <a:lnTo>
                    <a:pt x="9883" y="31360"/>
                  </a:lnTo>
                  <a:lnTo>
                    <a:pt x="11588" y="22998"/>
                  </a:lnTo>
                  <a:lnTo>
                    <a:pt x="16225" y="16144"/>
                  </a:lnTo>
                  <a:lnTo>
                    <a:pt x="23075" y="11509"/>
                  </a:lnTo>
                  <a:lnTo>
                    <a:pt x="31419" y="9805"/>
                  </a:lnTo>
                  <a:lnTo>
                    <a:pt x="54046" y="9805"/>
                  </a:lnTo>
                  <a:lnTo>
                    <a:pt x="53628" y="9187"/>
                  </a:lnTo>
                  <a:lnTo>
                    <a:pt x="43640" y="2465"/>
                  </a:lnTo>
                  <a:lnTo>
                    <a:pt x="31419" y="0"/>
                  </a:lnTo>
                  <a:close/>
                </a:path>
                <a:path w="62864" h="62864">
                  <a:moveTo>
                    <a:pt x="54046" y="9805"/>
                  </a:moveTo>
                  <a:lnTo>
                    <a:pt x="31419" y="9805"/>
                  </a:lnTo>
                  <a:lnTo>
                    <a:pt x="39836" y="11509"/>
                  </a:lnTo>
                  <a:lnTo>
                    <a:pt x="46704" y="16144"/>
                  </a:lnTo>
                  <a:lnTo>
                    <a:pt x="51332" y="22998"/>
                  </a:lnTo>
                  <a:lnTo>
                    <a:pt x="53029" y="31360"/>
                  </a:lnTo>
                  <a:lnTo>
                    <a:pt x="51322" y="39718"/>
                  </a:lnTo>
                  <a:lnTo>
                    <a:pt x="46676" y="46571"/>
                  </a:lnTo>
                  <a:lnTo>
                    <a:pt x="39805" y="51205"/>
                  </a:lnTo>
                  <a:lnTo>
                    <a:pt x="31419" y="52908"/>
                  </a:lnTo>
                  <a:lnTo>
                    <a:pt x="54046" y="52908"/>
                  </a:lnTo>
                  <a:lnTo>
                    <a:pt x="60366" y="43561"/>
                  </a:lnTo>
                  <a:lnTo>
                    <a:pt x="62838" y="31360"/>
                  </a:lnTo>
                  <a:lnTo>
                    <a:pt x="60366" y="19156"/>
                  </a:lnTo>
                  <a:lnTo>
                    <a:pt x="54046" y="9805"/>
                  </a:lnTo>
                  <a:close/>
                </a:path>
              </a:pathLst>
            </a:custGeom>
            <a:solidFill>
              <a:srgbClr val="003399"/>
            </a:solidFill>
          </p:spPr>
          <p:txBody>
            <a:bodyPr wrap="square" lIns="0" tIns="0" rIns="0" bIns="0" rtlCol="0"/>
            <a:lstStyle/>
            <a:p>
              <a:endParaRPr/>
            </a:p>
          </p:txBody>
        </p:sp>
        <p:sp>
          <p:nvSpPr>
            <p:cNvPr id="25" name="object 28">
              <a:extLst>
                <a:ext uri="{FF2B5EF4-FFF2-40B4-BE49-F238E27FC236}">
                  <a16:creationId xmlns:a16="http://schemas.microsoft.com/office/drawing/2014/main" id="{320F9D5F-8D38-7FC2-BDCC-5A21FFCC0FA8}"/>
                </a:ext>
              </a:extLst>
            </p:cNvPr>
            <p:cNvSpPr/>
            <p:nvPr/>
          </p:nvSpPr>
          <p:spPr>
            <a:xfrm>
              <a:off x="4585555" y="2098925"/>
              <a:ext cx="62865" cy="62865"/>
            </a:xfrm>
            <a:custGeom>
              <a:avLst/>
              <a:gdLst/>
              <a:ahLst/>
              <a:cxnLst/>
              <a:rect l="l" t="t" r="r" b="b"/>
              <a:pathLst>
                <a:path w="62864" h="62864">
                  <a:moveTo>
                    <a:pt x="31419" y="0"/>
                  </a:moveTo>
                  <a:lnTo>
                    <a:pt x="19197" y="2467"/>
                  </a:lnTo>
                  <a:lnTo>
                    <a:pt x="9210" y="9192"/>
                  </a:lnTo>
                  <a:lnTo>
                    <a:pt x="2471" y="19162"/>
                  </a:lnTo>
                  <a:lnTo>
                    <a:pt x="0" y="31360"/>
                  </a:lnTo>
                  <a:lnTo>
                    <a:pt x="2471" y="43590"/>
                  </a:lnTo>
                  <a:lnTo>
                    <a:pt x="9210" y="53556"/>
                  </a:lnTo>
                  <a:lnTo>
                    <a:pt x="19197" y="60264"/>
                  </a:lnTo>
                  <a:lnTo>
                    <a:pt x="31419" y="62721"/>
                  </a:lnTo>
                  <a:lnTo>
                    <a:pt x="43640" y="60264"/>
                  </a:lnTo>
                  <a:lnTo>
                    <a:pt x="53628" y="53556"/>
                  </a:lnTo>
                  <a:lnTo>
                    <a:pt x="60366" y="43590"/>
                  </a:lnTo>
                  <a:lnTo>
                    <a:pt x="62838" y="31360"/>
                  </a:lnTo>
                  <a:lnTo>
                    <a:pt x="60366" y="19162"/>
                  </a:lnTo>
                  <a:lnTo>
                    <a:pt x="53628" y="9192"/>
                  </a:lnTo>
                  <a:lnTo>
                    <a:pt x="43640" y="2467"/>
                  </a:lnTo>
                  <a:lnTo>
                    <a:pt x="31419" y="0"/>
                  </a:lnTo>
                  <a:close/>
                </a:path>
              </a:pathLst>
            </a:custGeom>
            <a:solidFill>
              <a:srgbClr val="00ADA3"/>
            </a:solidFill>
          </p:spPr>
          <p:txBody>
            <a:bodyPr wrap="square" lIns="0" tIns="0" rIns="0" bIns="0" rtlCol="0"/>
            <a:lstStyle/>
            <a:p>
              <a:endParaRPr/>
            </a:p>
          </p:txBody>
        </p:sp>
        <p:sp>
          <p:nvSpPr>
            <p:cNvPr id="26" name="object 29">
              <a:extLst>
                <a:ext uri="{FF2B5EF4-FFF2-40B4-BE49-F238E27FC236}">
                  <a16:creationId xmlns:a16="http://schemas.microsoft.com/office/drawing/2014/main" id="{DC81D26F-CEEC-C98C-A2F1-790F62565B82}"/>
                </a:ext>
              </a:extLst>
            </p:cNvPr>
            <p:cNvSpPr/>
            <p:nvPr/>
          </p:nvSpPr>
          <p:spPr>
            <a:xfrm>
              <a:off x="4490929" y="2098925"/>
              <a:ext cx="62865" cy="62865"/>
            </a:xfrm>
            <a:custGeom>
              <a:avLst/>
              <a:gdLst/>
              <a:ahLst/>
              <a:cxnLst/>
              <a:rect l="l" t="t" r="r" b="b"/>
              <a:pathLst>
                <a:path w="62864" h="62864">
                  <a:moveTo>
                    <a:pt x="31419" y="0"/>
                  </a:moveTo>
                  <a:lnTo>
                    <a:pt x="19197" y="2467"/>
                  </a:lnTo>
                  <a:lnTo>
                    <a:pt x="9210" y="9192"/>
                  </a:lnTo>
                  <a:lnTo>
                    <a:pt x="2471" y="19162"/>
                  </a:lnTo>
                  <a:lnTo>
                    <a:pt x="0" y="31360"/>
                  </a:lnTo>
                  <a:lnTo>
                    <a:pt x="2471" y="43590"/>
                  </a:lnTo>
                  <a:lnTo>
                    <a:pt x="9210" y="53556"/>
                  </a:lnTo>
                  <a:lnTo>
                    <a:pt x="19197" y="60264"/>
                  </a:lnTo>
                  <a:lnTo>
                    <a:pt x="31419" y="62721"/>
                  </a:lnTo>
                  <a:lnTo>
                    <a:pt x="43671" y="60264"/>
                  </a:lnTo>
                  <a:lnTo>
                    <a:pt x="53655" y="53556"/>
                  </a:lnTo>
                  <a:lnTo>
                    <a:pt x="60376" y="43590"/>
                  </a:lnTo>
                  <a:lnTo>
                    <a:pt x="62838" y="31360"/>
                  </a:lnTo>
                  <a:lnTo>
                    <a:pt x="60376" y="19162"/>
                  </a:lnTo>
                  <a:lnTo>
                    <a:pt x="53655" y="9192"/>
                  </a:lnTo>
                  <a:lnTo>
                    <a:pt x="43671" y="2467"/>
                  </a:lnTo>
                  <a:lnTo>
                    <a:pt x="31419" y="0"/>
                  </a:lnTo>
                  <a:close/>
                </a:path>
              </a:pathLst>
            </a:custGeom>
            <a:solidFill>
              <a:srgbClr val="003399"/>
            </a:solidFill>
          </p:spPr>
          <p:txBody>
            <a:bodyPr wrap="square" lIns="0" tIns="0" rIns="0" bIns="0" rtlCol="0"/>
            <a:lstStyle/>
            <a:p>
              <a:endParaRPr/>
            </a:p>
          </p:txBody>
        </p:sp>
        <p:sp>
          <p:nvSpPr>
            <p:cNvPr id="27" name="object 30">
              <a:extLst>
                <a:ext uri="{FF2B5EF4-FFF2-40B4-BE49-F238E27FC236}">
                  <a16:creationId xmlns:a16="http://schemas.microsoft.com/office/drawing/2014/main" id="{6171364D-896A-3A90-3B79-FB0616A384D3}"/>
                </a:ext>
              </a:extLst>
            </p:cNvPr>
            <p:cNvSpPr/>
            <p:nvPr/>
          </p:nvSpPr>
          <p:spPr>
            <a:xfrm>
              <a:off x="4397704" y="2098925"/>
              <a:ext cx="62865" cy="62865"/>
            </a:xfrm>
            <a:custGeom>
              <a:avLst/>
              <a:gdLst/>
              <a:ahLst/>
              <a:cxnLst/>
              <a:rect l="l" t="t" r="r" b="b"/>
              <a:pathLst>
                <a:path w="62864" h="62864">
                  <a:moveTo>
                    <a:pt x="31419" y="0"/>
                  </a:moveTo>
                  <a:lnTo>
                    <a:pt x="19166" y="2467"/>
                  </a:lnTo>
                  <a:lnTo>
                    <a:pt x="9182" y="9192"/>
                  </a:lnTo>
                  <a:lnTo>
                    <a:pt x="2461" y="19162"/>
                  </a:lnTo>
                  <a:lnTo>
                    <a:pt x="0" y="31360"/>
                  </a:lnTo>
                  <a:lnTo>
                    <a:pt x="2461" y="43590"/>
                  </a:lnTo>
                  <a:lnTo>
                    <a:pt x="9182" y="53556"/>
                  </a:lnTo>
                  <a:lnTo>
                    <a:pt x="19166" y="60264"/>
                  </a:lnTo>
                  <a:lnTo>
                    <a:pt x="31419" y="62721"/>
                  </a:lnTo>
                  <a:lnTo>
                    <a:pt x="43640" y="60264"/>
                  </a:lnTo>
                  <a:lnTo>
                    <a:pt x="53628" y="53556"/>
                  </a:lnTo>
                  <a:lnTo>
                    <a:pt x="60366" y="43590"/>
                  </a:lnTo>
                  <a:lnTo>
                    <a:pt x="62838" y="31360"/>
                  </a:lnTo>
                  <a:lnTo>
                    <a:pt x="60366" y="19162"/>
                  </a:lnTo>
                  <a:lnTo>
                    <a:pt x="53628" y="9192"/>
                  </a:lnTo>
                  <a:lnTo>
                    <a:pt x="43640" y="2467"/>
                  </a:lnTo>
                  <a:lnTo>
                    <a:pt x="31419" y="0"/>
                  </a:lnTo>
                  <a:close/>
                </a:path>
              </a:pathLst>
            </a:custGeom>
            <a:solidFill>
              <a:srgbClr val="FFFFFF"/>
            </a:solidFill>
          </p:spPr>
          <p:txBody>
            <a:bodyPr wrap="square" lIns="0" tIns="0" rIns="0" bIns="0" rtlCol="0"/>
            <a:lstStyle/>
            <a:p>
              <a:endParaRPr/>
            </a:p>
          </p:txBody>
        </p:sp>
        <p:sp>
          <p:nvSpPr>
            <p:cNvPr id="28" name="object 31">
              <a:extLst>
                <a:ext uri="{FF2B5EF4-FFF2-40B4-BE49-F238E27FC236}">
                  <a16:creationId xmlns:a16="http://schemas.microsoft.com/office/drawing/2014/main" id="{48422673-57BD-68A6-AFDF-F0664C3010F3}"/>
                </a:ext>
              </a:extLst>
            </p:cNvPr>
            <p:cNvSpPr/>
            <p:nvPr/>
          </p:nvSpPr>
          <p:spPr>
            <a:xfrm>
              <a:off x="4397704" y="2098925"/>
              <a:ext cx="62865" cy="62865"/>
            </a:xfrm>
            <a:custGeom>
              <a:avLst/>
              <a:gdLst/>
              <a:ahLst/>
              <a:cxnLst/>
              <a:rect l="l" t="t" r="r" b="b"/>
              <a:pathLst>
                <a:path w="62864" h="62864">
                  <a:moveTo>
                    <a:pt x="31419" y="0"/>
                  </a:moveTo>
                  <a:lnTo>
                    <a:pt x="19197" y="2467"/>
                  </a:lnTo>
                  <a:lnTo>
                    <a:pt x="9210" y="9192"/>
                  </a:lnTo>
                  <a:lnTo>
                    <a:pt x="2471" y="19162"/>
                  </a:lnTo>
                  <a:lnTo>
                    <a:pt x="0" y="31360"/>
                  </a:lnTo>
                  <a:lnTo>
                    <a:pt x="2471" y="43590"/>
                  </a:lnTo>
                  <a:lnTo>
                    <a:pt x="9210" y="53556"/>
                  </a:lnTo>
                  <a:lnTo>
                    <a:pt x="19197" y="60264"/>
                  </a:lnTo>
                  <a:lnTo>
                    <a:pt x="31419" y="62721"/>
                  </a:lnTo>
                  <a:lnTo>
                    <a:pt x="43640" y="60264"/>
                  </a:lnTo>
                  <a:lnTo>
                    <a:pt x="53628" y="53556"/>
                  </a:lnTo>
                  <a:lnTo>
                    <a:pt x="54051" y="52930"/>
                  </a:lnTo>
                  <a:lnTo>
                    <a:pt x="31419" y="52930"/>
                  </a:lnTo>
                  <a:lnTo>
                    <a:pt x="23033" y="51227"/>
                  </a:lnTo>
                  <a:lnTo>
                    <a:pt x="16161" y="46590"/>
                  </a:lnTo>
                  <a:lnTo>
                    <a:pt x="11515" y="39731"/>
                  </a:lnTo>
                  <a:lnTo>
                    <a:pt x="9809" y="31360"/>
                  </a:lnTo>
                  <a:lnTo>
                    <a:pt x="11515" y="23032"/>
                  </a:lnTo>
                  <a:lnTo>
                    <a:pt x="16161" y="16195"/>
                  </a:lnTo>
                  <a:lnTo>
                    <a:pt x="23033" y="11567"/>
                  </a:lnTo>
                  <a:lnTo>
                    <a:pt x="31419" y="9864"/>
                  </a:lnTo>
                  <a:lnTo>
                    <a:pt x="54082" y="9864"/>
                  </a:lnTo>
                  <a:lnTo>
                    <a:pt x="53628" y="9192"/>
                  </a:lnTo>
                  <a:lnTo>
                    <a:pt x="43640" y="2467"/>
                  </a:lnTo>
                  <a:lnTo>
                    <a:pt x="31419" y="0"/>
                  </a:lnTo>
                  <a:close/>
                </a:path>
                <a:path w="62864" h="62864">
                  <a:moveTo>
                    <a:pt x="54082" y="9864"/>
                  </a:moveTo>
                  <a:lnTo>
                    <a:pt x="31419" y="9864"/>
                  </a:lnTo>
                  <a:lnTo>
                    <a:pt x="39824" y="11567"/>
                  </a:lnTo>
                  <a:lnTo>
                    <a:pt x="46667" y="16195"/>
                  </a:lnTo>
                  <a:lnTo>
                    <a:pt x="51270" y="23032"/>
                  </a:lnTo>
                  <a:lnTo>
                    <a:pt x="52955" y="31360"/>
                  </a:lnTo>
                  <a:lnTo>
                    <a:pt x="51260" y="39731"/>
                  </a:lnTo>
                  <a:lnTo>
                    <a:pt x="46640" y="46590"/>
                  </a:lnTo>
                  <a:lnTo>
                    <a:pt x="39793" y="51227"/>
                  </a:lnTo>
                  <a:lnTo>
                    <a:pt x="31419" y="52930"/>
                  </a:lnTo>
                  <a:lnTo>
                    <a:pt x="54051" y="52930"/>
                  </a:lnTo>
                  <a:lnTo>
                    <a:pt x="60366" y="43590"/>
                  </a:lnTo>
                  <a:lnTo>
                    <a:pt x="62838" y="31360"/>
                  </a:lnTo>
                  <a:lnTo>
                    <a:pt x="60366" y="19162"/>
                  </a:lnTo>
                  <a:lnTo>
                    <a:pt x="54082" y="9864"/>
                  </a:lnTo>
                  <a:close/>
                </a:path>
              </a:pathLst>
            </a:custGeom>
            <a:solidFill>
              <a:srgbClr val="003399"/>
            </a:solidFill>
          </p:spPr>
          <p:txBody>
            <a:bodyPr wrap="square" lIns="0" tIns="0" rIns="0" bIns="0" rtlCol="0"/>
            <a:lstStyle/>
            <a:p>
              <a:endParaRPr/>
            </a:p>
          </p:txBody>
        </p:sp>
        <p:sp>
          <p:nvSpPr>
            <p:cNvPr id="29" name="object 32">
              <a:extLst>
                <a:ext uri="{FF2B5EF4-FFF2-40B4-BE49-F238E27FC236}">
                  <a16:creationId xmlns:a16="http://schemas.microsoft.com/office/drawing/2014/main" id="{9BCEB10E-682E-56C1-C691-731970E9C789}"/>
                </a:ext>
              </a:extLst>
            </p:cNvPr>
            <p:cNvSpPr/>
            <p:nvPr/>
          </p:nvSpPr>
          <p:spPr>
            <a:xfrm>
              <a:off x="3362568" y="2098925"/>
              <a:ext cx="62865" cy="62865"/>
            </a:xfrm>
            <a:custGeom>
              <a:avLst/>
              <a:gdLst/>
              <a:ahLst/>
              <a:cxnLst/>
              <a:rect l="l" t="t" r="r" b="b"/>
              <a:pathLst>
                <a:path w="62864" h="62864">
                  <a:moveTo>
                    <a:pt x="31419" y="0"/>
                  </a:moveTo>
                  <a:lnTo>
                    <a:pt x="19166" y="2467"/>
                  </a:lnTo>
                  <a:lnTo>
                    <a:pt x="9182" y="9192"/>
                  </a:lnTo>
                  <a:lnTo>
                    <a:pt x="2461" y="19162"/>
                  </a:lnTo>
                  <a:lnTo>
                    <a:pt x="0" y="31360"/>
                  </a:lnTo>
                  <a:lnTo>
                    <a:pt x="2461" y="43590"/>
                  </a:lnTo>
                  <a:lnTo>
                    <a:pt x="9182" y="53556"/>
                  </a:lnTo>
                  <a:lnTo>
                    <a:pt x="19166" y="60264"/>
                  </a:lnTo>
                  <a:lnTo>
                    <a:pt x="31419" y="62721"/>
                  </a:lnTo>
                  <a:lnTo>
                    <a:pt x="43640" y="60264"/>
                  </a:lnTo>
                  <a:lnTo>
                    <a:pt x="53628" y="53556"/>
                  </a:lnTo>
                  <a:lnTo>
                    <a:pt x="60366" y="43590"/>
                  </a:lnTo>
                  <a:lnTo>
                    <a:pt x="62838" y="31360"/>
                  </a:lnTo>
                  <a:lnTo>
                    <a:pt x="60366" y="19162"/>
                  </a:lnTo>
                  <a:lnTo>
                    <a:pt x="53628" y="9192"/>
                  </a:lnTo>
                  <a:lnTo>
                    <a:pt x="43640" y="2467"/>
                  </a:lnTo>
                  <a:lnTo>
                    <a:pt x="31419" y="0"/>
                  </a:lnTo>
                  <a:close/>
                </a:path>
              </a:pathLst>
            </a:custGeom>
            <a:solidFill>
              <a:srgbClr val="FFFFFF"/>
            </a:solidFill>
          </p:spPr>
          <p:txBody>
            <a:bodyPr wrap="square" lIns="0" tIns="0" rIns="0" bIns="0" rtlCol="0"/>
            <a:lstStyle/>
            <a:p>
              <a:endParaRPr/>
            </a:p>
          </p:txBody>
        </p:sp>
        <p:sp>
          <p:nvSpPr>
            <p:cNvPr id="31" name="object 33">
              <a:extLst>
                <a:ext uri="{FF2B5EF4-FFF2-40B4-BE49-F238E27FC236}">
                  <a16:creationId xmlns:a16="http://schemas.microsoft.com/office/drawing/2014/main" id="{1B5D1C29-B3E5-AFAB-C4AC-CDC9A15A38CA}"/>
                </a:ext>
              </a:extLst>
            </p:cNvPr>
            <p:cNvSpPr/>
            <p:nvPr/>
          </p:nvSpPr>
          <p:spPr>
            <a:xfrm>
              <a:off x="3284093" y="2098928"/>
              <a:ext cx="392430" cy="2104390"/>
            </a:xfrm>
            <a:custGeom>
              <a:avLst/>
              <a:gdLst/>
              <a:ahLst/>
              <a:cxnLst/>
              <a:rect l="l" t="t" r="r" b="b"/>
              <a:pathLst>
                <a:path w="392429" h="2104390">
                  <a:moveTo>
                    <a:pt x="141312" y="31369"/>
                  </a:moveTo>
                  <a:lnTo>
                    <a:pt x="138836" y="19164"/>
                  </a:lnTo>
                  <a:lnTo>
                    <a:pt x="132549" y="9867"/>
                  </a:lnTo>
                  <a:lnTo>
                    <a:pt x="132092" y="9194"/>
                  </a:lnTo>
                  <a:lnTo>
                    <a:pt x="131419" y="8750"/>
                  </a:lnTo>
                  <a:lnTo>
                    <a:pt x="131419" y="31369"/>
                  </a:lnTo>
                  <a:lnTo>
                    <a:pt x="129717" y="39738"/>
                  </a:lnTo>
                  <a:lnTo>
                    <a:pt x="125082" y="46596"/>
                  </a:lnTo>
                  <a:lnTo>
                    <a:pt x="118237" y="51231"/>
                  </a:lnTo>
                  <a:lnTo>
                    <a:pt x="109893" y="52933"/>
                  </a:lnTo>
                  <a:lnTo>
                    <a:pt x="101498" y="51231"/>
                  </a:lnTo>
                  <a:lnTo>
                    <a:pt x="94627" y="46596"/>
                  </a:lnTo>
                  <a:lnTo>
                    <a:pt x="89979" y="39738"/>
                  </a:lnTo>
                  <a:lnTo>
                    <a:pt x="88277" y="31369"/>
                  </a:lnTo>
                  <a:lnTo>
                    <a:pt x="89979" y="23037"/>
                  </a:lnTo>
                  <a:lnTo>
                    <a:pt x="94627" y="16192"/>
                  </a:lnTo>
                  <a:lnTo>
                    <a:pt x="101498" y="11569"/>
                  </a:lnTo>
                  <a:lnTo>
                    <a:pt x="109893" y="9867"/>
                  </a:lnTo>
                  <a:lnTo>
                    <a:pt x="118300" y="11569"/>
                  </a:lnTo>
                  <a:lnTo>
                    <a:pt x="125133" y="16192"/>
                  </a:lnTo>
                  <a:lnTo>
                    <a:pt x="129743" y="23037"/>
                  </a:lnTo>
                  <a:lnTo>
                    <a:pt x="131419" y="31369"/>
                  </a:lnTo>
                  <a:lnTo>
                    <a:pt x="131419" y="8750"/>
                  </a:lnTo>
                  <a:lnTo>
                    <a:pt x="122110" y="2463"/>
                  </a:lnTo>
                  <a:lnTo>
                    <a:pt x="109893" y="0"/>
                  </a:lnTo>
                  <a:lnTo>
                    <a:pt x="97637" y="2463"/>
                  </a:lnTo>
                  <a:lnTo>
                    <a:pt x="87655" y="9194"/>
                  </a:lnTo>
                  <a:lnTo>
                    <a:pt x="80937" y="19164"/>
                  </a:lnTo>
                  <a:lnTo>
                    <a:pt x="78473" y="31369"/>
                  </a:lnTo>
                  <a:lnTo>
                    <a:pt x="80937" y="43599"/>
                  </a:lnTo>
                  <a:lnTo>
                    <a:pt x="87655" y="53555"/>
                  </a:lnTo>
                  <a:lnTo>
                    <a:pt x="97637" y="60261"/>
                  </a:lnTo>
                  <a:lnTo>
                    <a:pt x="109893" y="62725"/>
                  </a:lnTo>
                  <a:lnTo>
                    <a:pt x="122110" y="60261"/>
                  </a:lnTo>
                  <a:lnTo>
                    <a:pt x="132092" y="53555"/>
                  </a:lnTo>
                  <a:lnTo>
                    <a:pt x="132524" y="52933"/>
                  </a:lnTo>
                  <a:lnTo>
                    <a:pt x="138836" y="43599"/>
                  </a:lnTo>
                  <a:lnTo>
                    <a:pt x="141312" y="31369"/>
                  </a:lnTo>
                  <a:close/>
                </a:path>
                <a:path w="392429" h="2104390">
                  <a:moveTo>
                    <a:pt x="392036" y="1832851"/>
                  </a:moveTo>
                  <a:lnTo>
                    <a:pt x="0" y="1832851"/>
                  </a:lnTo>
                  <a:lnTo>
                    <a:pt x="0" y="2104301"/>
                  </a:lnTo>
                  <a:lnTo>
                    <a:pt x="392036" y="2104301"/>
                  </a:lnTo>
                  <a:lnTo>
                    <a:pt x="392036" y="1832851"/>
                  </a:lnTo>
                  <a:close/>
                </a:path>
              </a:pathLst>
            </a:custGeom>
            <a:solidFill>
              <a:srgbClr val="003399"/>
            </a:solidFill>
          </p:spPr>
          <p:txBody>
            <a:bodyPr wrap="square" lIns="0" tIns="0" rIns="0" bIns="0" rtlCol="0"/>
            <a:lstStyle/>
            <a:p>
              <a:endParaRPr/>
            </a:p>
          </p:txBody>
        </p:sp>
        <p:sp>
          <p:nvSpPr>
            <p:cNvPr id="32" name="object 34">
              <a:extLst>
                <a:ext uri="{FF2B5EF4-FFF2-40B4-BE49-F238E27FC236}">
                  <a16:creationId xmlns:a16="http://schemas.microsoft.com/office/drawing/2014/main" id="{ED9683E4-C11D-94DB-CECA-870456B540EA}"/>
                </a:ext>
              </a:extLst>
            </p:cNvPr>
            <p:cNvSpPr/>
            <p:nvPr/>
          </p:nvSpPr>
          <p:spPr>
            <a:xfrm>
              <a:off x="3467811" y="4042892"/>
              <a:ext cx="159385" cy="40640"/>
            </a:xfrm>
            <a:custGeom>
              <a:avLst/>
              <a:gdLst/>
              <a:ahLst/>
              <a:cxnLst/>
              <a:rect l="l" t="t" r="r" b="b"/>
              <a:pathLst>
                <a:path w="159385" h="40639">
                  <a:moveTo>
                    <a:pt x="120091" y="31711"/>
                  </a:moveTo>
                  <a:lnTo>
                    <a:pt x="0" y="31711"/>
                  </a:lnTo>
                  <a:lnTo>
                    <a:pt x="0" y="40551"/>
                  </a:lnTo>
                  <a:lnTo>
                    <a:pt x="120091" y="40551"/>
                  </a:lnTo>
                  <a:lnTo>
                    <a:pt x="120091" y="31711"/>
                  </a:lnTo>
                  <a:close/>
                </a:path>
                <a:path w="159385" h="40639">
                  <a:moveTo>
                    <a:pt x="158940" y="0"/>
                  </a:moveTo>
                  <a:lnTo>
                    <a:pt x="0" y="0"/>
                  </a:lnTo>
                  <a:lnTo>
                    <a:pt x="0" y="8839"/>
                  </a:lnTo>
                  <a:lnTo>
                    <a:pt x="158940" y="8839"/>
                  </a:lnTo>
                  <a:lnTo>
                    <a:pt x="158940" y="0"/>
                  </a:lnTo>
                  <a:close/>
                </a:path>
              </a:pathLst>
            </a:custGeom>
            <a:solidFill>
              <a:srgbClr val="FFFFFF"/>
            </a:solidFill>
          </p:spPr>
          <p:txBody>
            <a:bodyPr wrap="square" lIns="0" tIns="0" rIns="0" bIns="0" rtlCol="0"/>
            <a:lstStyle/>
            <a:p>
              <a:endParaRPr/>
            </a:p>
          </p:txBody>
        </p:sp>
        <p:sp>
          <p:nvSpPr>
            <p:cNvPr id="33" name="object 35">
              <a:extLst>
                <a:ext uri="{FF2B5EF4-FFF2-40B4-BE49-F238E27FC236}">
                  <a16:creationId xmlns:a16="http://schemas.microsoft.com/office/drawing/2014/main" id="{14C50593-21BF-04B6-BE73-11C1C462DD24}"/>
                </a:ext>
              </a:extLst>
            </p:cNvPr>
            <p:cNvSpPr/>
            <p:nvPr/>
          </p:nvSpPr>
          <p:spPr>
            <a:xfrm>
              <a:off x="3305335" y="3910565"/>
              <a:ext cx="385445" cy="53340"/>
            </a:xfrm>
            <a:custGeom>
              <a:avLst/>
              <a:gdLst/>
              <a:ahLst/>
              <a:cxnLst/>
              <a:rect l="l" t="t" r="r" b="b"/>
              <a:pathLst>
                <a:path w="385445" h="53339">
                  <a:moveTo>
                    <a:pt x="385046" y="0"/>
                  </a:moveTo>
                  <a:lnTo>
                    <a:pt x="0" y="0"/>
                  </a:lnTo>
                  <a:lnTo>
                    <a:pt x="0" y="52911"/>
                  </a:lnTo>
                  <a:lnTo>
                    <a:pt x="385046" y="52911"/>
                  </a:lnTo>
                  <a:lnTo>
                    <a:pt x="385046" y="0"/>
                  </a:lnTo>
                  <a:close/>
                </a:path>
              </a:pathLst>
            </a:custGeom>
            <a:solidFill>
              <a:srgbClr val="00ADA3"/>
            </a:solidFill>
          </p:spPr>
          <p:txBody>
            <a:bodyPr wrap="square" lIns="0" tIns="0" rIns="0" bIns="0" rtlCol="0"/>
            <a:lstStyle/>
            <a:p>
              <a:endParaRPr/>
            </a:p>
          </p:txBody>
        </p:sp>
        <p:sp>
          <p:nvSpPr>
            <p:cNvPr id="34" name="object 36">
              <a:extLst>
                <a:ext uri="{FF2B5EF4-FFF2-40B4-BE49-F238E27FC236}">
                  <a16:creationId xmlns:a16="http://schemas.microsoft.com/office/drawing/2014/main" id="{FA7D340C-1BB2-247C-8C54-2EB6DEEB0E88}"/>
                </a:ext>
              </a:extLst>
            </p:cNvPr>
            <p:cNvSpPr/>
            <p:nvPr/>
          </p:nvSpPr>
          <p:spPr>
            <a:xfrm>
              <a:off x="3330043" y="4033965"/>
              <a:ext cx="106045" cy="106045"/>
            </a:xfrm>
            <a:custGeom>
              <a:avLst/>
              <a:gdLst/>
              <a:ahLst/>
              <a:cxnLst/>
              <a:rect l="l" t="t" r="r" b="b"/>
              <a:pathLst>
                <a:path w="106045" h="106045">
                  <a:moveTo>
                    <a:pt x="105932" y="0"/>
                  </a:moveTo>
                  <a:lnTo>
                    <a:pt x="0" y="0"/>
                  </a:lnTo>
                  <a:lnTo>
                    <a:pt x="0" y="105736"/>
                  </a:lnTo>
                  <a:lnTo>
                    <a:pt x="105932" y="105736"/>
                  </a:lnTo>
                  <a:lnTo>
                    <a:pt x="105932" y="0"/>
                  </a:lnTo>
                  <a:close/>
                </a:path>
              </a:pathLst>
            </a:custGeom>
            <a:solidFill>
              <a:srgbClr val="CCD5EB"/>
            </a:solidFill>
          </p:spPr>
          <p:txBody>
            <a:bodyPr wrap="square" lIns="0" tIns="0" rIns="0" bIns="0" rtlCol="0"/>
            <a:lstStyle/>
            <a:p>
              <a:endParaRPr/>
            </a:p>
          </p:txBody>
        </p:sp>
        <p:sp>
          <p:nvSpPr>
            <p:cNvPr id="35" name="object 37">
              <a:extLst>
                <a:ext uri="{FF2B5EF4-FFF2-40B4-BE49-F238E27FC236}">
                  <a16:creationId xmlns:a16="http://schemas.microsoft.com/office/drawing/2014/main" id="{DA491232-A491-C99C-6729-B7684258DB3D}"/>
                </a:ext>
              </a:extLst>
            </p:cNvPr>
            <p:cNvSpPr/>
            <p:nvPr/>
          </p:nvSpPr>
          <p:spPr>
            <a:xfrm>
              <a:off x="3284242" y="3931770"/>
              <a:ext cx="392430" cy="271780"/>
            </a:xfrm>
            <a:custGeom>
              <a:avLst/>
              <a:gdLst/>
              <a:ahLst/>
              <a:cxnLst/>
              <a:rect l="l" t="t" r="r" b="b"/>
              <a:pathLst>
                <a:path w="392429" h="271779">
                  <a:moveTo>
                    <a:pt x="392001" y="0"/>
                  </a:moveTo>
                  <a:lnTo>
                    <a:pt x="0" y="0"/>
                  </a:lnTo>
                  <a:lnTo>
                    <a:pt x="0" y="271448"/>
                  </a:lnTo>
                  <a:lnTo>
                    <a:pt x="392001" y="271448"/>
                  </a:lnTo>
                  <a:lnTo>
                    <a:pt x="392001" y="264469"/>
                  </a:lnTo>
                  <a:lnTo>
                    <a:pt x="6932" y="264469"/>
                  </a:lnTo>
                  <a:lnTo>
                    <a:pt x="6932" y="7067"/>
                  </a:lnTo>
                  <a:lnTo>
                    <a:pt x="392001" y="7067"/>
                  </a:lnTo>
                  <a:lnTo>
                    <a:pt x="392001" y="0"/>
                  </a:lnTo>
                  <a:close/>
                </a:path>
                <a:path w="392429" h="271779">
                  <a:moveTo>
                    <a:pt x="392001" y="7067"/>
                  </a:moveTo>
                  <a:lnTo>
                    <a:pt x="384921" y="7067"/>
                  </a:lnTo>
                  <a:lnTo>
                    <a:pt x="384921" y="264469"/>
                  </a:lnTo>
                  <a:lnTo>
                    <a:pt x="392001" y="264469"/>
                  </a:lnTo>
                  <a:lnTo>
                    <a:pt x="392001" y="7067"/>
                  </a:lnTo>
                  <a:close/>
                </a:path>
              </a:pathLst>
            </a:custGeom>
            <a:solidFill>
              <a:srgbClr val="003399"/>
            </a:solidFill>
          </p:spPr>
          <p:txBody>
            <a:bodyPr wrap="square" lIns="0" tIns="0" rIns="0" bIns="0" rtlCol="0"/>
            <a:lstStyle/>
            <a:p>
              <a:endParaRPr/>
            </a:p>
          </p:txBody>
        </p:sp>
        <p:pic>
          <p:nvPicPr>
            <p:cNvPr id="36" name="object 38">
              <a:extLst>
                <a:ext uri="{FF2B5EF4-FFF2-40B4-BE49-F238E27FC236}">
                  <a16:creationId xmlns:a16="http://schemas.microsoft.com/office/drawing/2014/main" id="{A96167BD-9B1E-2FC2-AB2F-141E935D359C}"/>
                </a:ext>
              </a:extLst>
            </p:cNvPr>
            <p:cNvPicPr/>
            <p:nvPr/>
          </p:nvPicPr>
          <p:blipFill>
            <a:blip r:embed="rId7" cstate="screen">
              <a:extLst>
                <a:ext uri="{28A0092B-C50C-407E-A947-70E740481C1C}">
                  <a14:useLocalDpi xmlns:a14="http://schemas.microsoft.com/office/drawing/2010/main" val="0"/>
                </a:ext>
              </a:extLst>
            </a:blip>
            <a:stretch>
              <a:fillRect/>
            </a:stretch>
          </p:blipFill>
          <p:spPr>
            <a:xfrm>
              <a:off x="4751354" y="1960819"/>
              <a:ext cx="1848862" cy="2471973"/>
            </a:xfrm>
            <a:prstGeom prst="rect">
              <a:avLst/>
            </a:prstGeom>
          </p:spPr>
        </p:pic>
        <p:pic>
          <p:nvPicPr>
            <p:cNvPr id="37" name="object 39">
              <a:extLst>
                <a:ext uri="{FF2B5EF4-FFF2-40B4-BE49-F238E27FC236}">
                  <a16:creationId xmlns:a16="http://schemas.microsoft.com/office/drawing/2014/main" id="{7025E172-8B20-1642-1FEC-46C3C547625E}"/>
                </a:ext>
              </a:extLst>
            </p:cNvPr>
            <p:cNvPicPr/>
            <p:nvPr/>
          </p:nvPicPr>
          <p:blipFill>
            <a:blip r:embed="rId8" cstate="screen">
              <a:extLst>
                <a:ext uri="{28A0092B-C50C-407E-A947-70E740481C1C}">
                  <a14:useLocalDpi xmlns:a14="http://schemas.microsoft.com/office/drawing/2010/main" val="0"/>
                </a:ext>
              </a:extLst>
            </a:blip>
            <a:stretch>
              <a:fillRect/>
            </a:stretch>
          </p:blipFill>
          <p:spPr>
            <a:xfrm>
              <a:off x="2559959" y="2300268"/>
              <a:ext cx="1354288" cy="952826"/>
            </a:xfrm>
            <a:prstGeom prst="rect">
              <a:avLst/>
            </a:prstGeom>
          </p:spPr>
        </p:pic>
      </p:grpSp>
    </p:spTree>
    <p:extLst>
      <p:ext uri="{BB962C8B-B14F-4D97-AF65-F5344CB8AC3E}">
        <p14:creationId xmlns:p14="http://schemas.microsoft.com/office/powerpoint/2010/main" val="11625508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3FF1906-A89A-E79D-AE8A-37302B70C607}"/>
              </a:ext>
            </a:extLst>
          </p:cNvPr>
          <p:cNvSpPr>
            <a:spLocks noGrp="1"/>
          </p:cNvSpPr>
          <p:nvPr>
            <p:ph type="title"/>
          </p:nvPr>
        </p:nvSpPr>
        <p:spPr/>
        <p:txBody>
          <a:bodyPr/>
          <a:lstStyle/>
          <a:p>
            <a:r>
              <a:rPr kumimoji="1" lang="ja-JP" altLang="en-US"/>
              <a:t>管理機能・認証</a:t>
            </a:r>
          </a:p>
        </p:txBody>
      </p:sp>
    </p:spTree>
    <p:extLst>
      <p:ext uri="{BB962C8B-B14F-4D97-AF65-F5344CB8AC3E}">
        <p14:creationId xmlns:p14="http://schemas.microsoft.com/office/powerpoint/2010/main" val="17975947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08165B4-7D35-F3F6-6286-1463FFFBA909}"/>
              </a:ext>
            </a:extLst>
          </p:cNvPr>
          <p:cNvSpPr>
            <a:spLocks noGrp="1"/>
          </p:cNvSpPr>
          <p:nvPr>
            <p:ph type="title"/>
          </p:nvPr>
        </p:nvSpPr>
        <p:spPr/>
        <p:txBody>
          <a:bodyPr/>
          <a:lstStyle/>
          <a:p>
            <a:r>
              <a:rPr kumimoji="1" lang="ja-JP" altLang="en-US"/>
              <a:t>組織・ユーザー管理</a:t>
            </a:r>
          </a:p>
        </p:txBody>
      </p:sp>
      <p:sp>
        <p:nvSpPr>
          <p:cNvPr id="3" name="テキスト プレースホルダー 2">
            <a:extLst>
              <a:ext uri="{FF2B5EF4-FFF2-40B4-BE49-F238E27FC236}">
                <a16:creationId xmlns:a16="http://schemas.microsoft.com/office/drawing/2014/main" id="{6242DD78-7555-6FEB-979A-5D0D67EC7E4E}"/>
              </a:ext>
            </a:extLst>
          </p:cNvPr>
          <p:cNvSpPr>
            <a:spLocks noGrp="1"/>
          </p:cNvSpPr>
          <p:nvPr>
            <p:ph type="body" sz="quarter" idx="11"/>
          </p:nvPr>
        </p:nvSpPr>
        <p:spPr/>
        <p:txBody>
          <a:bodyPr/>
          <a:lstStyle/>
          <a:p>
            <a:r>
              <a:rPr kumimoji="1" lang="ja-JP" altLang="en-US" dirty="0"/>
              <a:t>階層的な組織図を反映できます。大規模組織でもユーザー管理がしやすいです。</a:t>
            </a:r>
          </a:p>
        </p:txBody>
      </p:sp>
      <p:pic>
        <p:nvPicPr>
          <p:cNvPr id="8" name="object 85">
            <a:extLst>
              <a:ext uri="{FF2B5EF4-FFF2-40B4-BE49-F238E27FC236}">
                <a16:creationId xmlns:a16="http://schemas.microsoft.com/office/drawing/2014/main" id="{D3066D53-C738-0A66-154C-FB7D2EB467D7}"/>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377741" y="1206466"/>
            <a:ext cx="4968280" cy="3190828"/>
          </a:xfrm>
          <a:prstGeom prst="rect">
            <a:avLst/>
          </a:prstGeom>
        </p:spPr>
      </p:pic>
      <p:sp>
        <p:nvSpPr>
          <p:cNvPr id="9" name="object 86">
            <a:extLst>
              <a:ext uri="{FF2B5EF4-FFF2-40B4-BE49-F238E27FC236}">
                <a16:creationId xmlns:a16="http://schemas.microsoft.com/office/drawing/2014/main" id="{41CDC468-1ED3-9431-582E-42240D1D7867}"/>
              </a:ext>
            </a:extLst>
          </p:cNvPr>
          <p:cNvSpPr/>
          <p:nvPr/>
        </p:nvSpPr>
        <p:spPr>
          <a:xfrm>
            <a:off x="377741" y="1206487"/>
            <a:ext cx="4968444" cy="3191522"/>
          </a:xfrm>
          <a:custGeom>
            <a:avLst/>
            <a:gdLst/>
            <a:ahLst/>
            <a:cxnLst/>
            <a:rect l="l" t="t" r="r" b="b"/>
            <a:pathLst>
              <a:path w="3091179" h="1985645">
                <a:moveTo>
                  <a:pt x="3091078" y="1985200"/>
                </a:moveTo>
                <a:lnTo>
                  <a:pt x="0" y="1985200"/>
                </a:lnTo>
                <a:lnTo>
                  <a:pt x="0" y="0"/>
                </a:lnTo>
                <a:lnTo>
                  <a:pt x="3091078" y="0"/>
                </a:lnTo>
                <a:lnTo>
                  <a:pt x="3091078" y="1985200"/>
                </a:lnTo>
                <a:close/>
              </a:path>
            </a:pathLst>
          </a:custGeom>
          <a:ln w="3594">
            <a:solidFill>
              <a:srgbClr val="939598"/>
            </a:solidFill>
          </a:ln>
        </p:spPr>
        <p:txBody>
          <a:bodyPr wrap="square" lIns="0" tIns="0" rIns="0" bIns="0" rtlCol="0"/>
          <a:lstStyle/>
          <a:p>
            <a:endParaRPr/>
          </a:p>
        </p:txBody>
      </p:sp>
      <p:sp>
        <p:nvSpPr>
          <p:cNvPr id="10" name="object 87">
            <a:extLst>
              <a:ext uri="{FF2B5EF4-FFF2-40B4-BE49-F238E27FC236}">
                <a16:creationId xmlns:a16="http://schemas.microsoft.com/office/drawing/2014/main" id="{4FD0670C-06A5-C95E-797E-FF841115510D}"/>
              </a:ext>
            </a:extLst>
          </p:cNvPr>
          <p:cNvSpPr/>
          <p:nvPr/>
        </p:nvSpPr>
        <p:spPr>
          <a:xfrm>
            <a:off x="497964" y="1823194"/>
            <a:ext cx="1980000" cy="1526868"/>
          </a:xfrm>
          <a:custGeom>
            <a:avLst/>
            <a:gdLst/>
            <a:ahLst/>
            <a:cxnLst/>
            <a:rect l="l" t="t" r="r" b="b"/>
            <a:pathLst>
              <a:path w="1250950" h="949960">
                <a:moveTo>
                  <a:pt x="0" y="0"/>
                </a:moveTo>
                <a:lnTo>
                  <a:pt x="1250569" y="0"/>
                </a:lnTo>
                <a:lnTo>
                  <a:pt x="1250569" y="949680"/>
                </a:lnTo>
                <a:lnTo>
                  <a:pt x="0" y="949680"/>
                </a:lnTo>
                <a:lnTo>
                  <a:pt x="0" y="0"/>
                </a:lnTo>
                <a:close/>
              </a:path>
            </a:pathLst>
          </a:custGeom>
          <a:ln w="28575">
            <a:solidFill>
              <a:srgbClr val="2AAA9D"/>
            </a:solidFill>
          </a:ln>
        </p:spPr>
        <p:txBody>
          <a:bodyPr wrap="square" lIns="0" tIns="0" rIns="0" bIns="0" rtlCol="0"/>
          <a:lstStyle/>
          <a:p>
            <a:endParaRPr/>
          </a:p>
        </p:txBody>
      </p:sp>
      <p:sp>
        <p:nvSpPr>
          <p:cNvPr id="4" name="テキスト プレースホルダー 6">
            <a:extLst>
              <a:ext uri="{FF2B5EF4-FFF2-40B4-BE49-F238E27FC236}">
                <a16:creationId xmlns:a16="http://schemas.microsoft.com/office/drawing/2014/main" id="{7EF2EE26-61E7-8C34-63B6-BE7723F30E9F}"/>
              </a:ext>
            </a:extLst>
          </p:cNvPr>
          <p:cNvSpPr txBox="1">
            <a:spLocks/>
          </p:cNvSpPr>
          <p:nvPr/>
        </p:nvSpPr>
        <p:spPr>
          <a:xfrm>
            <a:off x="4713401" y="4530456"/>
            <a:ext cx="4150294" cy="230832"/>
          </a:xfrm>
          <a:prstGeom prst="rect">
            <a:avLst/>
          </a:prstGeom>
        </p:spPr>
        <p:txBody>
          <a:bodyPr vert="horz" wrap="square" lIns="91440" tIns="45720" rIns="91440" bIns="45720" rtlCol="0">
            <a:spAutoFit/>
          </a:bodyPr>
          <a:lstStyle>
            <a:lvl1pPr marL="202401" indent="-202401" algn="l" defTabSz="685800" rtl="0" eaLnBrk="1" latinLnBrk="0" hangingPunct="1">
              <a:lnSpc>
                <a:spcPct val="130000"/>
              </a:lnSpc>
              <a:spcBef>
                <a:spcPts val="750"/>
              </a:spcBef>
              <a:buClr>
                <a:schemeClr val="accent2"/>
              </a:buClr>
              <a:buFont typeface="Wingdings" pitchFamily="2" charset="2"/>
              <a:buChar char="l"/>
              <a:tabLst/>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07194" indent="-164302" algn="l" defTabSz="685800" rtl="0" eaLnBrk="1" latinLnBrk="0" hangingPunct="1">
              <a:lnSpc>
                <a:spcPct val="130000"/>
              </a:lnSpc>
              <a:spcBef>
                <a:spcPts val="375"/>
              </a:spcBef>
              <a:buClr>
                <a:schemeClr val="accent3"/>
              </a:buClr>
              <a:buFont typeface="Arial" panose="020B0604020202020204" pitchFamily="34" charset="0"/>
              <a:buChar char="•"/>
              <a:tabLst/>
              <a:defRPr kumimoji="1" sz="1200" b="0" i="0" kern="1200">
                <a:solidFill>
                  <a:schemeClr val="tx1"/>
                </a:solidFill>
                <a:latin typeface="Yu Gothic" panose="020B0400000000000000" pitchFamily="34" charset="-128"/>
                <a:ea typeface="Yu Gothic" panose="020B0400000000000000" pitchFamily="34" charset="-128"/>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200" b="0" i="0" kern="1200">
                <a:solidFill>
                  <a:schemeClr val="tx1">
                    <a:lumMod val="60000"/>
                    <a:lumOff val="40000"/>
                  </a:schemeClr>
                </a:solidFill>
                <a:latin typeface="Yu Gothic" panose="020B0400000000000000" pitchFamily="34" charset="-128"/>
                <a:ea typeface="Yu Gothic" panose="020B0400000000000000" pitchFamily="34" charset="-128"/>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100" b="0" i="0" kern="1200">
                <a:solidFill>
                  <a:schemeClr val="tx1">
                    <a:lumMod val="60000"/>
                    <a:lumOff val="40000"/>
                  </a:schemeClr>
                </a:solidFill>
                <a:latin typeface="Yu Gothic" panose="020B0400000000000000" pitchFamily="34" charset="-128"/>
                <a:ea typeface="Yu Gothic" panose="020B0400000000000000" pitchFamily="34" charset="-128"/>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r">
              <a:lnSpc>
                <a:spcPct val="100000"/>
              </a:lnSpc>
              <a:spcBef>
                <a:spcPts val="300"/>
              </a:spcBef>
              <a:buNone/>
            </a:pPr>
            <a:r>
              <a:rPr lang="ja-JP" altLang="en-US" sz="900" dirty="0">
                <a:latin typeface="游ゴシック Medium" panose="020B0500000000000000" pitchFamily="50" charset="-128"/>
                <a:ea typeface="游ゴシック Medium" panose="020B0500000000000000" pitchFamily="50" charset="-128"/>
              </a:rPr>
              <a:t>詳細：</a:t>
            </a:r>
            <a:r>
              <a:rPr lang="en-US" altLang="ja-JP" sz="900" dirty="0">
                <a:solidFill>
                  <a:schemeClr val="accent2"/>
                </a:solidFill>
                <a:latin typeface="游ゴシック Medium" panose="020B0500000000000000" pitchFamily="50" charset="-128"/>
                <a:ea typeface="游ゴシック Medium" panose="020B0500000000000000" pitchFamily="50" charset="-128"/>
                <a:hlinkClick r:id="rId3">
                  <a:extLst>
                    <a:ext uri="{A12FA001-AC4F-418D-AE19-62706E023703}">
                      <ahyp:hlinkClr xmlns:ahyp="http://schemas.microsoft.com/office/drawing/2018/hyperlinkcolor" val="tx"/>
                    </a:ext>
                  </a:extLst>
                </a:hlinkClick>
              </a:rPr>
              <a:t>https://garoon.cybozu.co.jp/function/management/</a:t>
            </a:r>
            <a:endParaRPr lang="en-US" altLang="ja-JP" sz="900" dirty="0">
              <a:solidFill>
                <a:schemeClr val="accent2"/>
              </a:solidFill>
              <a:latin typeface="游ゴシック Medium" panose="020B0500000000000000" pitchFamily="50" charset="-128"/>
              <a:ea typeface="游ゴシック Medium" panose="020B0500000000000000" pitchFamily="50" charset="-128"/>
              <a:hlinkClick r:id="rId4">
                <a:extLst>
                  <a:ext uri="{A12FA001-AC4F-418D-AE19-62706E023703}">
                    <ahyp:hlinkClr xmlns:ahyp="http://schemas.microsoft.com/office/drawing/2018/hyperlinkcolor" val="tx"/>
                  </a:ext>
                </a:extLst>
              </a:hlinkClick>
            </a:endParaRPr>
          </a:p>
        </p:txBody>
      </p:sp>
      <p:sp>
        <p:nvSpPr>
          <p:cNvPr id="11" name="テキスト プレースホルダー 2">
            <a:extLst>
              <a:ext uri="{FF2B5EF4-FFF2-40B4-BE49-F238E27FC236}">
                <a16:creationId xmlns:a16="http://schemas.microsoft.com/office/drawing/2014/main" id="{61800A0A-3762-928A-915D-BFAE1624CD31}"/>
              </a:ext>
            </a:extLst>
          </p:cNvPr>
          <p:cNvSpPr txBox="1">
            <a:spLocks/>
          </p:cNvSpPr>
          <p:nvPr/>
        </p:nvSpPr>
        <p:spPr>
          <a:xfrm>
            <a:off x="5815693" y="2242546"/>
            <a:ext cx="2682240" cy="1152000"/>
          </a:xfrm>
          <a:prstGeom prst="rect">
            <a:avLst/>
          </a:prstGeom>
          <a:solidFill>
            <a:schemeClr val="bg2"/>
          </a:solidFill>
        </p:spPr>
        <p:txBody>
          <a:bodyPr vert="horz" wrap="square" lIns="180000" tIns="144000" rIns="72000" bIns="72000" numCol="1" spcCol="180000" rtlCol="0" anchor="t">
            <a:noAutofit/>
          </a:bodyPr>
          <a:lstStyle>
            <a:lvl1pPr marL="269875" indent="-269875" algn="l" defTabSz="914400" rtl="0" eaLnBrk="1" latinLnBrk="0" hangingPunct="1">
              <a:lnSpc>
                <a:spcPct val="130000"/>
              </a:lnSpc>
              <a:spcBef>
                <a:spcPts val="1000"/>
              </a:spcBef>
              <a:buClr>
                <a:schemeClr val="accent2"/>
              </a:buClr>
              <a:buFont typeface="Wingdings" pitchFamily="2" charset="2"/>
              <a:buChar char="l"/>
              <a:tabLst/>
              <a:defRPr kumimoji="1" sz="1800" b="0" i="0" kern="1200">
                <a:solidFill>
                  <a:schemeClr val="tx1"/>
                </a:solidFill>
                <a:latin typeface="Yu Gothic Medium" panose="020B0400000000000000" pitchFamily="34" charset="-128"/>
                <a:ea typeface="Yu Gothic Medium" panose="020B0400000000000000" pitchFamily="34" charset="-128"/>
                <a:cs typeface="+mn-cs"/>
              </a:defRPr>
            </a:lvl1pPr>
            <a:lvl2pPr marL="676275" indent="-219075" algn="l" defTabSz="914400" rtl="0" eaLnBrk="1" latinLnBrk="0" hangingPunct="1">
              <a:lnSpc>
                <a:spcPct val="130000"/>
              </a:lnSpc>
              <a:spcBef>
                <a:spcPts val="500"/>
              </a:spcBef>
              <a:buClr>
                <a:schemeClr val="accent3"/>
              </a:buClr>
              <a:buFont typeface="Arial" panose="020B0604020202020204" pitchFamily="34" charset="0"/>
              <a:buChar char="•"/>
              <a:tabLst/>
              <a:defRPr kumimoji="1" sz="1400" b="0" i="0" kern="1200">
                <a:solidFill>
                  <a:schemeClr val="tx1"/>
                </a:solidFill>
                <a:latin typeface="Yu Gothic" panose="020B0400000000000000" pitchFamily="34" charset="-128"/>
                <a:ea typeface="Yu Gothic" panose="020B04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b="0" i="0" kern="1200">
                <a:solidFill>
                  <a:schemeClr val="tx1"/>
                </a:solidFill>
                <a:latin typeface="Yu Gothic" panose="020B0400000000000000" pitchFamily="34" charset="-128"/>
                <a:ea typeface="Yu Gothic" panose="020B04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0" i="0" kern="1200">
                <a:solidFill>
                  <a:schemeClr val="tx1"/>
                </a:solidFill>
                <a:latin typeface="Yu Gothic" panose="020B0400000000000000" pitchFamily="34" charset="-128"/>
                <a:ea typeface="Yu Gothic" panose="020B04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0" i="0" kern="1200">
                <a:solidFill>
                  <a:schemeClr val="tx1"/>
                </a:solidFill>
                <a:latin typeface="Yu Gothic" panose="020B0400000000000000" pitchFamily="34" charset="-128"/>
                <a:ea typeface="Yu Gothic" panose="020B04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09550" indent="-209550">
              <a:spcBef>
                <a:spcPts val="0"/>
              </a:spcBef>
            </a:pPr>
            <a:r>
              <a:rPr kumimoji="1" lang="en-US" altLang="ja-JP" sz="1400" dirty="0"/>
              <a:t>CSV</a:t>
            </a:r>
            <a:r>
              <a:rPr kumimoji="1" lang="ja-JP" altLang="en-US" sz="1400" dirty="0"/>
              <a:t>ファイルの読み込み</a:t>
            </a:r>
            <a:r>
              <a:rPr kumimoji="1" lang="en-US" altLang="ja-JP" sz="1400" dirty="0"/>
              <a:t>/</a:t>
            </a:r>
            <a:br>
              <a:rPr kumimoji="1" lang="en-US" altLang="ja-JP" sz="1400" dirty="0"/>
            </a:br>
            <a:r>
              <a:rPr kumimoji="1" lang="ja-JP" altLang="en-US" sz="1400" dirty="0"/>
              <a:t>書き出し</a:t>
            </a:r>
          </a:p>
          <a:p>
            <a:pPr marL="209550" indent="-209550">
              <a:spcBef>
                <a:spcPts val="0"/>
              </a:spcBef>
            </a:pPr>
            <a:r>
              <a:rPr kumimoji="1" lang="ja-JP" altLang="en-US" sz="1400" dirty="0"/>
              <a:t>組織変更の予約</a:t>
            </a:r>
          </a:p>
        </p:txBody>
      </p:sp>
      <p:sp>
        <p:nvSpPr>
          <p:cNvPr id="12" name="正方形/長方形 11">
            <a:extLst>
              <a:ext uri="{FF2B5EF4-FFF2-40B4-BE49-F238E27FC236}">
                <a16:creationId xmlns:a16="http://schemas.microsoft.com/office/drawing/2014/main" id="{950BD5AB-090A-0AF7-E529-3FE3531FFB8A}"/>
              </a:ext>
            </a:extLst>
          </p:cNvPr>
          <p:cNvSpPr/>
          <p:nvPr/>
        </p:nvSpPr>
        <p:spPr>
          <a:xfrm>
            <a:off x="5815692" y="1959110"/>
            <a:ext cx="2682240" cy="28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500" tIns="20250" rIns="121500" bIns="20250" rtlCol="0" anchor="ctr"/>
          <a:lstStyle/>
          <a:p>
            <a:pPr algn="ctr">
              <a:lnSpc>
                <a:spcPct val="120000"/>
              </a:lnSpc>
            </a:pPr>
            <a:r>
              <a:rPr lang="ja-JP" altLang="en-US" sz="1400" b="1" spc="75" dirty="0">
                <a:latin typeface="Yu Gothic" panose="020B0400000000000000" pitchFamily="34" charset="-128"/>
                <a:ea typeface="Yu Gothic" panose="020B0400000000000000" pitchFamily="34" charset="-128"/>
              </a:rPr>
              <a:t>主な機能</a:t>
            </a:r>
          </a:p>
        </p:txBody>
      </p:sp>
    </p:spTree>
    <p:extLst>
      <p:ext uri="{BB962C8B-B14F-4D97-AF65-F5344CB8AC3E}">
        <p14:creationId xmlns:p14="http://schemas.microsoft.com/office/powerpoint/2010/main" val="1736487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08165B4-7D35-F3F6-6286-1463FFFBA909}"/>
              </a:ext>
            </a:extLst>
          </p:cNvPr>
          <p:cNvSpPr>
            <a:spLocks noGrp="1"/>
          </p:cNvSpPr>
          <p:nvPr>
            <p:ph type="title"/>
          </p:nvPr>
        </p:nvSpPr>
        <p:spPr/>
        <p:txBody>
          <a:bodyPr/>
          <a:lstStyle/>
          <a:p>
            <a:r>
              <a:rPr kumimoji="1" lang="en-US" altLang="ja-JP"/>
              <a:t>AD</a:t>
            </a:r>
            <a:r>
              <a:rPr kumimoji="1" lang="ja-JP" altLang="en-US"/>
              <a:t>連携・シングルサインオン</a:t>
            </a:r>
          </a:p>
        </p:txBody>
      </p:sp>
      <p:sp>
        <p:nvSpPr>
          <p:cNvPr id="5" name="テキスト プレースホルダー 2">
            <a:extLst>
              <a:ext uri="{FF2B5EF4-FFF2-40B4-BE49-F238E27FC236}">
                <a16:creationId xmlns:a16="http://schemas.microsoft.com/office/drawing/2014/main" id="{C37FB070-4A61-93C2-516B-5EA27B629782}"/>
              </a:ext>
            </a:extLst>
          </p:cNvPr>
          <p:cNvSpPr txBox="1">
            <a:spLocks/>
          </p:cNvSpPr>
          <p:nvPr/>
        </p:nvSpPr>
        <p:spPr>
          <a:xfrm>
            <a:off x="374853" y="639733"/>
            <a:ext cx="8106269" cy="914380"/>
          </a:xfrm>
          <a:prstGeom prst="rect">
            <a:avLst/>
          </a:prstGeom>
        </p:spPr>
        <p:txBody>
          <a:bodyPr vert="horz" lIns="91440" tIns="45720" rIns="91440" bIns="45720" rtlCol="0" anchor="t">
            <a:normAutofit/>
          </a:bodyPr>
          <a:lstStyle>
            <a:lvl1pPr marL="0" indent="0" algn="l" defTabSz="685800" rtl="0" eaLnBrk="1" latinLnBrk="0" hangingPunct="1">
              <a:lnSpc>
                <a:spcPct val="120000"/>
              </a:lnSpc>
              <a:spcBef>
                <a:spcPts val="750"/>
              </a:spcBef>
              <a:buFontTx/>
              <a:buNone/>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r>
              <a:rPr kumimoji="1" lang="ja-JP" altLang="en-US" dirty="0"/>
              <a:t>社内システムのアカウント管理を一元化できます。</a:t>
            </a:r>
          </a:p>
        </p:txBody>
      </p:sp>
      <p:sp>
        <p:nvSpPr>
          <p:cNvPr id="7" name="テキスト プレースホルダー 6">
            <a:extLst>
              <a:ext uri="{FF2B5EF4-FFF2-40B4-BE49-F238E27FC236}">
                <a16:creationId xmlns:a16="http://schemas.microsoft.com/office/drawing/2014/main" id="{6067BA5B-FDA1-EDAC-0A93-5B9F2CED57B3}"/>
              </a:ext>
            </a:extLst>
          </p:cNvPr>
          <p:cNvSpPr txBox="1">
            <a:spLocks/>
          </p:cNvSpPr>
          <p:nvPr/>
        </p:nvSpPr>
        <p:spPr>
          <a:xfrm>
            <a:off x="4754880" y="4530456"/>
            <a:ext cx="4166980" cy="230832"/>
          </a:xfrm>
          <a:prstGeom prst="rect">
            <a:avLst/>
          </a:prstGeom>
        </p:spPr>
        <p:txBody>
          <a:bodyPr vert="horz" wrap="square" lIns="91440" tIns="45720" rIns="91440" bIns="45720" rtlCol="0">
            <a:spAutoFit/>
          </a:bodyPr>
          <a:lstStyle>
            <a:lvl1pPr marL="202401" indent="-202401" algn="l" defTabSz="685800" rtl="0" eaLnBrk="1" latinLnBrk="0" hangingPunct="1">
              <a:lnSpc>
                <a:spcPct val="130000"/>
              </a:lnSpc>
              <a:spcBef>
                <a:spcPts val="750"/>
              </a:spcBef>
              <a:buClr>
                <a:schemeClr val="accent2"/>
              </a:buClr>
              <a:buFont typeface="Wingdings" pitchFamily="2" charset="2"/>
              <a:buChar char="l"/>
              <a:tabLst/>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07194" indent="-164302" algn="l" defTabSz="685800" rtl="0" eaLnBrk="1" latinLnBrk="0" hangingPunct="1">
              <a:lnSpc>
                <a:spcPct val="130000"/>
              </a:lnSpc>
              <a:spcBef>
                <a:spcPts val="375"/>
              </a:spcBef>
              <a:buClr>
                <a:schemeClr val="accent3"/>
              </a:buClr>
              <a:buFont typeface="Arial" panose="020B0604020202020204" pitchFamily="34" charset="0"/>
              <a:buChar char="•"/>
              <a:tabLst/>
              <a:defRPr kumimoji="1" sz="1200" b="0" i="0" kern="1200">
                <a:solidFill>
                  <a:schemeClr val="tx1"/>
                </a:solidFill>
                <a:latin typeface="Yu Gothic" panose="020B0400000000000000" pitchFamily="34" charset="-128"/>
                <a:ea typeface="Yu Gothic" panose="020B0400000000000000" pitchFamily="34" charset="-128"/>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200" b="0" i="0" kern="1200">
                <a:solidFill>
                  <a:schemeClr val="tx1">
                    <a:lumMod val="60000"/>
                    <a:lumOff val="40000"/>
                  </a:schemeClr>
                </a:solidFill>
                <a:latin typeface="Yu Gothic" panose="020B0400000000000000" pitchFamily="34" charset="-128"/>
                <a:ea typeface="Yu Gothic" panose="020B0400000000000000" pitchFamily="34" charset="-128"/>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100" b="0" i="0" kern="1200">
                <a:solidFill>
                  <a:schemeClr val="tx1">
                    <a:lumMod val="60000"/>
                    <a:lumOff val="40000"/>
                  </a:schemeClr>
                </a:solidFill>
                <a:latin typeface="Yu Gothic" panose="020B0400000000000000" pitchFamily="34" charset="-128"/>
                <a:ea typeface="Yu Gothic" panose="020B0400000000000000" pitchFamily="34" charset="-128"/>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r">
              <a:lnSpc>
                <a:spcPct val="100000"/>
              </a:lnSpc>
              <a:spcBef>
                <a:spcPts val="300"/>
              </a:spcBef>
              <a:buNone/>
            </a:pPr>
            <a:r>
              <a:rPr lang="ja-JP" altLang="en-US" sz="900" dirty="0">
                <a:latin typeface="游ゴシック Medium" panose="020B0500000000000000" pitchFamily="50" charset="-128"/>
                <a:ea typeface="游ゴシック Medium" panose="020B0500000000000000" pitchFamily="50" charset="-128"/>
              </a:rPr>
              <a:t>詳細：</a:t>
            </a:r>
            <a:r>
              <a:rPr lang="en-US" altLang="ja-JP" sz="900" dirty="0">
                <a:solidFill>
                  <a:schemeClr val="accent2"/>
                </a:solidFill>
                <a:latin typeface="游ゴシック Medium" panose="020B0500000000000000" pitchFamily="50" charset="-128"/>
                <a:ea typeface="游ゴシック Medium" panose="020B0500000000000000" pitchFamily="50" charset="-128"/>
                <a:hlinkClick r:id="rId2">
                  <a:extLst>
                    <a:ext uri="{A12FA001-AC4F-418D-AE19-62706E023703}">
                      <ahyp:hlinkClr xmlns:ahyp="http://schemas.microsoft.com/office/drawing/2018/hyperlinkcolor" val="tx"/>
                    </a:ext>
                  </a:extLst>
                </a:hlinkClick>
              </a:rPr>
              <a:t>https://garoon.cybozu.co.jp/function/management/certification/</a:t>
            </a:r>
            <a:endParaRPr lang="en-US" altLang="ja-JP" sz="900" dirty="0">
              <a:solidFill>
                <a:schemeClr val="accent2"/>
              </a:solidFill>
              <a:latin typeface="游ゴシック Medium" panose="020B0500000000000000" pitchFamily="50" charset="-128"/>
              <a:ea typeface="游ゴシック Medium" panose="020B0500000000000000" pitchFamily="50" charset="-128"/>
              <a:hlinkClick r:id="rId3">
                <a:extLst>
                  <a:ext uri="{A12FA001-AC4F-418D-AE19-62706E023703}">
                    <ahyp:hlinkClr xmlns:ahyp="http://schemas.microsoft.com/office/drawing/2018/hyperlinkcolor" val="tx"/>
                  </a:ext>
                </a:extLst>
              </a:hlinkClick>
            </a:endParaRPr>
          </a:p>
        </p:txBody>
      </p:sp>
      <p:sp>
        <p:nvSpPr>
          <p:cNvPr id="18" name="テキスト プレースホルダー 2">
            <a:extLst>
              <a:ext uri="{FF2B5EF4-FFF2-40B4-BE49-F238E27FC236}">
                <a16:creationId xmlns:a16="http://schemas.microsoft.com/office/drawing/2014/main" id="{F1C63E68-3153-EEC8-5A42-A0A78214D540}"/>
              </a:ext>
            </a:extLst>
          </p:cNvPr>
          <p:cNvSpPr txBox="1">
            <a:spLocks/>
          </p:cNvSpPr>
          <p:nvPr/>
        </p:nvSpPr>
        <p:spPr>
          <a:xfrm>
            <a:off x="6137910" y="1907211"/>
            <a:ext cx="2682240" cy="1702204"/>
          </a:xfrm>
          <a:prstGeom prst="rect">
            <a:avLst/>
          </a:prstGeom>
          <a:solidFill>
            <a:schemeClr val="bg2"/>
          </a:solidFill>
        </p:spPr>
        <p:txBody>
          <a:bodyPr vert="horz" wrap="square" lIns="180000" tIns="144000" rIns="72000" bIns="72000" numCol="1" spcCol="180000" rtlCol="0" anchor="t">
            <a:noAutofit/>
          </a:bodyPr>
          <a:lstStyle>
            <a:lvl1pPr marL="269875" indent="-269875" algn="l" defTabSz="914400" rtl="0" eaLnBrk="1" latinLnBrk="0" hangingPunct="1">
              <a:lnSpc>
                <a:spcPct val="130000"/>
              </a:lnSpc>
              <a:spcBef>
                <a:spcPts val="1000"/>
              </a:spcBef>
              <a:buClr>
                <a:schemeClr val="accent2"/>
              </a:buClr>
              <a:buFont typeface="Wingdings" pitchFamily="2" charset="2"/>
              <a:buChar char="l"/>
              <a:tabLst/>
              <a:defRPr kumimoji="1" sz="1800" b="0" i="0" kern="1200">
                <a:solidFill>
                  <a:schemeClr val="tx1"/>
                </a:solidFill>
                <a:latin typeface="Yu Gothic Medium" panose="020B0400000000000000" pitchFamily="34" charset="-128"/>
                <a:ea typeface="Yu Gothic Medium" panose="020B0400000000000000" pitchFamily="34" charset="-128"/>
                <a:cs typeface="+mn-cs"/>
              </a:defRPr>
            </a:lvl1pPr>
            <a:lvl2pPr marL="676275" indent="-219075" algn="l" defTabSz="914400" rtl="0" eaLnBrk="1" latinLnBrk="0" hangingPunct="1">
              <a:lnSpc>
                <a:spcPct val="130000"/>
              </a:lnSpc>
              <a:spcBef>
                <a:spcPts val="500"/>
              </a:spcBef>
              <a:buClr>
                <a:schemeClr val="accent3"/>
              </a:buClr>
              <a:buFont typeface="Arial" panose="020B0604020202020204" pitchFamily="34" charset="0"/>
              <a:buChar char="•"/>
              <a:tabLst/>
              <a:defRPr kumimoji="1" sz="1400" b="0" i="0" kern="1200">
                <a:solidFill>
                  <a:schemeClr val="tx1"/>
                </a:solidFill>
                <a:latin typeface="Yu Gothic" panose="020B0400000000000000" pitchFamily="34" charset="-128"/>
                <a:ea typeface="Yu Gothic" panose="020B04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b="0" i="0" kern="1200">
                <a:solidFill>
                  <a:schemeClr val="tx1"/>
                </a:solidFill>
                <a:latin typeface="Yu Gothic" panose="020B0400000000000000" pitchFamily="34" charset="-128"/>
                <a:ea typeface="Yu Gothic" panose="020B04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0" i="0" kern="1200">
                <a:solidFill>
                  <a:schemeClr val="tx1"/>
                </a:solidFill>
                <a:latin typeface="Yu Gothic" panose="020B0400000000000000" pitchFamily="34" charset="-128"/>
                <a:ea typeface="Yu Gothic" panose="020B04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0" i="0" kern="1200">
                <a:solidFill>
                  <a:schemeClr val="tx1"/>
                </a:solidFill>
                <a:latin typeface="Yu Gothic" panose="020B0400000000000000" pitchFamily="34" charset="-128"/>
                <a:ea typeface="Yu Gothic" panose="020B04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09550" indent="-209550">
              <a:spcBef>
                <a:spcPts val="0"/>
              </a:spcBef>
            </a:pPr>
            <a:r>
              <a:rPr kumimoji="1" lang="en-US" altLang="ja-JP" sz="1400" dirty="0"/>
              <a:t>SAML</a:t>
            </a:r>
            <a:r>
              <a:rPr kumimoji="1" lang="ja-JP" altLang="en-US" sz="1400" dirty="0"/>
              <a:t>認証、プロビジョニング機能に対応</a:t>
            </a:r>
            <a:r>
              <a:rPr kumimoji="1" lang="en-US" altLang="ja-JP" sz="1400" baseline="30000" dirty="0"/>
              <a:t>※</a:t>
            </a:r>
          </a:p>
          <a:p>
            <a:pPr marL="209550" indent="-209550">
              <a:spcBef>
                <a:spcPts val="0"/>
              </a:spcBef>
            </a:pPr>
            <a:r>
              <a:rPr kumimoji="1" lang="en-US" altLang="ja-JP" sz="1400" dirty="0"/>
              <a:t>AD</a:t>
            </a:r>
            <a:r>
              <a:rPr kumimoji="1" lang="ja-JP" altLang="en-US" sz="1400" dirty="0"/>
              <a:t>によるユーザー認証・ユーザー連携</a:t>
            </a:r>
          </a:p>
        </p:txBody>
      </p:sp>
      <p:sp>
        <p:nvSpPr>
          <p:cNvPr id="19" name="正方形/長方形 18">
            <a:extLst>
              <a:ext uri="{FF2B5EF4-FFF2-40B4-BE49-F238E27FC236}">
                <a16:creationId xmlns:a16="http://schemas.microsoft.com/office/drawing/2014/main" id="{93C5DA48-F451-4A30-9530-741441C266CC}"/>
              </a:ext>
            </a:extLst>
          </p:cNvPr>
          <p:cNvSpPr/>
          <p:nvPr/>
        </p:nvSpPr>
        <p:spPr>
          <a:xfrm>
            <a:off x="6137909" y="1623775"/>
            <a:ext cx="2682240" cy="28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500" tIns="20250" rIns="121500" bIns="20250" rtlCol="0" anchor="ctr"/>
          <a:lstStyle/>
          <a:p>
            <a:pPr algn="ctr">
              <a:lnSpc>
                <a:spcPct val="120000"/>
              </a:lnSpc>
            </a:pPr>
            <a:r>
              <a:rPr lang="ja-JP" altLang="en-US" sz="1400" b="1" spc="75" dirty="0">
                <a:latin typeface="Yu Gothic" panose="020B0400000000000000" pitchFamily="34" charset="-128"/>
                <a:ea typeface="Yu Gothic" panose="020B0400000000000000" pitchFamily="34" charset="-128"/>
              </a:rPr>
              <a:t>主な機能</a:t>
            </a:r>
          </a:p>
        </p:txBody>
      </p:sp>
      <p:sp>
        <p:nvSpPr>
          <p:cNvPr id="20" name="テキスト プレースホルダー 4">
            <a:extLst>
              <a:ext uri="{FF2B5EF4-FFF2-40B4-BE49-F238E27FC236}">
                <a16:creationId xmlns:a16="http://schemas.microsoft.com/office/drawing/2014/main" id="{EA93CE8F-1CFD-75DA-C3EC-F6E31F6B74E6}"/>
              </a:ext>
            </a:extLst>
          </p:cNvPr>
          <p:cNvSpPr txBox="1">
            <a:spLocks/>
          </p:cNvSpPr>
          <p:nvPr/>
        </p:nvSpPr>
        <p:spPr>
          <a:xfrm>
            <a:off x="6393180" y="3256052"/>
            <a:ext cx="2426969" cy="248914"/>
          </a:xfrm>
          <a:prstGeom prst="rect">
            <a:avLst/>
          </a:prstGeom>
        </p:spPr>
        <p:txBody>
          <a:bodyPr vert="horz" wrap="square" lIns="91440" tIns="45720" rIns="91440" bIns="45720" rtlCol="0" anchor="t">
            <a:spAutoFit/>
          </a:bodyPr>
          <a:lstStyle>
            <a:lvl1pPr marL="0" indent="0" algn="l" defTabSz="685800" rtl="0" eaLnBrk="1" latinLnBrk="0" hangingPunct="1">
              <a:lnSpc>
                <a:spcPct val="120000"/>
              </a:lnSpc>
              <a:spcBef>
                <a:spcPts val="750"/>
              </a:spcBef>
              <a:buFontTx/>
              <a:buNone/>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algn="r"/>
            <a:r>
              <a:rPr kumimoji="1" lang="en-US" altLang="ja-JP" sz="900" dirty="0"/>
              <a:t>※</a:t>
            </a:r>
            <a:r>
              <a:rPr kumimoji="1" lang="ja-JP" altLang="en-US" sz="900" dirty="0"/>
              <a:t>：クラウド版のみ</a:t>
            </a:r>
          </a:p>
        </p:txBody>
      </p:sp>
      <p:grpSp>
        <p:nvGrpSpPr>
          <p:cNvPr id="45" name="グループ化 44">
            <a:extLst>
              <a:ext uri="{FF2B5EF4-FFF2-40B4-BE49-F238E27FC236}">
                <a16:creationId xmlns:a16="http://schemas.microsoft.com/office/drawing/2014/main" id="{43208136-AFF3-DDA6-F9B4-A79E057625E5}"/>
              </a:ext>
            </a:extLst>
          </p:cNvPr>
          <p:cNvGrpSpPr/>
          <p:nvPr/>
        </p:nvGrpSpPr>
        <p:grpSpPr>
          <a:xfrm>
            <a:off x="329582" y="1287198"/>
            <a:ext cx="5308429" cy="2608243"/>
            <a:chOff x="329582" y="1287198"/>
            <a:chExt cx="5308429" cy="2608243"/>
          </a:xfrm>
        </p:grpSpPr>
        <p:grpSp>
          <p:nvGrpSpPr>
            <p:cNvPr id="3" name="object 5">
              <a:extLst>
                <a:ext uri="{FF2B5EF4-FFF2-40B4-BE49-F238E27FC236}">
                  <a16:creationId xmlns:a16="http://schemas.microsoft.com/office/drawing/2014/main" id="{421F1E78-8ABF-64BF-6BAC-86E0B166673C}"/>
                </a:ext>
              </a:extLst>
            </p:cNvPr>
            <p:cNvGrpSpPr/>
            <p:nvPr/>
          </p:nvGrpSpPr>
          <p:grpSpPr>
            <a:xfrm>
              <a:off x="1521640" y="1817721"/>
              <a:ext cx="2924175" cy="2077720"/>
              <a:chOff x="1521640" y="1817721"/>
              <a:chExt cx="2924175" cy="2077720"/>
            </a:xfrm>
          </p:grpSpPr>
          <p:sp>
            <p:nvSpPr>
              <p:cNvPr id="4" name="object 6">
                <a:extLst>
                  <a:ext uri="{FF2B5EF4-FFF2-40B4-BE49-F238E27FC236}">
                    <a16:creationId xmlns:a16="http://schemas.microsoft.com/office/drawing/2014/main" id="{2A2D478D-534A-F505-0E8F-9E6CEE4DF23C}"/>
                  </a:ext>
                </a:extLst>
              </p:cNvPr>
              <p:cNvSpPr/>
              <p:nvPr/>
            </p:nvSpPr>
            <p:spPr>
              <a:xfrm>
                <a:off x="1844564" y="2504820"/>
                <a:ext cx="2279015" cy="0"/>
              </a:xfrm>
              <a:custGeom>
                <a:avLst/>
                <a:gdLst/>
                <a:ahLst/>
                <a:cxnLst/>
                <a:rect l="l" t="t" r="r" b="b"/>
                <a:pathLst>
                  <a:path w="2279015">
                    <a:moveTo>
                      <a:pt x="2259999" y="0"/>
                    </a:moveTo>
                    <a:lnTo>
                      <a:pt x="2274118" y="0"/>
                    </a:lnTo>
                    <a:lnTo>
                      <a:pt x="2278825" y="0"/>
                    </a:lnTo>
                    <a:lnTo>
                      <a:pt x="2274118" y="0"/>
                    </a:lnTo>
                    <a:lnTo>
                      <a:pt x="2259999" y="0"/>
                    </a:lnTo>
                    <a:lnTo>
                      <a:pt x="18825" y="0"/>
                    </a:lnTo>
                    <a:lnTo>
                      <a:pt x="4706" y="0"/>
                    </a:lnTo>
                    <a:lnTo>
                      <a:pt x="0" y="0"/>
                    </a:lnTo>
                    <a:lnTo>
                      <a:pt x="4706" y="0"/>
                    </a:lnTo>
                    <a:lnTo>
                      <a:pt x="18825" y="0"/>
                    </a:lnTo>
                    <a:lnTo>
                      <a:pt x="2259999" y="0"/>
                    </a:lnTo>
                    <a:close/>
                  </a:path>
                </a:pathLst>
              </a:custGeom>
              <a:ln w="17030">
                <a:solidFill>
                  <a:srgbClr val="EAEEF8"/>
                </a:solidFill>
              </a:ln>
            </p:spPr>
            <p:txBody>
              <a:bodyPr wrap="square" lIns="0" tIns="0" rIns="0" bIns="0" rtlCol="0"/>
              <a:lstStyle/>
              <a:p>
                <a:endParaRPr/>
              </a:p>
            </p:txBody>
          </p:sp>
          <p:sp>
            <p:nvSpPr>
              <p:cNvPr id="6" name="object 7">
                <a:extLst>
                  <a:ext uri="{FF2B5EF4-FFF2-40B4-BE49-F238E27FC236}">
                    <a16:creationId xmlns:a16="http://schemas.microsoft.com/office/drawing/2014/main" id="{5CC716BA-557D-6FEA-523F-06FE27CC6C76}"/>
                  </a:ext>
                </a:extLst>
              </p:cNvPr>
              <p:cNvSpPr/>
              <p:nvPr/>
            </p:nvSpPr>
            <p:spPr>
              <a:xfrm>
                <a:off x="2984006" y="1903456"/>
                <a:ext cx="0" cy="1230630"/>
              </a:xfrm>
              <a:custGeom>
                <a:avLst/>
                <a:gdLst/>
                <a:ahLst/>
                <a:cxnLst/>
                <a:rect l="l" t="t" r="r" b="b"/>
                <a:pathLst>
                  <a:path h="1230630">
                    <a:moveTo>
                      <a:pt x="0" y="1230120"/>
                    </a:moveTo>
                    <a:lnTo>
                      <a:pt x="0" y="0"/>
                    </a:lnTo>
                  </a:path>
                </a:pathLst>
              </a:custGeom>
              <a:ln w="17061">
                <a:solidFill>
                  <a:srgbClr val="003685"/>
                </a:solidFill>
              </a:ln>
            </p:spPr>
            <p:txBody>
              <a:bodyPr wrap="square" lIns="0" tIns="0" rIns="0" bIns="0" rtlCol="0"/>
              <a:lstStyle/>
              <a:p>
                <a:endParaRPr/>
              </a:p>
            </p:txBody>
          </p:sp>
          <p:sp>
            <p:nvSpPr>
              <p:cNvPr id="8" name="object 8">
                <a:extLst>
                  <a:ext uri="{FF2B5EF4-FFF2-40B4-BE49-F238E27FC236}">
                    <a16:creationId xmlns:a16="http://schemas.microsoft.com/office/drawing/2014/main" id="{2E0D88D7-E5BD-C246-A7D2-DC7ED14F1869}"/>
                  </a:ext>
                </a:extLst>
              </p:cNvPr>
              <p:cNvSpPr/>
              <p:nvPr/>
            </p:nvSpPr>
            <p:spPr>
              <a:xfrm>
                <a:off x="2924327" y="1817721"/>
                <a:ext cx="119380" cy="103505"/>
              </a:xfrm>
              <a:custGeom>
                <a:avLst/>
                <a:gdLst/>
                <a:ahLst/>
                <a:cxnLst/>
                <a:rect l="l" t="t" r="r" b="b"/>
                <a:pathLst>
                  <a:path w="119380" h="103505">
                    <a:moveTo>
                      <a:pt x="59678" y="0"/>
                    </a:moveTo>
                    <a:lnTo>
                      <a:pt x="0" y="103079"/>
                    </a:lnTo>
                    <a:lnTo>
                      <a:pt x="119299" y="103079"/>
                    </a:lnTo>
                    <a:lnTo>
                      <a:pt x="59678" y="0"/>
                    </a:lnTo>
                    <a:close/>
                  </a:path>
                </a:pathLst>
              </a:custGeom>
              <a:solidFill>
                <a:srgbClr val="003685"/>
              </a:solidFill>
            </p:spPr>
            <p:txBody>
              <a:bodyPr wrap="square" lIns="0" tIns="0" rIns="0" bIns="0" rtlCol="0"/>
              <a:lstStyle/>
              <a:p>
                <a:endParaRPr/>
              </a:p>
            </p:txBody>
          </p:sp>
          <p:sp>
            <p:nvSpPr>
              <p:cNvPr id="9" name="object 9">
                <a:extLst>
                  <a:ext uri="{FF2B5EF4-FFF2-40B4-BE49-F238E27FC236}">
                    <a16:creationId xmlns:a16="http://schemas.microsoft.com/office/drawing/2014/main" id="{42E40529-ABF3-A05E-AC31-54CF2022EFFE}"/>
                  </a:ext>
                </a:extLst>
              </p:cNvPr>
              <p:cNvSpPr/>
              <p:nvPr/>
            </p:nvSpPr>
            <p:spPr>
              <a:xfrm>
                <a:off x="1607473" y="2504820"/>
                <a:ext cx="2752725" cy="0"/>
              </a:xfrm>
              <a:custGeom>
                <a:avLst/>
                <a:gdLst/>
                <a:ahLst/>
                <a:cxnLst/>
                <a:rect l="l" t="t" r="r" b="b"/>
                <a:pathLst>
                  <a:path w="2752725">
                    <a:moveTo>
                      <a:pt x="0" y="0"/>
                    </a:moveTo>
                    <a:lnTo>
                      <a:pt x="2752131" y="0"/>
                    </a:lnTo>
                  </a:path>
                </a:pathLst>
              </a:custGeom>
              <a:ln w="17030">
                <a:solidFill>
                  <a:srgbClr val="003685"/>
                </a:solidFill>
              </a:ln>
            </p:spPr>
            <p:txBody>
              <a:bodyPr wrap="square" lIns="0" tIns="0" rIns="0" bIns="0" rtlCol="0"/>
              <a:lstStyle/>
              <a:p>
                <a:endParaRPr/>
              </a:p>
            </p:txBody>
          </p:sp>
          <p:sp>
            <p:nvSpPr>
              <p:cNvPr id="10" name="object 10">
                <a:extLst>
                  <a:ext uri="{FF2B5EF4-FFF2-40B4-BE49-F238E27FC236}">
                    <a16:creationId xmlns:a16="http://schemas.microsoft.com/office/drawing/2014/main" id="{E4DB7E10-6D75-35BD-B0C6-1D57DF826166}"/>
                  </a:ext>
                </a:extLst>
              </p:cNvPr>
              <p:cNvSpPr/>
              <p:nvPr/>
            </p:nvSpPr>
            <p:spPr>
              <a:xfrm>
                <a:off x="1521637" y="2445257"/>
                <a:ext cx="2924175" cy="1399540"/>
              </a:xfrm>
              <a:custGeom>
                <a:avLst/>
                <a:gdLst/>
                <a:ahLst/>
                <a:cxnLst/>
                <a:rect l="l" t="t" r="r" b="b"/>
                <a:pathLst>
                  <a:path w="2924175" h="1399539">
                    <a:moveTo>
                      <a:pt x="103327" y="0"/>
                    </a:moveTo>
                    <a:lnTo>
                      <a:pt x="0" y="59563"/>
                    </a:lnTo>
                    <a:lnTo>
                      <a:pt x="103327" y="119138"/>
                    </a:lnTo>
                    <a:lnTo>
                      <a:pt x="103327" y="0"/>
                    </a:lnTo>
                    <a:close/>
                  </a:path>
                  <a:path w="2924175" h="1399539">
                    <a:moveTo>
                      <a:pt x="2010651" y="751573"/>
                    </a:moveTo>
                    <a:lnTo>
                      <a:pt x="2005545" y="726414"/>
                    </a:lnTo>
                    <a:lnTo>
                      <a:pt x="1999005" y="716737"/>
                    </a:lnTo>
                    <a:lnTo>
                      <a:pt x="1999005" y="751573"/>
                    </a:lnTo>
                    <a:lnTo>
                      <a:pt x="1999005" y="1334770"/>
                    </a:lnTo>
                    <a:lnTo>
                      <a:pt x="1994814" y="1355356"/>
                    </a:lnTo>
                    <a:lnTo>
                      <a:pt x="1983409" y="1372235"/>
                    </a:lnTo>
                    <a:lnTo>
                      <a:pt x="1966518" y="1383639"/>
                    </a:lnTo>
                    <a:lnTo>
                      <a:pt x="1945881" y="1387830"/>
                    </a:lnTo>
                    <a:lnTo>
                      <a:pt x="978903" y="1387830"/>
                    </a:lnTo>
                    <a:lnTo>
                      <a:pt x="958265" y="1383639"/>
                    </a:lnTo>
                    <a:lnTo>
                      <a:pt x="941400" y="1372260"/>
                    </a:lnTo>
                    <a:lnTo>
                      <a:pt x="929970" y="1355356"/>
                    </a:lnTo>
                    <a:lnTo>
                      <a:pt x="925779" y="1334770"/>
                    </a:lnTo>
                    <a:lnTo>
                      <a:pt x="925779" y="751573"/>
                    </a:lnTo>
                    <a:lnTo>
                      <a:pt x="929982" y="730935"/>
                    </a:lnTo>
                    <a:lnTo>
                      <a:pt x="941374" y="714082"/>
                    </a:lnTo>
                    <a:lnTo>
                      <a:pt x="958265" y="702678"/>
                    </a:lnTo>
                    <a:lnTo>
                      <a:pt x="978903" y="698487"/>
                    </a:lnTo>
                    <a:lnTo>
                      <a:pt x="1945881" y="698487"/>
                    </a:lnTo>
                    <a:lnTo>
                      <a:pt x="1966506" y="702678"/>
                    </a:lnTo>
                    <a:lnTo>
                      <a:pt x="1983409" y="714082"/>
                    </a:lnTo>
                    <a:lnTo>
                      <a:pt x="1994814" y="730961"/>
                    </a:lnTo>
                    <a:lnTo>
                      <a:pt x="1999005" y="751573"/>
                    </a:lnTo>
                    <a:lnTo>
                      <a:pt x="1999005" y="716737"/>
                    </a:lnTo>
                    <a:lnTo>
                      <a:pt x="1991652" y="705840"/>
                    </a:lnTo>
                    <a:lnTo>
                      <a:pt x="1980742" y="698487"/>
                    </a:lnTo>
                    <a:lnTo>
                      <a:pt x="1971052" y="691959"/>
                    </a:lnTo>
                    <a:lnTo>
                      <a:pt x="1945881" y="686866"/>
                    </a:lnTo>
                    <a:lnTo>
                      <a:pt x="978903" y="686866"/>
                    </a:lnTo>
                    <a:lnTo>
                      <a:pt x="953706" y="691959"/>
                    </a:lnTo>
                    <a:lnTo>
                      <a:pt x="933119" y="705840"/>
                    </a:lnTo>
                    <a:lnTo>
                      <a:pt x="919226" y="726414"/>
                    </a:lnTo>
                    <a:lnTo>
                      <a:pt x="914133" y="751573"/>
                    </a:lnTo>
                    <a:lnTo>
                      <a:pt x="914133" y="1334770"/>
                    </a:lnTo>
                    <a:lnTo>
                      <a:pt x="919226" y="1359928"/>
                    </a:lnTo>
                    <a:lnTo>
                      <a:pt x="933119" y="1380490"/>
                    </a:lnTo>
                    <a:lnTo>
                      <a:pt x="953706" y="1394371"/>
                    </a:lnTo>
                    <a:lnTo>
                      <a:pt x="978903" y="1399463"/>
                    </a:lnTo>
                    <a:lnTo>
                      <a:pt x="1945881" y="1399463"/>
                    </a:lnTo>
                    <a:lnTo>
                      <a:pt x="1991652" y="1380490"/>
                    </a:lnTo>
                    <a:lnTo>
                      <a:pt x="2010651" y="1334770"/>
                    </a:lnTo>
                    <a:lnTo>
                      <a:pt x="2010651" y="751573"/>
                    </a:lnTo>
                    <a:close/>
                  </a:path>
                  <a:path w="2924175" h="1399539">
                    <a:moveTo>
                      <a:pt x="2923794" y="59563"/>
                    </a:moveTo>
                    <a:lnTo>
                      <a:pt x="2820466" y="0"/>
                    </a:lnTo>
                    <a:lnTo>
                      <a:pt x="2820466" y="119138"/>
                    </a:lnTo>
                    <a:lnTo>
                      <a:pt x="2923794" y="59563"/>
                    </a:lnTo>
                    <a:close/>
                  </a:path>
                </a:pathLst>
              </a:custGeom>
              <a:solidFill>
                <a:srgbClr val="003685"/>
              </a:solidFill>
            </p:spPr>
            <p:txBody>
              <a:bodyPr wrap="square" lIns="0" tIns="0" rIns="0" bIns="0" rtlCol="0"/>
              <a:lstStyle/>
              <a:p>
                <a:endParaRPr/>
              </a:p>
            </p:txBody>
          </p:sp>
          <p:sp>
            <p:nvSpPr>
              <p:cNvPr id="11" name="object 11">
                <a:extLst>
                  <a:ext uri="{FF2B5EF4-FFF2-40B4-BE49-F238E27FC236}">
                    <a16:creationId xmlns:a16="http://schemas.microsoft.com/office/drawing/2014/main" id="{400A4AA5-45AF-7FC6-AFF9-9930582D8519}"/>
                  </a:ext>
                </a:extLst>
              </p:cNvPr>
              <p:cNvSpPr/>
              <p:nvPr/>
            </p:nvSpPr>
            <p:spPr>
              <a:xfrm>
                <a:off x="2447365" y="3143738"/>
                <a:ext cx="1073785" cy="111125"/>
              </a:xfrm>
              <a:custGeom>
                <a:avLst/>
                <a:gdLst/>
                <a:ahLst/>
                <a:cxnLst/>
                <a:rect l="l" t="t" r="r" b="b"/>
                <a:pathLst>
                  <a:path w="1073785" h="111125">
                    <a:moveTo>
                      <a:pt x="1020040" y="0"/>
                    </a:moveTo>
                    <a:lnTo>
                      <a:pt x="53125" y="0"/>
                    </a:lnTo>
                    <a:lnTo>
                      <a:pt x="32483" y="4188"/>
                    </a:lnTo>
                    <a:lnTo>
                      <a:pt x="15592" y="15593"/>
                    </a:lnTo>
                    <a:lnTo>
                      <a:pt x="4187" y="32473"/>
                    </a:lnTo>
                    <a:lnTo>
                      <a:pt x="0" y="53087"/>
                    </a:lnTo>
                    <a:lnTo>
                      <a:pt x="0" y="110788"/>
                    </a:lnTo>
                    <a:lnTo>
                      <a:pt x="1073224" y="110788"/>
                    </a:lnTo>
                    <a:lnTo>
                      <a:pt x="1073224" y="53087"/>
                    </a:lnTo>
                    <a:lnTo>
                      <a:pt x="1069028" y="32448"/>
                    </a:lnTo>
                    <a:lnTo>
                      <a:pt x="1057602" y="15571"/>
                    </a:lnTo>
                    <a:lnTo>
                      <a:pt x="1040691" y="4180"/>
                    </a:lnTo>
                    <a:lnTo>
                      <a:pt x="1020040" y="0"/>
                    </a:lnTo>
                    <a:close/>
                  </a:path>
                </a:pathLst>
              </a:custGeom>
              <a:solidFill>
                <a:srgbClr val="13A69A"/>
              </a:solidFill>
            </p:spPr>
            <p:txBody>
              <a:bodyPr wrap="square" lIns="0" tIns="0" rIns="0" bIns="0" rtlCol="0"/>
              <a:lstStyle/>
              <a:p>
                <a:endParaRPr/>
              </a:p>
            </p:txBody>
          </p:sp>
          <p:sp>
            <p:nvSpPr>
              <p:cNvPr id="12" name="object 12">
                <a:extLst>
                  <a:ext uri="{FF2B5EF4-FFF2-40B4-BE49-F238E27FC236}">
                    <a16:creationId xmlns:a16="http://schemas.microsoft.com/office/drawing/2014/main" id="{C56AFB21-23C6-A3E4-DA87-2AC112D42428}"/>
                  </a:ext>
                </a:extLst>
              </p:cNvPr>
              <p:cNvSpPr/>
              <p:nvPr/>
            </p:nvSpPr>
            <p:spPr>
              <a:xfrm>
                <a:off x="2500020" y="3173475"/>
                <a:ext cx="213360" cy="49530"/>
              </a:xfrm>
              <a:custGeom>
                <a:avLst/>
                <a:gdLst/>
                <a:ahLst/>
                <a:cxnLst/>
                <a:rect l="l" t="t" r="r" b="b"/>
                <a:pathLst>
                  <a:path w="213360" h="49530">
                    <a:moveTo>
                      <a:pt x="48971" y="24460"/>
                    </a:moveTo>
                    <a:lnTo>
                      <a:pt x="47040" y="14922"/>
                    </a:lnTo>
                    <a:lnTo>
                      <a:pt x="41795" y="7150"/>
                    </a:lnTo>
                    <a:lnTo>
                      <a:pt x="34010" y="1917"/>
                    </a:lnTo>
                    <a:lnTo>
                      <a:pt x="24447" y="0"/>
                    </a:lnTo>
                    <a:lnTo>
                      <a:pt x="14935" y="1917"/>
                    </a:lnTo>
                    <a:lnTo>
                      <a:pt x="7150" y="7150"/>
                    </a:lnTo>
                    <a:lnTo>
                      <a:pt x="1917" y="14922"/>
                    </a:lnTo>
                    <a:lnTo>
                      <a:pt x="0" y="24460"/>
                    </a:lnTo>
                    <a:lnTo>
                      <a:pt x="1917" y="33985"/>
                    </a:lnTo>
                    <a:lnTo>
                      <a:pt x="7150" y="41757"/>
                    </a:lnTo>
                    <a:lnTo>
                      <a:pt x="14935" y="47015"/>
                    </a:lnTo>
                    <a:lnTo>
                      <a:pt x="24447" y="48933"/>
                    </a:lnTo>
                    <a:lnTo>
                      <a:pt x="34010" y="47015"/>
                    </a:lnTo>
                    <a:lnTo>
                      <a:pt x="41795" y="41757"/>
                    </a:lnTo>
                    <a:lnTo>
                      <a:pt x="47040" y="33985"/>
                    </a:lnTo>
                    <a:lnTo>
                      <a:pt x="48971" y="24460"/>
                    </a:lnTo>
                    <a:close/>
                  </a:path>
                  <a:path w="213360" h="49530">
                    <a:moveTo>
                      <a:pt x="131521" y="24460"/>
                    </a:moveTo>
                    <a:lnTo>
                      <a:pt x="129603" y="14922"/>
                    </a:lnTo>
                    <a:lnTo>
                      <a:pt x="124358" y="7150"/>
                    </a:lnTo>
                    <a:lnTo>
                      <a:pt x="116586" y="1917"/>
                    </a:lnTo>
                    <a:lnTo>
                      <a:pt x="107061" y="0"/>
                    </a:lnTo>
                    <a:lnTo>
                      <a:pt x="97510" y="1917"/>
                    </a:lnTo>
                    <a:lnTo>
                      <a:pt x="89725" y="7150"/>
                    </a:lnTo>
                    <a:lnTo>
                      <a:pt x="84467" y="14922"/>
                    </a:lnTo>
                    <a:lnTo>
                      <a:pt x="82550" y="24460"/>
                    </a:lnTo>
                    <a:lnTo>
                      <a:pt x="84467" y="33985"/>
                    </a:lnTo>
                    <a:lnTo>
                      <a:pt x="89725" y="41757"/>
                    </a:lnTo>
                    <a:lnTo>
                      <a:pt x="97510" y="47015"/>
                    </a:lnTo>
                    <a:lnTo>
                      <a:pt x="107061" y="48933"/>
                    </a:lnTo>
                    <a:lnTo>
                      <a:pt x="116586" y="47015"/>
                    </a:lnTo>
                    <a:lnTo>
                      <a:pt x="124358" y="41757"/>
                    </a:lnTo>
                    <a:lnTo>
                      <a:pt x="129603" y="33985"/>
                    </a:lnTo>
                    <a:lnTo>
                      <a:pt x="131521" y="24460"/>
                    </a:lnTo>
                    <a:close/>
                  </a:path>
                  <a:path w="213360" h="49530">
                    <a:moveTo>
                      <a:pt x="213207" y="24460"/>
                    </a:moveTo>
                    <a:lnTo>
                      <a:pt x="211277" y="14922"/>
                    </a:lnTo>
                    <a:lnTo>
                      <a:pt x="206006" y="7150"/>
                    </a:lnTo>
                    <a:lnTo>
                      <a:pt x="198221" y="1917"/>
                    </a:lnTo>
                    <a:lnTo>
                      <a:pt x="188683" y="0"/>
                    </a:lnTo>
                    <a:lnTo>
                      <a:pt x="179158" y="1917"/>
                    </a:lnTo>
                    <a:lnTo>
                      <a:pt x="171361" y="7150"/>
                    </a:lnTo>
                    <a:lnTo>
                      <a:pt x="166103" y="14922"/>
                    </a:lnTo>
                    <a:lnTo>
                      <a:pt x="164172" y="24460"/>
                    </a:lnTo>
                    <a:lnTo>
                      <a:pt x="166103" y="33985"/>
                    </a:lnTo>
                    <a:lnTo>
                      <a:pt x="171361" y="41757"/>
                    </a:lnTo>
                    <a:lnTo>
                      <a:pt x="179158" y="47015"/>
                    </a:lnTo>
                    <a:lnTo>
                      <a:pt x="188683" y="48933"/>
                    </a:lnTo>
                    <a:lnTo>
                      <a:pt x="198221" y="47015"/>
                    </a:lnTo>
                    <a:lnTo>
                      <a:pt x="206006" y="41757"/>
                    </a:lnTo>
                    <a:lnTo>
                      <a:pt x="211277" y="33985"/>
                    </a:lnTo>
                    <a:lnTo>
                      <a:pt x="213207" y="24460"/>
                    </a:lnTo>
                    <a:close/>
                  </a:path>
                </a:pathLst>
              </a:custGeom>
              <a:solidFill>
                <a:srgbClr val="FFFFFF"/>
              </a:solidFill>
            </p:spPr>
            <p:txBody>
              <a:bodyPr wrap="square" lIns="0" tIns="0" rIns="0" bIns="0" rtlCol="0"/>
              <a:lstStyle/>
              <a:p>
                <a:endParaRPr/>
              </a:p>
            </p:txBody>
          </p:sp>
          <p:sp>
            <p:nvSpPr>
              <p:cNvPr id="13" name="object 13">
                <a:extLst>
                  <a:ext uri="{FF2B5EF4-FFF2-40B4-BE49-F238E27FC236}">
                    <a16:creationId xmlns:a16="http://schemas.microsoft.com/office/drawing/2014/main" id="{665394C3-3332-2B27-97CE-AB5368B086EC}"/>
                  </a:ext>
                </a:extLst>
              </p:cNvPr>
              <p:cNvSpPr/>
              <p:nvPr/>
            </p:nvSpPr>
            <p:spPr>
              <a:xfrm>
                <a:off x="2961068" y="3370986"/>
                <a:ext cx="411480" cy="333375"/>
              </a:xfrm>
              <a:custGeom>
                <a:avLst/>
                <a:gdLst/>
                <a:ahLst/>
                <a:cxnLst/>
                <a:rect l="l" t="t" r="r" b="b"/>
                <a:pathLst>
                  <a:path w="411479" h="333375">
                    <a:moveTo>
                      <a:pt x="410959" y="215607"/>
                    </a:moveTo>
                    <a:lnTo>
                      <a:pt x="0" y="215607"/>
                    </a:lnTo>
                    <a:lnTo>
                      <a:pt x="0" y="333070"/>
                    </a:lnTo>
                    <a:lnTo>
                      <a:pt x="410959" y="333070"/>
                    </a:lnTo>
                    <a:lnTo>
                      <a:pt x="410959" y="215607"/>
                    </a:lnTo>
                    <a:close/>
                  </a:path>
                  <a:path w="411479" h="333375">
                    <a:moveTo>
                      <a:pt x="410959" y="0"/>
                    </a:moveTo>
                    <a:lnTo>
                      <a:pt x="0" y="0"/>
                    </a:lnTo>
                    <a:lnTo>
                      <a:pt x="0" y="117424"/>
                    </a:lnTo>
                    <a:lnTo>
                      <a:pt x="410959" y="117424"/>
                    </a:lnTo>
                    <a:lnTo>
                      <a:pt x="410959" y="0"/>
                    </a:lnTo>
                    <a:close/>
                  </a:path>
                </a:pathLst>
              </a:custGeom>
              <a:solidFill>
                <a:srgbClr val="DEE1F1"/>
              </a:solidFill>
            </p:spPr>
            <p:txBody>
              <a:bodyPr wrap="square" lIns="0" tIns="0" rIns="0" bIns="0" rtlCol="0"/>
              <a:lstStyle/>
              <a:p>
                <a:endParaRPr/>
              </a:p>
            </p:txBody>
          </p:sp>
          <p:pic>
            <p:nvPicPr>
              <p:cNvPr id="14" name="object 14">
                <a:extLst>
                  <a:ext uri="{FF2B5EF4-FFF2-40B4-BE49-F238E27FC236}">
                    <a16:creationId xmlns:a16="http://schemas.microsoft.com/office/drawing/2014/main" id="{8D346557-D3D9-2B0E-6EBF-D3532CA9E952}"/>
                  </a:ext>
                </a:extLst>
              </p:cNvPr>
              <p:cNvPicPr/>
              <p:nvPr/>
            </p:nvPicPr>
            <p:blipFill>
              <a:blip r:embed="rId4" cstate="screen">
                <a:extLst>
                  <a:ext uri="{28A0092B-C50C-407E-A947-70E740481C1C}">
                    <a14:useLocalDpi xmlns:a14="http://schemas.microsoft.com/office/drawing/2010/main" val="0"/>
                  </a:ext>
                </a:extLst>
              </a:blip>
              <a:stretch>
                <a:fillRect/>
              </a:stretch>
            </p:blipFill>
            <p:spPr>
              <a:xfrm>
                <a:off x="2584275" y="3382952"/>
                <a:ext cx="146447" cy="93478"/>
              </a:xfrm>
              <a:prstGeom prst="rect">
                <a:avLst/>
              </a:prstGeom>
            </p:spPr>
          </p:pic>
          <p:pic>
            <p:nvPicPr>
              <p:cNvPr id="15" name="object 15">
                <a:extLst>
                  <a:ext uri="{FF2B5EF4-FFF2-40B4-BE49-F238E27FC236}">
                    <a16:creationId xmlns:a16="http://schemas.microsoft.com/office/drawing/2014/main" id="{6DFACBDD-9132-6223-2675-6E4322A479A4}"/>
                  </a:ext>
                </a:extLst>
              </p:cNvPr>
              <p:cNvPicPr/>
              <p:nvPr/>
            </p:nvPicPr>
            <p:blipFill>
              <a:blip r:embed="rId5" cstate="screen">
                <a:extLst>
                  <a:ext uri="{28A0092B-C50C-407E-A947-70E740481C1C}">
                    <a14:useLocalDpi xmlns:a14="http://schemas.microsoft.com/office/drawing/2010/main" val="0"/>
                  </a:ext>
                </a:extLst>
              </a:blip>
              <a:stretch>
                <a:fillRect/>
              </a:stretch>
            </p:blipFill>
            <p:spPr>
              <a:xfrm>
                <a:off x="2590301" y="3597322"/>
                <a:ext cx="308516" cy="95872"/>
              </a:xfrm>
              <a:prstGeom prst="rect">
                <a:avLst/>
              </a:prstGeom>
            </p:spPr>
          </p:pic>
          <p:sp>
            <p:nvSpPr>
              <p:cNvPr id="16" name="object 16">
                <a:extLst>
                  <a:ext uri="{FF2B5EF4-FFF2-40B4-BE49-F238E27FC236}">
                    <a16:creationId xmlns:a16="http://schemas.microsoft.com/office/drawing/2014/main" id="{9E6783CD-21A4-8C30-7BC3-BFF8496F28A0}"/>
                  </a:ext>
                </a:extLst>
              </p:cNvPr>
              <p:cNvSpPr/>
              <p:nvPr/>
            </p:nvSpPr>
            <p:spPr>
              <a:xfrm>
                <a:off x="3295389" y="3560734"/>
                <a:ext cx="335280" cy="334645"/>
              </a:xfrm>
              <a:custGeom>
                <a:avLst/>
                <a:gdLst/>
                <a:ahLst/>
                <a:cxnLst/>
                <a:rect l="l" t="t" r="r" b="b"/>
                <a:pathLst>
                  <a:path w="335279" h="334645">
                    <a:moveTo>
                      <a:pt x="167451" y="0"/>
                    </a:moveTo>
                    <a:lnTo>
                      <a:pt x="122949" y="5970"/>
                    </a:lnTo>
                    <a:lnTo>
                      <a:pt x="82952" y="22820"/>
                    </a:lnTo>
                    <a:lnTo>
                      <a:pt x="49059" y="48956"/>
                    </a:lnTo>
                    <a:lnTo>
                      <a:pt x="22870" y="82785"/>
                    </a:lnTo>
                    <a:lnTo>
                      <a:pt x="5984" y="122713"/>
                    </a:lnTo>
                    <a:lnTo>
                      <a:pt x="0" y="167146"/>
                    </a:lnTo>
                    <a:lnTo>
                      <a:pt x="5984" y="211581"/>
                    </a:lnTo>
                    <a:lnTo>
                      <a:pt x="22870" y="251509"/>
                    </a:lnTo>
                    <a:lnTo>
                      <a:pt x="49059" y="285338"/>
                    </a:lnTo>
                    <a:lnTo>
                      <a:pt x="82952" y="311473"/>
                    </a:lnTo>
                    <a:lnTo>
                      <a:pt x="122949" y="328322"/>
                    </a:lnTo>
                    <a:lnTo>
                      <a:pt x="167451" y="334292"/>
                    </a:lnTo>
                    <a:lnTo>
                      <a:pt x="211974" y="328322"/>
                    </a:lnTo>
                    <a:lnTo>
                      <a:pt x="251977" y="311473"/>
                    </a:lnTo>
                    <a:lnTo>
                      <a:pt x="285866" y="285338"/>
                    </a:lnTo>
                    <a:lnTo>
                      <a:pt x="312046" y="251511"/>
                    </a:lnTo>
                    <a:lnTo>
                      <a:pt x="328923" y="211585"/>
                    </a:lnTo>
                    <a:lnTo>
                      <a:pt x="334903" y="167152"/>
                    </a:lnTo>
                    <a:lnTo>
                      <a:pt x="328923" y="122716"/>
                    </a:lnTo>
                    <a:lnTo>
                      <a:pt x="312046" y="82787"/>
                    </a:lnTo>
                    <a:lnTo>
                      <a:pt x="285866" y="48957"/>
                    </a:lnTo>
                    <a:lnTo>
                      <a:pt x="251977" y="22821"/>
                    </a:lnTo>
                    <a:lnTo>
                      <a:pt x="211974" y="5970"/>
                    </a:lnTo>
                    <a:lnTo>
                      <a:pt x="167451" y="0"/>
                    </a:lnTo>
                    <a:close/>
                  </a:path>
                </a:pathLst>
              </a:custGeom>
              <a:solidFill>
                <a:srgbClr val="003685"/>
              </a:solidFill>
            </p:spPr>
            <p:txBody>
              <a:bodyPr wrap="square" lIns="0" tIns="0" rIns="0" bIns="0" rtlCol="0"/>
              <a:lstStyle/>
              <a:p>
                <a:endParaRPr/>
              </a:p>
            </p:txBody>
          </p:sp>
          <p:pic>
            <p:nvPicPr>
              <p:cNvPr id="21" name="object 17">
                <a:extLst>
                  <a:ext uri="{FF2B5EF4-FFF2-40B4-BE49-F238E27FC236}">
                    <a16:creationId xmlns:a16="http://schemas.microsoft.com/office/drawing/2014/main" id="{AD926BF6-7BC7-59A8-41D1-04B3C0EB82DE}"/>
                  </a:ext>
                </a:extLst>
              </p:cNvPr>
              <p:cNvPicPr/>
              <p:nvPr/>
            </p:nvPicPr>
            <p:blipFill>
              <a:blip r:embed="rId6" cstate="screen">
                <a:extLst>
                  <a:ext uri="{28A0092B-C50C-407E-A947-70E740481C1C}">
                    <a14:useLocalDpi xmlns:a14="http://schemas.microsoft.com/office/drawing/2010/main" val="0"/>
                  </a:ext>
                </a:extLst>
              </a:blip>
              <a:stretch>
                <a:fillRect/>
              </a:stretch>
            </p:blipFill>
            <p:spPr>
              <a:xfrm>
                <a:off x="3411471" y="3597527"/>
                <a:ext cx="102799" cy="102740"/>
              </a:xfrm>
              <a:prstGeom prst="rect">
                <a:avLst/>
              </a:prstGeom>
            </p:spPr>
          </p:pic>
          <p:pic>
            <p:nvPicPr>
              <p:cNvPr id="22" name="object 18">
                <a:extLst>
                  <a:ext uri="{FF2B5EF4-FFF2-40B4-BE49-F238E27FC236}">
                    <a16:creationId xmlns:a16="http://schemas.microsoft.com/office/drawing/2014/main" id="{19A8848D-0B49-BF06-690A-EC55CB16A5D9}"/>
                  </a:ext>
                </a:extLst>
              </p:cNvPr>
              <p:cNvPicPr/>
              <p:nvPr/>
            </p:nvPicPr>
            <p:blipFill>
              <a:blip r:embed="rId7" cstate="screen">
                <a:extLst>
                  <a:ext uri="{28A0092B-C50C-407E-A947-70E740481C1C}">
                    <a14:useLocalDpi xmlns:a14="http://schemas.microsoft.com/office/drawing/2010/main" val="0"/>
                  </a:ext>
                </a:extLst>
              </a:blip>
              <a:stretch>
                <a:fillRect/>
              </a:stretch>
            </p:blipFill>
            <p:spPr>
              <a:xfrm>
                <a:off x="3358403" y="3727956"/>
                <a:ext cx="208992" cy="167070"/>
              </a:xfrm>
              <a:prstGeom prst="rect">
                <a:avLst/>
              </a:prstGeom>
            </p:spPr>
          </p:pic>
          <p:pic>
            <p:nvPicPr>
              <p:cNvPr id="23" name="object 19">
                <a:extLst>
                  <a:ext uri="{FF2B5EF4-FFF2-40B4-BE49-F238E27FC236}">
                    <a16:creationId xmlns:a16="http://schemas.microsoft.com/office/drawing/2014/main" id="{037A9DF2-25DD-0109-D1FE-DBEB4D01BAC4}"/>
                  </a:ext>
                </a:extLst>
              </p:cNvPr>
              <p:cNvPicPr/>
              <p:nvPr/>
            </p:nvPicPr>
            <p:blipFill>
              <a:blip r:embed="rId8" cstate="screen">
                <a:extLst>
                  <a:ext uri="{28A0092B-C50C-407E-A947-70E740481C1C}">
                    <a14:useLocalDpi xmlns:a14="http://schemas.microsoft.com/office/drawing/2010/main" val="0"/>
                  </a:ext>
                </a:extLst>
              </a:blip>
              <a:stretch>
                <a:fillRect/>
              </a:stretch>
            </p:blipFill>
            <p:spPr>
              <a:xfrm>
                <a:off x="1786476" y="2075751"/>
                <a:ext cx="2395001" cy="858196"/>
              </a:xfrm>
              <a:prstGeom prst="rect">
                <a:avLst/>
              </a:prstGeom>
            </p:spPr>
          </p:pic>
        </p:grpSp>
        <p:grpSp>
          <p:nvGrpSpPr>
            <p:cNvPr id="24" name="object 20">
              <a:extLst>
                <a:ext uri="{FF2B5EF4-FFF2-40B4-BE49-F238E27FC236}">
                  <a16:creationId xmlns:a16="http://schemas.microsoft.com/office/drawing/2014/main" id="{E05C867A-E0B3-EC71-C3D9-C32A427E3759}"/>
                </a:ext>
              </a:extLst>
            </p:cNvPr>
            <p:cNvGrpSpPr/>
            <p:nvPr/>
          </p:nvGrpSpPr>
          <p:grpSpPr>
            <a:xfrm>
              <a:off x="2426419" y="1287198"/>
              <a:ext cx="1115695" cy="457834"/>
              <a:chOff x="2426419" y="1287198"/>
              <a:chExt cx="1115695" cy="457834"/>
            </a:xfrm>
          </p:grpSpPr>
          <p:sp>
            <p:nvSpPr>
              <p:cNvPr id="25" name="object 21">
                <a:extLst>
                  <a:ext uri="{FF2B5EF4-FFF2-40B4-BE49-F238E27FC236}">
                    <a16:creationId xmlns:a16="http://schemas.microsoft.com/office/drawing/2014/main" id="{C67625E8-1D9C-1364-8890-F7EDE5C28604}"/>
                  </a:ext>
                </a:extLst>
              </p:cNvPr>
              <p:cNvSpPr/>
              <p:nvPr/>
            </p:nvSpPr>
            <p:spPr>
              <a:xfrm>
                <a:off x="2426419" y="1287198"/>
                <a:ext cx="1115695" cy="457834"/>
              </a:xfrm>
              <a:custGeom>
                <a:avLst/>
                <a:gdLst/>
                <a:ahLst/>
                <a:cxnLst/>
                <a:rect l="l" t="t" r="r" b="b"/>
                <a:pathLst>
                  <a:path w="1115695" h="457835">
                    <a:moveTo>
                      <a:pt x="1046778" y="0"/>
                    </a:moveTo>
                    <a:lnTo>
                      <a:pt x="68396" y="0"/>
                    </a:lnTo>
                    <a:lnTo>
                      <a:pt x="41764" y="5362"/>
                    </a:lnTo>
                    <a:lnTo>
                      <a:pt x="20024" y="19988"/>
                    </a:lnTo>
                    <a:lnTo>
                      <a:pt x="5371" y="41688"/>
                    </a:lnTo>
                    <a:lnTo>
                      <a:pt x="0" y="68271"/>
                    </a:lnTo>
                    <a:lnTo>
                      <a:pt x="0" y="389248"/>
                    </a:lnTo>
                    <a:lnTo>
                      <a:pt x="5371" y="415808"/>
                    </a:lnTo>
                    <a:lnTo>
                      <a:pt x="20024" y="437510"/>
                    </a:lnTo>
                    <a:lnTo>
                      <a:pt x="41764" y="452150"/>
                    </a:lnTo>
                    <a:lnTo>
                      <a:pt x="68396" y="457520"/>
                    </a:lnTo>
                    <a:lnTo>
                      <a:pt x="1046778" y="457520"/>
                    </a:lnTo>
                    <a:lnTo>
                      <a:pt x="1073386" y="452150"/>
                    </a:lnTo>
                    <a:lnTo>
                      <a:pt x="1095128" y="437510"/>
                    </a:lnTo>
                    <a:lnTo>
                      <a:pt x="1109795" y="415808"/>
                    </a:lnTo>
                    <a:lnTo>
                      <a:pt x="1115175" y="389248"/>
                    </a:lnTo>
                    <a:lnTo>
                      <a:pt x="1115175" y="68271"/>
                    </a:lnTo>
                    <a:lnTo>
                      <a:pt x="1109795" y="41688"/>
                    </a:lnTo>
                    <a:lnTo>
                      <a:pt x="1095128" y="19988"/>
                    </a:lnTo>
                    <a:lnTo>
                      <a:pt x="1073386" y="5362"/>
                    </a:lnTo>
                    <a:lnTo>
                      <a:pt x="1046778" y="0"/>
                    </a:lnTo>
                    <a:close/>
                  </a:path>
                </a:pathLst>
              </a:custGeom>
              <a:solidFill>
                <a:srgbClr val="DEE1F1"/>
              </a:solidFill>
            </p:spPr>
            <p:txBody>
              <a:bodyPr wrap="square" lIns="0" tIns="0" rIns="0" bIns="0" rtlCol="0"/>
              <a:lstStyle/>
              <a:p>
                <a:endParaRPr/>
              </a:p>
            </p:txBody>
          </p:sp>
          <p:pic>
            <p:nvPicPr>
              <p:cNvPr id="26" name="object 22">
                <a:extLst>
                  <a:ext uri="{FF2B5EF4-FFF2-40B4-BE49-F238E27FC236}">
                    <a16:creationId xmlns:a16="http://schemas.microsoft.com/office/drawing/2014/main" id="{086658D1-4A4C-32EA-E614-003EDFC1A8D6}"/>
                  </a:ext>
                </a:extLst>
              </p:cNvPr>
              <p:cNvPicPr/>
              <p:nvPr/>
            </p:nvPicPr>
            <p:blipFill>
              <a:blip r:embed="rId9" cstate="screen">
                <a:extLst>
                  <a:ext uri="{28A0092B-C50C-407E-A947-70E740481C1C}">
                    <a14:useLocalDpi xmlns:a14="http://schemas.microsoft.com/office/drawing/2010/main" val="0"/>
                  </a:ext>
                </a:extLst>
              </a:blip>
              <a:stretch>
                <a:fillRect/>
              </a:stretch>
            </p:blipFill>
            <p:spPr>
              <a:xfrm>
                <a:off x="2591472" y="1449789"/>
                <a:ext cx="122400" cy="130061"/>
              </a:xfrm>
              <a:prstGeom prst="rect">
                <a:avLst/>
              </a:prstGeom>
            </p:spPr>
          </p:pic>
          <p:pic>
            <p:nvPicPr>
              <p:cNvPr id="27" name="object 23">
                <a:extLst>
                  <a:ext uri="{FF2B5EF4-FFF2-40B4-BE49-F238E27FC236}">
                    <a16:creationId xmlns:a16="http://schemas.microsoft.com/office/drawing/2014/main" id="{A0187976-DDDD-C900-CF50-4CAE91A60569}"/>
                  </a:ext>
                </a:extLst>
              </p:cNvPr>
              <p:cNvPicPr/>
              <p:nvPr/>
            </p:nvPicPr>
            <p:blipFill>
              <a:blip r:embed="rId10" cstate="screen">
                <a:extLst>
                  <a:ext uri="{28A0092B-C50C-407E-A947-70E740481C1C}">
                    <a14:useLocalDpi xmlns:a14="http://schemas.microsoft.com/office/drawing/2010/main" val="0"/>
                  </a:ext>
                </a:extLst>
              </a:blip>
              <a:stretch>
                <a:fillRect/>
              </a:stretch>
            </p:blipFill>
            <p:spPr>
              <a:xfrm>
                <a:off x="2748567" y="1461703"/>
                <a:ext cx="124155" cy="110846"/>
              </a:xfrm>
              <a:prstGeom prst="rect">
                <a:avLst/>
              </a:prstGeom>
            </p:spPr>
          </p:pic>
          <p:pic>
            <p:nvPicPr>
              <p:cNvPr id="28" name="object 24">
                <a:extLst>
                  <a:ext uri="{FF2B5EF4-FFF2-40B4-BE49-F238E27FC236}">
                    <a16:creationId xmlns:a16="http://schemas.microsoft.com/office/drawing/2014/main" id="{9B5B4236-C1F2-002B-4155-F9CA20C96F90}"/>
                  </a:ext>
                </a:extLst>
              </p:cNvPr>
              <p:cNvPicPr/>
              <p:nvPr/>
            </p:nvPicPr>
            <p:blipFill>
              <a:blip r:embed="rId11" cstate="screen">
                <a:extLst>
                  <a:ext uri="{28A0092B-C50C-407E-A947-70E740481C1C}">
                    <a14:useLocalDpi xmlns:a14="http://schemas.microsoft.com/office/drawing/2010/main" val="0"/>
                  </a:ext>
                </a:extLst>
              </a:blip>
              <a:stretch>
                <a:fillRect/>
              </a:stretch>
            </p:blipFill>
            <p:spPr>
              <a:xfrm>
                <a:off x="2904610" y="1452593"/>
                <a:ext cx="136734" cy="130353"/>
              </a:xfrm>
              <a:prstGeom prst="rect">
                <a:avLst/>
              </a:prstGeom>
            </p:spPr>
          </p:pic>
          <p:pic>
            <p:nvPicPr>
              <p:cNvPr id="29" name="object 25">
                <a:extLst>
                  <a:ext uri="{FF2B5EF4-FFF2-40B4-BE49-F238E27FC236}">
                    <a16:creationId xmlns:a16="http://schemas.microsoft.com/office/drawing/2014/main" id="{37E4676B-387B-8D3D-C0FD-59DD90EE05AD}"/>
                  </a:ext>
                </a:extLst>
              </p:cNvPr>
              <p:cNvPicPr/>
              <p:nvPr/>
            </p:nvPicPr>
            <p:blipFill>
              <a:blip r:embed="rId12" cstate="screen">
                <a:extLst>
                  <a:ext uri="{28A0092B-C50C-407E-A947-70E740481C1C}">
                    <a14:useLocalDpi xmlns:a14="http://schemas.microsoft.com/office/drawing/2010/main" val="0"/>
                  </a:ext>
                </a:extLst>
              </a:blip>
              <a:stretch>
                <a:fillRect/>
              </a:stretch>
            </p:blipFill>
            <p:spPr>
              <a:xfrm>
                <a:off x="3067089" y="1449789"/>
                <a:ext cx="135915" cy="114876"/>
              </a:xfrm>
              <a:prstGeom prst="rect">
                <a:avLst/>
              </a:prstGeom>
            </p:spPr>
          </p:pic>
          <p:pic>
            <p:nvPicPr>
              <p:cNvPr id="30" name="object 26">
                <a:extLst>
                  <a:ext uri="{FF2B5EF4-FFF2-40B4-BE49-F238E27FC236}">
                    <a16:creationId xmlns:a16="http://schemas.microsoft.com/office/drawing/2014/main" id="{916F3672-E3C0-2A88-F456-046745A77E4F}"/>
                  </a:ext>
                </a:extLst>
              </p:cNvPr>
              <p:cNvPicPr/>
              <p:nvPr/>
            </p:nvPicPr>
            <p:blipFill>
              <a:blip r:embed="rId13" cstate="screen">
                <a:extLst>
                  <a:ext uri="{28A0092B-C50C-407E-A947-70E740481C1C}">
                    <a14:useLocalDpi xmlns:a14="http://schemas.microsoft.com/office/drawing/2010/main" val="0"/>
                  </a:ext>
                </a:extLst>
              </a:blip>
              <a:stretch>
                <a:fillRect/>
              </a:stretch>
            </p:blipFill>
            <p:spPr>
              <a:xfrm>
                <a:off x="3285911" y="1448972"/>
                <a:ext cx="101688" cy="126498"/>
              </a:xfrm>
              <a:prstGeom prst="rect">
                <a:avLst/>
              </a:prstGeom>
            </p:spPr>
          </p:pic>
        </p:grpSp>
        <p:grpSp>
          <p:nvGrpSpPr>
            <p:cNvPr id="31" name="object 27">
              <a:extLst>
                <a:ext uri="{FF2B5EF4-FFF2-40B4-BE49-F238E27FC236}">
                  <a16:creationId xmlns:a16="http://schemas.microsoft.com/office/drawing/2014/main" id="{7990E001-C196-CF6C-E43D-50A4CFE5A5A4}"/>
                </a:ext>
              </a:extLst>
            </p:cNvPr>
            <p:cNvGrpSpPr/>
            <p:nvPr/>
          </p:nvGrpSpPr>
          <p:grpSpPr>
            <a:xfrm>
              <a:off x="329582" y="2276060"/>
              <a:ext cx="1115695" cy="457834"/>
              <a:chOff x="329582" y="2276060"/>
              <a:chExt cx="1115695" cy="457834"/>
            </a:xfrm>
          </p:grpSpPr>
          <p:sp>
            <p:nvSpPr>
              <p:cNvPr id="32" name="object 28">
                <a:extLst>
                  <a:ext uri="{FF2B5EF4-FFF2-40B4-BE49-F238E27FC236}">
                    <a16:creationId xmlns:a16="http://schemas.microsoft.com/office/drawing/2014/main" id="{47767D30-20FC-1C60-543C-AB2B06AFC8D3}"/>
                  </a:ext>
                </a:extLst>
              </p:cNvPr>
              <p:cNvSpPr/>
              <p:nvPr/>
            </p:nvSpPr>
            <p:spPr>
              <a:xfrm>
                <a:off x="329582" y="2276060"/>
                <a:ext cx="1115695" cy="457834"/>
              </a:xfrm>
              <a:custGeom>
                <a:avLst/>
                <a:gdLst/>
                <a:ahLst/>
                <a:cxnLst/>
                <a:rect l="l" t="t" r="r" b="b"/>
                <a:pathLst>
                  <a:path w="1115695" h="457835">
                    <a:moveTo>
                      <a:pt x="1046781" y="0"/>
                    </a:moveTo>
                    <a:lnTo>
                      <a:pt x="68387" y="0"/>
                    </a:lnTo>
                    <a:lnTo>
                      <a:pt x="41767" y="5362"/>
                    </a:lnTo>
                    <a:lnTo>
                      <a:pt x="20029" y="19988"/>
                    </a:lnTo>
                    <a:lnTo>
                      <a:pt x="5374" y="41688"/>
                    </a:lnTo>
                    <a:lnTo>
                      <a:pt x="0" y="68271"/>
                    </a:lnTo>
                    <a:lnTo>
                      <a:pt x="0" y="389248"/>
                    </a:lnTo>
                    <a:lnTo>
                      <a:pt x="5374" y="415808"/>
                    </a:lnTo>
                    <a:lnTo>
                      <a:pt x="20029" y="437510"/>
                    </a:lnTo>
                    <a:lnTo>
                      <a:pt x="41767" y="452150"/>
                    </a:lnTo>
                    <a:lnTo>
                      <a:pt x="68387" y="457520"/>
                    </a:lnTo>
                    <a:lnTo>
                      <a:pt x="1046781" y="457520"/>
                    </a:lnTo>
                    <a:lnTo>
                      <a:pt x="1073389" y="452150"/>
                    </a:lnTo>
                    <a:lnTo>
                      <a:pt x="1095131" y="437510"/>
                    </a:lnTo>
                    <a:lnTo>
                      <a:pt x="1109797" y="415808"/>
                    </a:lnTo>
                    <a:lnTo>
                      <a:pt x="1115178" y="389248"/>
                    </a:lnTo>
                    <a:lnTo>
                      <a:pt x="1115178" y="68271"/>
                    </a:lnTo>
                    <a:lnTo>
                      <a:pt x="1109797" y="41688"/>
                    </a:lnTo>
                    <a:lnTo>
                      <a:pt x="1095131" y="19988"/>
                    </a:lnTo>
                    <a:lnTo>
                      <a:pt x="1073389" y="5362"/>
                    </a:lnTo>
                    <a:lnTo>
                      <a:pt x="1046781" y="0"/>
                    </a:lnTo>
                    <a:close/>
                  </a:path>
                </a:pathLst>
              </a:custGeom>
              <a:solidFill>
                <a:srgbClr val="DEE1F1"/>
              </a:solidFill>
            </p:spPr>
            <p:txBody>
              <a:bodyPr wrap="square" lIns="0" tIns="0" rIns="0" bIns="0" rtlCol="0"/>
              <a:lstStyle/>
              <a:p>
                <a:endParaRPr/>
              </a:p>
            </p:txBody>
          </p:sp>
          <p:pic>
            <p:nvPicPr>
              <p:cNvPr id="33" name="object 29">
                <a:extLst>
                  <a:ext uri="{FF2B5EF4-FFF2-40B4-BE49-F238E27FC236}">
                    <a16:creationId xmlns:a16="http://schemas.microsoft.com/office/drawing/2014/main" id="{F1428C83-F583-BB3D-1199-AE216AFEF15F}"/>
                  </a:ext>
                </a:extLst>
              </p:cNvPr>
              <p:cNvPicPr/>
              <p:nvPr/>
            </p:nvPicPr>
            <p:blipFill>
              <a:blip r:embed="rId14" cstate="screen">
                <a:extLst>
                  <a:ext uri="{28A0092B-C50C-407E-A947-70E740481C1C}">
                    <a14:useLocalDpi xmlns:a14="http://schemas.microsoft.com/office/drawing/2010/main" val="0"/>
                  </a:ext>
                </a:extLst>
              </a:blip>
              <a:stretch>
                <a:fillRect/>
              </a:stretch>
            </p:blipFill>
            <p:spPr>
              <a:xfrm>
                <a:off x="644408" y="2450565"/>
                <a:ext cx="124202" cy="110846"/>
              </a:xfrm>
              <a:prstGeom prst="rect">
                <a:avLst/>
              </a:prstGeom>
            </p:spPr>
          </p:pic>
          <p:pic>
            <p:nvPicPr>
              <p:cNvPr id="34" name="object 30">
                <a:extLst>
                  <a:ext uri="{FF2B5EF4-FFF2-40B4-BE49-F238E27FC236}">
                    <a16:creationId xmlns:a16="http://schemas.microsoft.com/office/drawing/2014/main" id="{939A82E6-4533-4793-3ABD-52F30700E938}"/>
                  </a:ext>
                </a:extLst>
              </p:cNvPr>
              <p:cNvPicPr/>
              <p:nvPr/>
            </p:nvPicPr>
            <p:blipFill>
              <a:blip r:embed="rId15" cstate="screen">
                <a:extLst>
                  <a:ext uri="{28A0092B-C50C-407E-A947-70E740481C1C}">
                    <a14:useLocalDpi xmlns:a14="http://schemas.microsoft.com/office/drawing/2010/main" val="0"/>
                  </a:ext>
                </a:extLst>
              </a:blip>
              <a:stretch>
                <a:fillRect/>
              </a:stretch>
            </p:blipFill>
            <p:spPr>
              <a:xfrm>
                <a:off x="487418" y="2438651"/>
                <a:ext cx="122306" cy="130061"/>
              </a:xfrm>
              <a:prstGeom prst="rect">
                <a:avLst/>
              </a:prstGeom>
            </p:spPr>
          </p:pic>
          <p:pic>
            <p:nvPicPr>
              <p:cNvPr id="35" name="object 31">
                <a:extLst>
                  <a:ext uri="{FF2B5EF4-FFF2-40B4-BE49-F238E27FC236}">
                    <a16:creationId xmlns:a16="http://schemas.microsoft.com/office/drawing/2014/main" id="{0DB00C40-ABBF-BE74-2866-C1211815BAE7}"/>
                  </a:ext>
                </a:extLst>
              </p:cNvPr>
              <p:cNvPicPr/>
              <p:nvPr/>
            </p:nvPicPr>
            <p:blipFill>
              <a:blip r:embed="rId16" cstate="screen">
                <a:extLst>
                  <a:ext uri="{28A0092B-C50C-407E-A947-70E740481C1C}">
                    <a14:useLocalDpi xmlns:a14="http://schemas.microsoft.com/office/drawing/2010/main" val="0"/>
                  </a:ext>
                </a:extLst>
              </a:blip>
              <a:stretch>
                <a:fillRect/>
              </a:stretch>
            </p:blipFill>
            <p:spPr>
              <a:xfrm>
                <a:off x="800486" y="2441454"/>
                <a:ext cx="136711" cy="130353"/>
              </a:xfrm>
              <a:prstGeom prst="rect">
                <a:avLst/>
              </a:prstGeom>
            </p:spPr>
          </p:pic>
          <p:pic>
            <p:nvPicPr>
              <p:cNvPr id="36" name="object 32">
                <a:extLst>
                  <a:ext uri="{FF2B5EF4-FFF2-40B4-BE49-F238E27FC236}">
                    <a16:creationId xmlns:a16="http://schemas.microsoft.com/office/drawing/2014/main" id="{19AFF759-3E1F-738A-C6DC-DE6E65A757C4}"/>
                  </a:ext>
                </a:extLst>
              </p:cNvPr>
              <p:cNvPicPr/>
              <p:nvPr/>
            </p:nvPicPr>
            <p:blipFill>
              <a:blip r:embed="rId17" cstate="screen">
                <a:extLst>
                  <a:ext uri="{28A0092B-C50C-407E-A947-70E740481C1C}">
                    <a14:useLocalDpi xmlns:a14="http://schemas.microsoft.com/office/drawing/2010/main" val="0"/>
                  </a:ext>
                </a:extLst>
              </a:blip>
              <a:stretch>
                <a:fillRect/>
              </a:stretch>
            </p:blipFill>
            <p:spPr>
              <a:xfrm>
                <a:off x="962941" y="2438651"/>
                <a:ext cx="135915" cy="114876"/>
              </a:xfrm>
              <a:prstGeom prst="rect">
                <a:avLst/>
              </a:prstGeom>
            </p:spPr>
          </p:pic>
          <p:pic>
            <p:nvPicPr>
              <p:cNvPr id="37" name="object 33">
                <a:extLst>
                  <a:ext uri="{FF2B5EF4-FFF2-40B4-BE49-F238E27FC236}">
                    <a16:creationId xmlns:a16="http://schemas.microsoft.com/office/drawing/2014/main" id="{DC752FA6-CE63-9946-B553-5C7778BED8EC}"/>
                  </a:ext>
                </a:extLst>
              </p:cNvPr>
              <p:cNvPicPr/>
              <p:nvPr/>
            </p:nvPicPr>
            <p:blipFill>
              <a:blip r:embed="rId18" cstate="screen">
                <a:extLst>
                  <a:ext uri="{28A0092B-C50C-407E-A947-70E740481C1C}">
                    <a14:useLocalDpi xmlns:a14="http://schemas.microsoft.com/office/drawing/2010/main" val="0"/>
                  </a:ext>
                </a:extLst>
              </a:blip>
              <a:stretch>
                <a:fillRect/>
              </a:stretch>
            </p:blipFill>
            <p:spPr>
              <a:xfrm>
                <a:off x="1173163" y="2437833"/>
                <a:ext cx="127548" cy="126381"/>
              </a:xfrm>
              <a:prstGeom prst="rect">
                <a:avLst/>
              </a:prstGeom>
            </p:spPr>
          </p:pic>
        </p:grpSp>
        <p:grpSp>
          <p:nvGrpSpPr>
            <p:cNvPr id="38" name="object 34">
              <a:extLst>
                <a:ext uri="{FF2B5EF4-FFF2-40B4-BE49-F238E27FC236}">
                  <a16:creationId xmlns:a16="http://schemas.microsoft.com/office/drawing/2014/main" id="{3D6061B2-4889-4B54-53CF-4BB41AF99541}"/>
                </a:ext>
              </a:extLst>
            </p:cNvPr>
            <p:cNvGrpSpPr/>
            <p:nvPr/>
          </p:nvGrpSpPr>
          <p:grpSpPr>
            <a:xfrm>
              <a:off x="4522316" y="2276060"/>
              <a:ext cx="1115695" cy="457834"/>
              <a:chOff x="4522316" y="2276060"/>
              <a:chExt cx="1115695" cy="457834"/>
            </a:xfrm>
          </p:grpSpPr>
          <p:sp>
            <p:nvSpPr>
              <p:cNvPr id="39" name="object 35">
                <a:extLst>
                  <a:ext uri="{FF2B5EF4-FFF2-40B4-BE49-F238E27FC236}">
                    <a16:creationId xmlns:a16="http://schemas.microsoft.com/office/drawing/2014/main" id="{A936E812-5D5D-378B-3530-DD28868DFB2F}"/>
                  </a:ext>
                </a:extLst>
              </p:cNvPr>
              <p:cNvSpPr/>
              <p:nvPr/>
            </p:nvSpPr>
            <p:spPr>
              <a:xfrm>
                <a:off x="4522316" y="2276060"/>
                <a:ext cx="1115695" cy="457834"/>
              </a:xfrm>
              <a:custGeom>
                <a:avLst/>
                <a:gdLst/>
                <a:ahLst/>
                <a:cxnLst/>
                <a:rect l="l" t="t" r="r" b="b"/>
                <a:pathLst>
                  <a:path w="1115695" h="457835">
                    <a:moveTo>
                      <a:pt x="1046778" y="0"/>
                    </a:moveTo>
                    <a:lnTo>
                      <a:pt x="68396" y="0"/>
                    </a:lnTo>
                    <a:lnTo>
                      <a:pt x="41788" y="5362"/>
                    </a:lnTo>
                    <a:lnTo>
                      <a:pt x="20046" y="19988"/>
                    </a:lnTo>
                    <a:lnTo>
                      <a:pt x="5380" y="41688"/>
                    </a:lnTo>
                    <a:lnTo>
                      <a:pt x="0" y="68271"/>
                    </a:lnTo>
                    <a:lnTo>
                      <a:pt x="0" y="389248"/>
                    </a:lnTo>
                    <a:lnTo>
                      <a:pt x="5380" y="415808"/>
                    </a:lnTo>
                    <a:lnTo>
                      <a:pt x="20046" y="437510"/>
                    </a:lnTo>
                    <a:lnTo>
                      <a:pt x="41788" y="452150"/>
                    </a:lnTo>
                    <a:lnTo>
                      <a:pt x="68396" y="457520"/>
                    </a:lnTo>
                    <a:lnTo>
                      <a:pt x="1046778" y="457520"/>
                    </a:lnTo>
                    <a:lnTo>
                      <a:pt x="1073411" y="452150"/>
                    </a:lnTo>
                    <a:lnTo>
                      <a:pt x="1095150" y="437510"/>
                    </a:lnTo>
                    <a:lnTo>
                      <a:pt x="1109803" y="415808"/>
                    </a:lnTo>
                    <a:lnTo>
                      <a:pt x="1115175" y="389248"/>
                    </a:lnTo>
                    <a:lnTo>
                      <a:pt x="1115175" y="68271"/>
                    </a:lnTo>
                    <a:lnTo>
                      <a:pt x="1109803" y="41688"/>
                    </a:lnTo>
                    <a:lnTo>
                      <a:pt x="1095150" y="19988"/>
                    </a:lnTo>
                    <a:lnTo>
                      <a:pt x="1073411" y="5362"/>
                    </a:lnTo>
                    <a:lnTo>
                      <a:pt x="1046778" y="0"/>
                    </a:lnTo>
                    <a:close/>
                  </a:path>
                </a:pathLst>
              </a:custGeom>
              <a:solidFill>
                <a:srgbClr val="DEE1F1"/>
              </a:solidFill>
            </p:spPr>
            <p:txBody>
              <a:bodyPr wrap="square" lIns="0" tIns="0" rIns="0" bIns="0" rtlCol="0"/>
              <a:lstStyle/>
              <a:p>
                <a:endParaRPr/>
              </a:p>
            </p:txBody>
          </p:sp>
          <p:pic>
            <p:nvPicPr>
              <p:cNvPr id="40" name="object 36">
                <a:extLst>
                  <a:ext uri="{FF2B5EF4-FFF2-40B4-BE49-F238E27FC236}">
                    <a16:creationId xmlns:a16="http://schemas.microsoft.com/office/drawing/2014/main" id="{6BCA6154-4B89-3BFF-6F82-CF1E3CB2E2F4}"/>
                  </a:ext>
                </a:extLst>
              </p:cNvPr>
              <p:cNvPicPr/>
              <p:nvPr/>
            </p:nvPicPr>
            <p:blipFill>
              <a:blip r:embed="rId19" cstate="screen">
                <a:extLst>
                  <a:ext uri="{28A0092B-C50C-407E-A947-70E740481C1C}">
                    <a14:useLocalDpi xmlns:a14="http://schemas.microsoft.com/office/drawing/2010/main" val="0"/>
                  </a:ext>
                </a:extLst>
              </a:blip>
              <a:stretch>
                <a:fillRect/>
              </a:stretch>
            </p:blipFill>
            <p:spPr>
              <a:xfrm>
                <a:off x="4683215" y="2438651"/>
                <a:ext cx="122283" cy="130061"/>
              </a:xfrm>
              <a:prstGeom prst="rect">
                <a:avLst/>
              </a:prstGeom>
            </p:spPr>
          </p:pic>
          <p:pic>
            <p:nvPicPr>
              <p:cNvPr id="41" name="object 37">
                <a:extLst>
                  <a:ext uri="{FF2B5EF4-FFF2-40B4-BE49-F238E27FC236}">
                    <a16:creationId xmlns:a16="http://schemas.microsoft.com/office/drawing/2014/main" id="{23D66B44-CFA5-F0E2-9131-B552D2EBB9BF}"/>
                  </a:ext>
                </a:extLst>
              </p:cNvPr>
              <p:cNvPicPr/>
              <p:nvPr/>
            </p:nvPicPr>
            <p:blipFill>
              <a:blip r:embed="rId20" cstate="screen">
                <a:extLst>
                  <a:ext uri="{28A0092B-C50C-407E-A947-70E740481C1C}">
                    <a14:useLocalDpi xmlns:a14="http://schemas.microsoft.com/office/drawing/2010/main" val="0"/>
                  </a:ext>
                </a:extLst>
              </a:blip>
              <a:stretch>
                <a:fillRect/>
              </a:stretch>
            </p:blipFill>
            <p:spPr>
              <a:xfrm>
                <a:off x="4840136" y="2450565"/>
                <a:ext cx="124272" cy="110846"/>
              </a:xfrm>
              <a:prstGeom prst="rect">
                <a:avLst/>
              </a:prstGeom>
            </p:spPr>
          </p:pic>
          <p:pic>
            <p:nvPicPr>
              <p:cNvPr id="42" name="object 38">
                <a:extLst>
                  <a:ext uri="{FF2B5EF4-FFF2-40B4-BE49-F238E27FC236}">
                    <a16:creationId xmlns:a16="http://schemas.microsoft.com/office/drawing/2014/main" id="{C63B75FA-7A1C-F8AB-4A13-076F73A3970C}"/>
                  </a:ext>
                </a:extLst>
              </p:cNvPr>
              <p:cNvPicPr/>
              <p:nvPr/>
            </p:nvPicPr>
            <p:blipFill>
              <a:blip r:embed="rId21" cstate="screen">
                <a:extLst>
                  <a:ext uri="{28A0092B-C50C-407E-A947-70E740481C1C}">
                    <a14:useLocalDpi xmlns:a14="http://schemas.microsoft.com/office/drawing/2010/main" val="0"/>
                  </a:ext>
                </a:extLst>
              </a:blip>
              <a:stretch>
                <a:fillRect/>
              </a:stretch>
            </p:blipFill>
            <p:spPr>
              <a:xfrm>
                <a:off x="4996237" y="2441454"/>
                <a:ext cx="136734" cy="130353"/>
              </a:xfrm>
              <a:prstGeom prst="rect">
                <a:avLst/>
              </a:prstGeom>
            </p:spPr>
          </p:pic>
          <p:pic>
            <p:nvPicPr>
              <p:cNvPr id="43" name="object 39">
                <a:extLst>
                  <a:ext uri="{FF2B5EF4-FFF2-40B4-BE49-F238E27FC236}">
                    <a16:creationId xmlns:a16="http://schemas.microsoft.com/office/drawing/2014/main" id="{816E1F94-11C7-DEBB-C9E8-CD0A0A5654A4}"/>
                  </a:ext>
                </a:extLst>
              </p:cNvPr>
              <p:cNvPicPr/>
              <p:nvPr/>
            </p:nvPicPr>
            <p:blipFill>
              <a:blip r:embed="rId22" cstate="screen">
                <a:extLst>
                  <a:ext uri="{28A0092B-C50C-407E-A947-70E740481C1C}">
                    <a14:useLocalDpi xmlns:a14="http://schemas.microsoft.com/office/drawing/2010/main" val="0"/>
                  </a:ext>
                </a:extLst>
              </a:blip>
              <a:stretch>
                <a:fillRect/>
              </a:stretch>
            </p:blipFill>
            <p:spPr>
              <a:xfrm>
                <a:off x="5158774" y="2438651"/>
                <a:ext cx="135974" cy="114876"/>
              </a:xfrm>
              <a:prstGeom prst="rect">
                <a:avLst/>
              </a:prstGeom>
            </p:spPr>
          </p:pic>
          <p:pic>
            <p:nvPicPr>
              <p:cNvPr id="44" name="object 40">
                <a:extLst>
                  <a:ext uri="{FF2B5EF4-FFF2-40B4-BE49-F238E27FC236}">
                    <a16:creationId xmlns:a16="http://schemas.microsoft.com/office/drawing/2014/main" id="{2A944016-764C-59B6-CE75-8522D2663A78}"/>
                  </a:ext>
                </a:extLst>
              </p:cNvPr>
              <p:cNvPicPr/>
              <p:nvPr/>
            </p:nvPicPr>
            <p:blipFill>
              <a:blip r:embed="rId23" cstate="screen">
                <a:extLst>
                  <a:ext uri="{28A0092B-C50C-407E-A947-70E740481C1C}">
                    <a14:useLocalDpi xmlns:a14="http://schemas.microsoft.com/office/drawing/2010/main" val="0"/>
                  </a:ext>
                </a:extLst>
              </a:blip>
              <a:stretch>
                <a:fillRect/>
              </a:stretch>
            </p:blipFill>
            <p:spPr>
              <a:xfrm>
                <a:off x="5373091" y="2435906"/>
                <a:ext cx="113857" cy="130353"/>
              </a:xfrm>
              <a:prstGeom prst="rect">
                <a:avLst/>
              </a:prstGeom>
            </p:spPr>
          </p:pic>
        </p:grpSp>
      </p:grpSp>
    </p:spTree>
    <p:extLst>
      <p:ext uri="{BB962C8B-B14F-4D97-AF65-F5344CB8AC3E}">
        <p14:creationId xmlns:p14="http://schemas.microsoft.com/office/powerpoint/2010/main" val="21786463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08165B4-7D35-F3F6-6286-1463FFFBA909}"/>
              </a:ext>
            </a:extLst>
          </p:cNvPr>
          <p:cNvSpPr>
            <a:spLocks noGrp="1"/>
          </p:cNvSpPr>
          <p:nvPr>
            <p:ph type="title"/>
          </p:nvPr>
        </p:nvSpPr>
        <p:spPr/>
        <p:txBody>
          <a:bodyPr/>
          <a:lstStyle/>
          <a:p>
            <a:r>
              <a:rPr kumimoji="1" lang="ja-JP" altLang="en-US"/>
              <a:t>グループ（ロール）設定</a:t>
            </a:r>
          </a:p>
        </p:txBody>
      </p:sp>
      <p:sp>
        <p:nvSpPr>
          <p:cNvPr id="5" name="テキスト プレースホルダー 2">
            <a:extLst>
              <a:ext uri="{FF2B5EF4-FFF2-40B4-BE49-F238E27FC236}">
                <a16:creationId xmlns:a16="http://schemas.microsoft.com/office/drawing/2014/main" id="{A6A44444-450A-6577-16BC-A8C681F8A6FA}"/>
              </a:ext>
            </a:extLst>
          </p:cNvPr>
          <p:cNvSpPr txBox="1">
            <a:spLocks/>
          </p:cNvSpPr>
          <p:nvPr/>
        </p:nvSpPr>
        <p:spPr>
          <a:xfrm>
            <a:off x="374853" y="639733"/>
            <a:ext cx="8445297" cy="914380"/>
          </a:xfrm>
          <a:prstGeom prst="rect">
            <a:avLst/>
          </a:prstGeom>
        </p:spPr>
        <p:txBody>
          <a:bodyPr vert="horz" lIns="91440" tIns="45720" rIns="91440" bIns="45720" rtlCol="0" anchor="t">
            <a:normAutofit/>
          </a:bodyPr>
          <a:lstStyle>
            <a:lvl1pPr marL="0" indent="0" algn="l" defTabSz="685800" rtl="0" eaLnBrk="1" latinLnBrk="0" hangingPunct="1">
              <a:lnSpc>
                <a:spcPct val="120000"/>
              </a:lnSpc>
              <a:spcBef>
                <a:spcPts val="750"/>
              </a:spcBef>
              <a:buFontTx/>
              <a:buNone/>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r>
              <a:rPr kumimoji="1" lang="ja-JP" altLang="en-US" dirty="0"/>
              <a:t>ユーザーを、職位や雇用形態など任意のグループに分けられます。グループ単位でのアクセス権設定や宛先指定ができます。</a:t>
            </a:r>
          </a:p>
        </p:txBody>
      </p:sp>
      <p:grpSp>
        <p:nvGrpSpPr>
          <p:cNvPr id="3" name="object 4">
            <a:extLst>
              <a:ext uri="{FF2B5EF4-FFF2-40B4-BE49-F238E27FC236}">
                <a16:creationId xmlns:a16="http://schemas.microsoft.com/office/drawing/2014/main" id="{D8659F5E-EF98-CE58-D90D-4150A37FE536}"/>
              </a:ext>
            </a:extLst>
          </p:cNvPr>
          <p:cNvGrpSpPr/>
          <p:nvPr/>
        </p:nvGrpSpPr>
        <p:grpSpPr>
          <a:xfrm>
            <a:off x="1550181" y="1295751"/>
            <a:ext cx="6046470" cy="3347085"/>
            <a:chOff x="1550181" y="1295751"/>
            <a:chExt cx="6046470" cy="3347085"/>
          </a:xfrm>
        </p:grpSpPr>
        <p:sp>
          <p:nvSpPr>
            <p:cNvPr id="4" name="object 5">
              <a:extLst>
                <a:ext uri="{FF2B5EF4-FFF2-40B4-BE49-F238E27FC236}">
                  <a16:creationId xmlns:a16="http://schemas.microsoft.com/office/drawing/2014/main" id="{F92F015B-D012-8707-B9F8-8B2EFAA9027A}"/>
                </a:ext>
              </a:extLst>
            </p:cNvPr>
            <p:cNvSpPr/>
            <p:nvPr/>
          </p:nvSpPr>
          <p:spPr>
            <a:xfrm>
              <a:off x="1550181" y="2348663"/>
              <a:ext cx="6046470" cy="692150"/>
            </a:xfrm>
            <a:custGeom>
              <a:avLst/>
              <a:gdLst/>
              <a:ahLst/>
              <a:cxnLst/>
              <a:rect l="l" t="t" r="r" b="b"/>
              <a:pathLst>
                <a:path w="6046470" h="692150">
                  <a:moveTo>
                    <a:pt x="6046461" y="0"/>
                  </a:moveTo>
                  <a:lnTo>
                    <a:pt x="0" y="0"/>
                  </a:lnTo>
                  <a:lnTo>
                    <a:pt x="0" y="691803"/>
                  </a:lnTo>
                  <a:lnTo>
                    <a:pt x="6046461" y="691803"/>
                  </a:lnTo>
                  <a:lnTo>
                    <a:pt x="6046461" y="0"/>
                  </a:lnTo>
                  <a:close/>
                </a:path>
              </a:pathLst>
            </a:custGeom>
            <a:solidFill>
              <a:srgbClr val="DEE1F1"/>
            </a:solidFill>
          </p:spPr>
          <p:txBody>
            <a:bodyPr wrap="square" lIns="0" tIns="0" rIns="0" bIns="0" rtlCol="0"/>
            <a:lstStyle/>
            <a:p>
              <a:endParaRPr/>
            </a:p>
          </p:txBody>
        </p:sp>
        <p:sp>
          <p:nvSpPr>
            <p:cNvPr id="6" name="object 6">
              <a:extLst>
                <a:ext uri="{FF2B5EF4-FFF2-40B4-BE49-F238E27FC236}">
                  <a16:creationId xmlns:a16="http://schemas.microsoft.com/office/drawing/2014/main" id="{0154D45E-CED9-50C2-DD41-778D61E1ED9D}"/>
                </a:ext>
              </a:extLst>
            </p:cNvPr>
            <p:cNvSpPr/>
            <p:nvPr/>
          </p:nvSpPr>
          <p:spPr>
            <a:xfrm>
              <a:off x="1550181" y="3950691"/>
              <a:ext cx="4618990" cy="692150"/>
            </a:xfrm>
            <a:custGeom>
              <a:avLst/>
              <a:gdLst/>
              <a:ahLst/>
              <a:cxnLst/>
              <a:rect l="l" t="t" r="r" b="b"/>
              <a:pathLst>
                <a:path w="4618990" h="692150">
                  <a:moveTo>
                    <a:pt x="4618978" y="0"/>
                  </a:moveTo>
                  <a:lnTo>
                    <a:pt x="0" y="0"/>
                  </a:lnTo>
                  <a:lnTo>
                    <a:pt x="0" y="691802"/>
                  </a:lnTo>
                  <a:lnTo>
                    <a:pt x="4618978" y="691802"/>
                  </a:lnTo>
                  <a:lnTo>
                    <a:pt x="4618978" y="0"/>
                  </a:lnTo>
                  <a:close/>
                </a:path>
              </a:pathLst>
            </a:custGeom>
            <a:solidFill>
              <a:srgbClr val="D3EBEA"/>
            </a:solidFill>
          </p:spPr>
          <p:txBody>
            <a:bodyPr wrap="square" lIns="0" tIns="0" rIns="0" bIns="0" rtlCol="0"/>
            <a:lstStyle/>
            <a:p>
              <a:endParaRPr/>
            </a:p>
          </p:txBody>
        </p:sp>
        <p:sp>
          <p:nvSpPr>
            <p:cNvPr id="7" name="object 7">
              <a:extLst>
                <a:ext uri="{FF2B5EF4-FFF2-40B4-BE49-F238E27FC236}">
                  <a16:creationId xmlns:a16="http://schemas.microsoft.com/office/drawing/2014/main" id="{7D133A55-01C5-DCFA-DD73-A32B6EA24EA0}"/>
                </a:ext>
              </a:extLst>
            </p:cNvPr>
            <p:cNvSpPr/>
            <p:nvPr/>
          </p:nvSpPr>
          <p:spPr>
            <a:xfrm>
              <a:off x="3669220" y="1702884"/>
              <a:ext cx="3327400" cy="2393315"/>
            </a:xfrm>
            <a:custGeom>
              <a:avLst/>
              <a:gdLst/>
              <a:ahLst/>
              <a:cxnLst/>
              <a:rect l="l" t="t" r="r" b="b"/>
              <a:pathLst>
                <a:path w="3327400" h="2393315">
                  <a:moveTo>
                    <a:pt x="0" y="2392982"/>
                  </a:moveTo>
                  <a:lnTo>
                    <a:pt x="0" y="0"/>
                  </a:lnTo>
                  <a:lnTo>
                    <a:pt x="3326828" y="0"/>
                  </a:lnTo>
                  <a:lnTo>
                    <a:pt x="3326828" y="2392982"/>
                  </a:lnTo>
                </a:path>
              </a:pathLst>
            </a:custGeom>
            <a:ln w="29044">
              <a:solidFill>
                <a:srgbClr val="9F9F9F"/>
              </a:solidFill>
            </a:ln>
          </p:spPr>
          <p:txBody>
            <a:bodyPr wrap="square" lIns="0" tIns="0" rIns="0" bIns="0" rtlCol="0"/>
            <a:lstStyle/>
            <a:p>
              <a:endParaRPr/>
            </a:p>
          </p:txBody>
        </p:sp>
        <p:sp>
          <p:nvSpPr>
            <p:cNvPr id="8" name="object 8">
              <a:extLst>
                <a:ext uri="{FF2B5EF4-FFF2-40B4-BE49-F238E27FC236}">
                  <a16:creationId xmlns:a16="http://schemas.microsoft.com/office/drawing/2014/main" id="{4202B7EC-6953-0340-3BBF-1608445863B6}"/>
                </a:ext>
              </a:extLst>
            </p:cNvPr>
            <p:cNvSpPr/>
            <p:nvPr/>
          </p:nvSpPr>
          <p:spPr>
            <a:xfrm>
              <a:off x="5332672" y="1295751"/>
              <a:ext cx="0" cy="2800350"/>
            </a:xfrm>
            <a:custGeom>
              <a:avLst/>
              <a:gdLst/>
              <a:ahLst/>
              <a:cxnLst/>
              <a:rect l="l" t="t" r="r" b="b"/>
              <a:pathLst>
                <a:path h="2800350">
                  <a:moveTo>
                    <a:pt x="0" y="606616"/>
                  </a:moveTo>
                  <a:lnTo>
                    <a:pt x="0" y="2800114"/>
                  </a:lnTo>
                </a:path>
                <a:path h="2800350">
                  <a:moveTo>
                    <a:pt x="0" y="0"/>
                  </a:moveTo>
                  <a:lnTo>
                    <a:pt x="0" y="207723"/>
                  </a:lnTo>
                </a:path>
              </a:pathLst>
            </a:custGeom>
            <a:ln w="29062">
              <a:solidFill>
                <a:srgbClr val="9F9F9F"/>
              </a:solidFill>
            </a:ln>
          </p:spPr>
          <p:txBody>
            <a:bodyPr wrap="square" lIns="0" tIns="0" rIns="0" bIns="0" rtlCol="0"/>
            <a:lstStyle/>
            <a:p>
              <a:endParaRPr/>
            </a:p>
          </p:txBody>
        </p:sp>
        <p:pic>
          <p:nvPicPr>
            <p:cNvPr id="9" name="object 9">
              <a:extLst>
                <a:ext uri="{FF2B5EF4-FFF2-40B4-BE49-F238E27FC236}">
                  <a16:creationId xmlns:a16="http://schemas.microsoft.com/office/drawing/2014/main" id="{62AC2551-842F-3205-FA45-93D75C3FA84F}"/>
                </a:ext>
              </a:extLst>
            </p:cNvPr>
            <p:cNvPicPr/>
            <p:nvPr/>
          </p:nvPicPr>
          <p:blipFill>
            <a:blip r:embed="rId2" cstate="screen">
              <a:extLst>
                <a:ext uri="{28A0092B-C50C-407E-A947-70E740481C1C}">
                  <a14:useLocalDpi xmlns:a14="http://schemas.microsoft.com/office/drawing/2010/main" val="0"/>
                </a:ext>
              </a:extLst>
            </a:blip>
            <a:stretch>
              <a:fillRect/>
            </a:stretch>
          </p:blipFill>
          <p:spPr>
            <a:xfrm>
              <a:off x="3203514" y="1503475"/>
              <a:ext cx="931562" cy="398892"/>
            </a:xfrm>
            <a:prstGeom prst="rect">
              <a:avLst/>
            </a:prstGeom>
          </p:spPr>
        </p:pic>
        <p:pic>
          <p:nvPicPr>
            <p:cNvPr id="10" name="object 10">
              <a:extLst>
                <a:ext uri="{FF2B5EF4-FFF2-40B4-BE49-F238E27FC236}">
                  <a16:creationId xmlns:a16="http://schemas.microsoft.com/office/drawing/2014/main" id="{D4493993-03EF-85E4-FA85-2C340E86E134}"/>
                </a:ext>
              </a:extLst>
            </p:cNvPr>
            <p:cNvPicPr/>
            <p:nvPr/>
          </p:nvPicPr>
          <p:blipFill>
            <a:blip r:embed="rId3" cstate="screen">
              <a:extLst>
                <a:ext uri="{28A0092B-C50C-407E-A947-70E740481C1C}">
                  <a14:useLocalDpi xmlns:a14="http://schemas.microsoft.com/office/drawing/2010/main" val="0"/>
                </a:ext>
              </a:extLst>
            </a:blip>
            <a:stretch>
              <a:fillRect/>
            </a:stretch>
          </p:blipFill>
          <p:spPr>
            <a:xfrm>
              <a:off x="1835502" y="2596478"/>
              <a:ext cx="192461" cy="194315"/>
            </a:xfrm>
            <a:prstGeom prst="rect">
              <a:avLst/>
            </a:prstGeom>
          </p:spPr>
        </p:pic>
        <p:pic>
          <p:nvPicPr>
            <p:cNvPr id="11" name="object 11">
              <a:extLst>
                <a:ext uri="{FF2B5EF4-FFF2-40B4-BE49-F238E27FC236}">
                  <a16:creationId xmlns:a16="http://schemas.microsoft.com/office/drawing/2014/main" id="{53169B4A-EF06-94CA-1FB1-041520203604}"/>
                </a:ext>
              </a:extLst>
            </p:cNvPr>
            <p:cNvPicPr/>
            <p:nvPr/>
          </p:nvPicPr>
          <p:blipFill>
            <a:blip r:embed="rId4" cstate="email">
              <a:extLst>
                <a:ext uri="{28A0092B-C50C-407E-A947-70E740481C1C}">
                  <a14:useLocalDpi xmlns:a14="http://schemas.microsoft.com/office/drawing/2010/main" val="0"/>
                </a:ext>
              </a:extLst>
            </a:blip>
            <a:stretch>
              <a:fillRect/>
            </a:stretch>
          </p:blipFill>
          <p:spPr>
            <a:xfrm>
              <a:off x="2299169" y="2632135"/>
              <a:ext cx="145462" cy="135061"/>
            </a:xfrm>
            <a:prstGeom prst="rect">
              <a:avLst/>
            </a:prstGeom>
          </p:spPr>
        </p:pic>
        <p:pic>
          <p:nvPicPr>
            <p:cNvPr id="12" name="object 12">
              <a:extLst>
                <a:ext uri="{FF2B5EF4-FFF2-40B4-BE49-F238E27FC236}">
                  <a16:creationId xmlns:a16="http://schemas.microsoft.com/office/drawing/2014/main" id="{0263FFA1-2AA6-0837-DF3F-E4207AF0AF96}"/>
                </a:ext>
              </a:extLst>
            </p:cNvPr>
            <p:cNvPicPr/>
            <p:nvPr/>
          </p:nvPicPr>
          <p:blipFill>
            <a:blip r:embed="rId5" cstate="screen">
              <a:extLst>
                <a:ext uri="{28A0092B-C50C-407E-A947-70E740481C1C}">
                  <a14:useLocalDpi xmlns:a14="http://schemas.microsoft.com/office/drawing/2010/main" val="0"/>
                </a:ext>
              </a:extLst>
            </a:blip>
            <a:stretch>
              <a:fillRect/>
            </a:stretch>
          </p:blipFill>
          <p:spPr>
            <a:xfrm>
              <a:off x="2061705" y="2603670"/>
              <a:ext cx="191291" cy="188022"/>
            </a:xfrm>
            <a:prstGeom prst="rect">
              <a:avLst/>
            </a:prstGeom>
          </p:spPr>
        </p:pic>
        <p:sp>
          <p:nvSpPr>
            <p:cNvPr id="13" name="object 13">
              <a:extLst>
                <a:ext uri="{FF2B5EF4-FFF2-40B4-BE49-F238E27FC236}">
                  <a16:creationId xmlns:a16="http://schemas.microsoft.com/office/drawing/2014/main" id="{6000A88A-64BA-3FFA-C88F-8FEA97D81DA4}"/>
                </a:ext>
              </a:extLst>
            </p:cNvPr>
            <p:cNvSpPr/>
            <p:nvPr/>
          </p:nvSpPr>
          <p:spPr>
            <a:xfrm>
              <a:off x="2501768" y="2678354"/>
              <a:ext cx="166370" cy="24765"/>
            </a:xfrm>
            <a:custGeom>
              <a:avLst/>
              <a:gdLst/>
              <a:ahLst/>
              <a:cxnLst/>
              <a:rect l="l" t="t" r="r" b="b"/>
              <a:pathLst>
                <a:path w="166369" h="24764">
                  <a:moveTo>
                    <a:pt x="165632" y="0"/>
                  </a:moveTo>
                  <a:lnTo>
                    <a:pt x="132941" y="674"/>
                  </a:lnTo>
                  <a:lnTo>
                    <a:pt x="33066" y="674"/>
                  </a:lnTo>
                  <a:lnTo>
                    <a:pt x="449" y="0"/>
                  </a:lnTo>
                  <a:lnTo>
                    <a:pt x="0" y="1722"/>
                  </a:lnTo>
                  <a:lnTo>
                    <a:pt x="224" y="24720"/>
                  </a:lnTo>
                  <a:lnTo>
                    <a:pt x="132941" y="24270"/>
                  </a:lnTo>
                  <a:lnTo>
                    <a:pt x="165632" y="24720"/>
                  </a:lnTo>
                  <a:lnTo>
                    <a:pt x="165932" y="20600"/>
                  </a:lnTo>
                  <a:lnTo>
                    <a:pt x="165932" y="1722"/>
                  </a:lnTo>
                  <a:lnTo>
                    <a:pt x="165632" y="0"/>
                  </a:lnTo>
                  <a:close/>
                </a:path>
              </a:pathLst>
            </a:custGeom>
            <a:solidFill>
              <a:srgbClr val="003685"/>
            </a:solidFill>
          </p:spPr>
          <p:txBody>
            <a:bodyPr wrap="square" lIns="0" tIns="0" rIns="0" bIns="0" rtlCol="0"/>
            <a:lstStyle/>
            <a:p>
              <a:endParaRPr/>
            </a:p>
          </p:txBody>
        </p:sp>
        <p:pic>
          <p:nvPicPr>
            <p:cNvPr id="14" name="object 14">
              <a:extLst>
                <a:ext uri="{FF2B5EF4-FFF2-40B4-BE49-F238E27FC236}">
                  <a16:creationId xmlns:a16="http://schemas.microsoft.com/office/drawing/2014/main" id="{CAB38CCB-0BC0-BA56-F244-CD03FF259A2E}"/>
                </a:ext>
              </a:extLst>
            </p:cNvPr>
            <p:cNvPicPr/>
            <p:nvPr/>
          </p:nvPicPr>
          <p:blipFill>
            <a:blip r:embed="rId6" cstate="screen">
              <a:extLst>
                <a:ext uri="{28A0092B-C50C-407E-A947-70E740481C1C}">
                  <a14:useLocalDpi xmlns:a14="http://schemas.microsoft.com/office/drawing/2010/main" val="0"/>
                </a:ext>
              </a:extLst>
            </a:blip>
            <a:stretch>
              <a:fillRect/>
            </a:stretch>
          </p:blipFill>
          <p:spPr>
            <a:xfrm>
              <a:off x="2697768" y="2622397"/>
              <a:ext cx="188651" cy="144725"/>
            </a:xfrm>
            <a:prstGeom prst="rect">
              <a:avLst/>
            </a:prstGeom>
          </p:spPr>
        </p:pic>
        <p:pic>
          <p:nvPicPr>
            <p:cNvPr id="16" name="object 15">
              <a:extLst>
                <a:ext uri="{FF2B5EF4-FFF2-40B4-BE49-F238E27FC236}">
                  <a16:creationId xmlns:a16="http://schemas.microsoft.com/office/drawing/2014/main" id="{18941A41-E42C-28C1-B78F-EC28367C9E7C}"/>
                </a:ext>
              </a:extLst>
            </p:cNvPr>
            <p:cNvPicPr/>
            <p:nvPr/>
          </p:nvPicPr>
          <p:blipFill>
            <a:blip r:embed="rId7" cstate="screen">
              <a:extLst>
                <a:ext uri="{28A0092B-C50C-407E-A947-70E740481C1C}">
                  <a14:useLocalDpi xmlns:a14="http://schemas.microsoft.com/office/drawing/2010/main" val="0"/>
                </a:ext>
              </a:extLst>
            </a:blip>
            <a:stretch>
              <a:fillRect/>
            </a:stretch>
          </p:blipFill>
          <p:spPr>
            <a:xfrm>
              <a:off x="1880411" y="4146744"/>
              <a:ext cx="174635" cy="152455"/>
            </a:xfrm>
            <a:prstGeom prst="rect">
              <a:avLst/>
            </a:prstGeom>
          </p:spPr>
        </p:pic>
        <p:pic>
          <p:nvPicPr>
            <p:cNvPr id="17" name="object 16">
              <a:extLst>
                <a:ext uri="{FF2B5EF4-FFF2-40B4-BE49-F238E27FC236}">
                  <a16:creationId xmlns:a16="http://schemas.microsoft.com/office/drawing/2014/main" id="{8B0A5F4C-1008-D0F0-DA63-E8DFE7AAC115}"/>
                </a:ext>
              </a:extLst>
            </p:cNvPr>
            <p:cNvPicPr/>
            <p:nvPr/>
          </p:nvPicPr>
          <p:blipFill>
            <a:blip r:embed="rId8" cstate="screen">
              <a:extLst>
                <a:ext uri="{28A0092B-C50C-407E-A947-70E740481C1C}">
                  <a14:useLocalDpi xmlns:a14="http://schemas.microsoft.com/office/drawing/2010/main" val="0"/>
                </a:ext>
              </a:extLst>
            </a:blip>
            <a:stretch>
              <a:fillRect/>
            </a:stretch>
          </p:blipFill>
          <p:spPr>
            <a:xfrm>
              <a:off x="2077271" y="4140901"/>
              <a:ext cx="188681" cy="144635"/>
            </a:xfrm>
            <a:prstGeom prst="rect">
              <a:avLst/>
            </a:prstGeom>
          </p:spPr>
        </p:pic>
        <p:pic>
          <p:nvPicPr>
            <p:cNvPr id="18" name="object 17">
              <a:extLst>
                <a:ext uri="{FF2B5EF4-FFF2-40B4-BE49-F238E27FC236}">
                  <a16:creationId xmlns:a16="http://schemas.microsoft.com/office/drawing/2014/main" id="{7CAB3DFD-A46D-ABCE-25EC-008DB5A769E5}"/>
                </a:ext>
              </a:extLst>
            </p:cNvPr>
            <p:cNvPicPr/>
            <p:nvPr/>
          </p:nvPicPr>
          <p:blipFill>
            <a:blip r:embed="rId9" cstate="email">
              <a:extLst>
                <a:ext uri="{28A0092B-C50C-407E-A947-70E740481C1C}">
                  <a14:useLocalDpi xmlns:a14="http://schemas.microsoft.com/office/drawing/2010/main" val="0"/>
                </a:ext>
              </a:extLst>
            </a:blip>
            <a:stretch>
              <a:fillRect/>
            </a:stretch>
          </p:blipFill>
          <p:spPr>
            <a:xfrm>
              <a:off x="2286917" y="4134789"/>
              <a:ext cx="201128" cy="130072"/>
            </a:xfrm>
            <a:prstGeom prst="rect">
              <a:avLst/>
            </a:prstGeom>
          </p:spPr>
        </p:pic>
        <p:pic>
          <p:nvPicPr>
            <p:cNvPr id="19" name="object 18">
              <a:extLst>
                <a:ext uri="{FF2B5EF4-FFF2-40B4-BE49-F238E27FC236}">
                  <a16:creationId xmlns:a16="http://schemas.microsoft.com/office/drawing/2014/main" id="{90CD51BC-5EA0-F816-F82C-1E03319041C2}"/>
                </a:ext>
              </a:extLst>
            </p:cNvPr>
            <p:cNvPicPr/>
            <p:nvPr/>
          </p:nvPicPr>
          <p:blipFill>
            <a:blip r:embed="rId10" cstate="screen">
              <a:extLst>
                <a:ext uri="{28A0092B-C50C-407E-A947-70E740481C1C}">
                  <a14:useLocalDpi xmlns:a14="http://schemas.microsoft.com/office/drawing/2010/main" val="0"/>
                </a:ext>
              </a:extLst>
            </a:blip>
            <a:stretch>
              <a:fillRect/>
            </a:stretch>
          </p:blipFill>
          <p:spPr>
            <a:xfrm>
              <a:off x="2749430" y="4121755"/>
              <a:ext cx="81129" cy="184367"/>
            </a:xfrm>
            <a:prstGeom prst="rect">
              <a:avLst/>
            </a:prstGeom>
          </p:spPr>
        </p:pic>
        <p:pic>
          <p:nvPicPr>
            <p:cNvPr id="20" name="object 19">
              <a:extLst>
                <a:ext uri="{FF2B5EF4-FFF2-40B4-BE49-F238E27FC236}">
                  <a16:creationId xmlns:a16="http://schemas.microsoft.com/office/drawing/2014/main" id="{F9319820-E84F-E953-5E0D-F1DD6C541843}"/>
                </a:ext>
              </a:extLst>
            </p:cNvPr>
            <p:cNvPicPr/>
            <p:nvPr/>
          </p:nvPicPr>
          <p:blipFill>
            <a:blip r:embed="rId11" cstate="email">
              <a:extLst>
                <a:ext uri="{28A0092B-C50C-407E-A947-70E740481C1C}">
                  <a14:useLocalDpi xmlns:a14="http://schemas.microsoft.com/office/drawing/2010/main" val="0"/>
                </a:ext>
              </a:extLst>
            </a:blip>
            <a:stretch>
              <a:fillRect/>
            </a:stretch>
          </p:blipFill>
          <p:spPr>
            <a:xfrm>
              <a:off x="2515789" y="4119867"/>
              <a:ext cx="145013" cy="185086"/>
            </a:xfrm>
            <a:prstGeom prst="rect">
              <a:avLst/>
            </a:prstGeom>
          </p:spPr>
        </p:pic>
        <p:pic>
          <p:nvPicPr>
            <p:cNvPr id="21" name="object 20">
              <a:extLst>
                <a:ext uri="{FF2B5EF4-FFF2-40B4-BE49-F238E27FC236}">
                  <a16:creationId xmlns:a16="http://schemas.microsoft.com/office/drawing/2014/main" id="{FFADB584-B568-4B04-F0C3-E40336E5FBB3}"/>
                </a:ext>
              </a:extLst>
            </p:cNvPr>
            <p:cNvPicPr/>
            <p:nvPr/>
          </p:nvPicPr>
          <p:blipFill>
            <a:blip r:embed="rId12" cstate="email">
              <a:extLst>
                <a:ext uri="{28A0092B-C50C-407E-A947-70E740481C1C}">
                  <a14:useLocalDpi xmlns:a14="http://schemas.microsoft.com/office/drawing/2010/main" val="0"/>
                </a:ext>
              </a:extLst>
            </a:blip>
            <a:stretch>
              <a:fillRect/>
            </a:stretch>
          </p:blipFill>
          <p:spPr>
            <a:xfrm>
              <a:off x="2090137" y="4336595"/>
              <a:ext cx="145492" cy="135016"/>
            </a:xfrm>
            <a:prstGeom prst="rect">
              <a:avLst/>
            </a:prstGeom>
          </p:spPr>
        </p:pic>
        <p:sp>
          <p:nvSpPr>
            <p:cNvPr id="22" name="object 21">
              <a:extLst>
                <a:ext uri="{FF2B5EF4-FFF2-40B4-BE49-F238E27FC236}">
                  <a16:creationId xmlns:a16="http://schemas.microsoft.com/office/drawing/2014/main" id="{7FA06083-820D-3739-2217-DA7AFF14F187}"/>
                </a:ext>
              </a:extLst>
            </p:cNvPr>
            <p:cNvSpPr/>
            <p:nvPr/>
          </p:nvSpPr>
          <p:spPr>
            <a:xfrm>
              <a:off x="2292676" y="4382799"/>
              <a:ext cx="166370" cy="24765"/>
            </a:xfrm>
            <a:custGeom>
              <a:avLst/>
              <a:gdLst/>
              <a:ahLst/>
              <a:cxnLst/>
              <a:rect l="l" t="t" r="r" b="b"/>
              <a:pathLst>
                <a:path w="166369" h="24764">
                  <a:moveTo>
                    <a:pt x="165677" y="0"/>
                  </a:moveTo>
                  <a:lnTo>
                    <a:pt x="132911" y="629"/>
                  </a:lnTo>
                  <a:lnTo>
                    <a:pt x="33036" y="629"/>
                  </a:lnTo>
                  <a:lnTo>
                    <a:pt x="449" y="0"/>
                  </a:lnTo>
                  <a:lnTo>
                    <a:pt x="0" y="1707"/>
                  </a:lnTo>
                  <a:lnTo>
                    <a:pt x="179" y="24720"/>
                  </a:lnTo>
                  <a:lnTo>
                    <a:pt x="132911" y="24270"/>
                  </a:lnTo>
                  <a:lnTo>
                    <a:pt x="165677" y="24720"/>
                  </a:lnTo>
                  <a:lnTo>
                    <a:pt x="165902" y="20585"/>
                  </a:lnTo>
                  <a:lnTo>
                    <a:pt x="165902" y="1707"/>
                  </a:lnTo>
                  <a:lnTo>
                    <a:pt x="165677" y="0"/>
                  </a:lnTo>
                  <a:close/>
                </a:path>
              </a:pathLst>
            </a:custGeom>
            <a:solidFill>
              <a:srgbClr val="13A69A"/>
            </a:solidFill>
          </p:spPr>
          <p:txBody>
            <a:bodyPr wrap="square" lIns="0" tIns="0" rIns="0" bIns="0" rtlCol="0"/>
            <a:lstStyle/>
            <a:p>
              <a:endParaRPr/>
            </a:p>
          </p:txBody>
        </p:sp>
        <p:pic>
          <p:nvPicPr>
            <p:cNvPr id="23" name="object 22">
              <a:extLst>
                <a:ext uri="{FF2B5EF4-FFF2-40B4-BE49-F238E27FC236}">
                  <a16:creationId xmlns:a16="http://schemas.microsoft.com/office/drawing/2014/main" id="{8E013B5E-89A6-07B1-8461-5DC8047730FA}"/>
                </a:ext>
              </a:extLst>
            </p:cNvPr>
            <p:cNvPicPr/>
            <p:nvPr/>
          </p:nvPicPr>
          <p:blipFill>
            <a:blip r:embed="rId13" cstate="screen">
              <a:extLst>
                <a:ext uri="{28A0092B-C50C-407E-A947-70E740481C1C}">
                  <a14:useLocalDpi xmlns:a14="http://schemas.microsoft.com/office/drawing/2010/main" val="0"/>
                </a:ext>
              </a:extLst>
            </a:blip>
            <a:stretch>
              <a:fillRect/>
            </a:stretch>
          </p:blipFill>
          <p:spPr>
            <a:xfrm>
              <a:off x="2488721" y="4326887"/>
              <a:ext cx="188726" cy="144635"/>
            </a:xfrm>
            <a:prstGeom prst="rect">
              <a:avLst/>
            </a:prstGeom>
          </p:spPr>
        </p:pic>
        <p:sp>
          <p:nvSpPr>
            <p:cNvPr id="24" name="object 23">
              <a:extLst>
                <a:ext uri="{FF2B5EF4-FFF2-40B4-BE49-F238E27FC236}">
                  <a16:creationId xmlns:a16="http://schemas.microsoft.com/office/drawing/2014/main" id="{EE5EE9E9-E27B-8FF6-D6CA-25B08349E14C}"/>
                </a:ext>
              </a:extLst>
            </p:cNvPr>
            <p:cNvSpPr/>
            <p:nvPr/>
          </p:nvSpPr>
          <p:spPr>
            <a:xfrm>
              <a:off x="4866891" y="1503475"/>
              <a:ext cx="932180" cy="399415"/>
            </a:xfrm>
            <a:custGeom>
              <a:avLst/>
              <a:gdLst/>
              <a:ahLst/>
              <a:cxnLst/>
              <a:rect l="l" t="t" r="r" b="b"/>
              <a:pathLst>
                <a:path w="932179" h="399414">
                  <a:moveTo>
                    <a:pt x="931562" y="0"/>
                  </a:moveTo>
                  <a:lnTo>
                    <a:pt x="0" y="0"/>
                  </a:lnTo>
                  <a:lnTo>
                    <a:pt x="0" y="398892"/>
                  </a:lnTo>
                  <a:lnTo>
                    <a:pt x="931562" y="398892"/>
                  </a:lnTo>
                  <a:lnTo>
                    <a:pt x="931562" y="0"/>
                  </a:lnTo>
                  <a:close/>
                </a:path>
              </a:pathLst>
            </a:custGeom>
            <a:solidFill>
              <a:srgbClr val="003685"/>
            </a:solidFill>
          </p:spPr>
          <p:txBody>
            <a:bodyPr wrap="square" lIns="0" tIns="0" rIns="0" bIns="0" rtlCol="0"/>
            <a:lstStyle/>
            <a:p>
              <a:endParaRPr/>
            </a:p>
          </p:txBody>
        </p:sp>
        <p:pic>
          <p:nvPicPr>
            <p:cNvPr id="25" name="object 24">
              <a:extLst>
                <a:ext uri="{FF2B5EF4-FFF2-40B4-BE49-F238E27FC236}">
                  <a16:creationId xmlns:a16="http://schemas.microsoft.com/office/drawing/2014/main" id="{1D129568-5FDD-AEE4-8BDF-0EEB0D7360FD}"/>
                </a:ext>
              </a:extLst>
            </p:cNvPr>
            <p:cNvPicPr/>
            <p:nvPr/>
          </p:nvPicPr>
          <p:blipFill>
            <a:blip r:embed="rId14" cstate="screen">
              <a:extLst>
                <a:ext uri="{28A0092B-C50C-407E-A947-70E740481C1C}">
                  <a14:useLocalDpi xmlns:a14="http://schemas.microsoft.com/office/drawing/2010/main" val="0"/>
                </a:ext>
              </a:extLst>
            </a:blip>
            <a:stretch>
              <a:fillRect/>
            </a:stretch>
          </p:blipFill>
          <p:spPr>
            <a:xfrm>
              <a:off x="5015203" y="1605876"/>
              <a:ext cx="194425" cy="192442"/>
            </a:xfrm>
            <a:prstGeom prst="rect">
              <a:avLst/>
            </a:prstGeom>
          </p:spPr>
        </p:pic>
        <p:pic>
          <p:nvPicPr>
            <p:cNvPr id="26" name="object 25">
              <a:extLst>
                <a:ext uri="{FF2B5EF4-FFF2-40B4-BE49-F238E27FC236}">
                  <a16:creationId xmlns:a16="http://schemas.microsoft.com/office/drawing/2014/main" id="{E8E7DD8A-23FD-34B0-41DB-A45799E14A93}"/>
                </a:ext>
              </a:extLst>
            </p:cNvPr>
            <p:cNvPicPr/>
            <p:nvPr/>
          </p:nvPicPr>
          <p:blipFill>
            <a:blip r:embed="rId15" cstate="screen">
              <a:extLst>
                <a:ext uri="{28A0092B-C50C-407E-A947-70E740481C1C}">
                  <a14:useLocalDpi xmlns:a14="http://schemas.microsoft.com/office/drawing/2010/main" val="0"/>
                </a:ext>
              </a:extLst>
            </a:blip>
            <a:stretch>
              <a:fillRect/>
            </a:stretch>
          </p:blipFill>
          <p:spPr>
            <a:xfrm>
              <a:off x="5229199" y="1605726"/>
              <a:ext cx="192101" cy="195213"/>
            </a:xfrm>
            <a:prstGeom prst="rect">
              <a:avLst/>
            </a:prstGeom>
          </p:spPr>
        </p:pic>
        <p:pic>
          <p:nvPicPr>
            <p:cNvPr id="27" name="object 26">
              <a:extLst>
                <a:ext uri="{FF2B5EF4-FFF2-40B4-BE49-F238E27FC236}">
                  <a16:creationId xmlns:a16="http://schemas.microsoft.com/office/drawing/2014/main" id="{98A864AE-C91D-8430-7AF6-45BA904E195C}"/>
                </a:ext>
              </a:extLst>
            </p:cNvPr>
            <p:cNvPicPr/>
            <p:nvPr/>
          </p:nvPicPr>
          <p:blipFill>
            <a:blip r:embed="rId16" cstate="screen">
              <a:extLst>
                <a:ext uri="{28A0092B-C50C-407E-A947-70E740481C1C}">
                  <a14:useLocalDpi xmlns:a14="http://schemas.microsoft.com/office/drawing/2010/main" val="0"/>
                </a:ext>
              </a:extLst>
            </a:blip>
            <a:stretch>
              <a:fillRect/>
            </a:stretch>
          </p:blipFill>
          <p:spPr>
            <a:xfrm>
              <a:off x="5450167" y="1605427"/>
              <a:ext cx="192476" cy="194315"/>
            </a:xfrm>
            <a:prstGeom prst="rect">
              <a:avLst/>
            </a:prstGeom>
          </p:spPr>
        </p:pic>
        <p:pic>
          <p:nvPicPr>
            <p:cNvPr id="28" name="object 27">
              <a:extLst>
                <a:ext uri="{FF2B5EF4-FFF2-40B4-BE49-F238E27FC236}">
                  <a16:creationId xmlns:a16="http://schemas.microsoft.com/office/drawing/2014/main" id="{EBE32194-9316-0E0E-F78F-92B2CF3C2560}"/>
                </a:ext>
              </a:extLst>
            </p:cNvPr>
            <p:cNvPicPr/>
            <p:nvPr/>
          </p:nvPicPr>
          <p:blipFill>
            <a:blip r:embed="rId17" cstate="screen">
              <a:extLst>
                <a:ext uri="{28A0092B-C50C-407E-A947-70E740481C1C}">
                  <a14:useLocalDpi xmlns:a14="http://schemas.microsoft.com/office/drawing/2010/main" val="0"/>
                </a:ext>
              </a:extLst>
            </a:blip>
            <a:stretch>
              <a:fillRect/>
            </a:stretch>
          </p:blipFill>
          <p:spPr>
            <a:xfrm>
              <a:off x="6530342" y="1503475"/>
              <a:ext cx="931487" cy="398892"/>
            </a:xfrm>
            <a:prstGeom prst="rect">
              <a:avLst/>
            </a:prstGeom>
          </p:spPr>
        </p:pic>
        <p:sp>
          <p:nvSpPr>
            <p:cNvPr id="29" name="object 28">
              <a:extLst>
                <a:ext uri="{FF2B5EF4-FFF2-40B4-BE49-F238E27FC236}">
                  <a16:creationId xmlns:a16="http://schemas.microsoft.com/office/drawing/2014/main" id="{9FEE2CBF-7E38-A2BC-5507-8A03C7778638}"/>
                </a:ext>
              </a:extLst>
            </p:cNvPr>
            <p:cNvSpPr/>
            <p:nvPr/>
          </p:nvSpPr>
          <p:spPr>
            <a:xfrm>
              <a:off x="3391941" y="2426958"/>
              <a:ext cx="554990" cy="554355"/>
            </a:xfrm>
            <a:custGeom>
              <a:avLst/>
              <a:gdLst/>
              <a:ahLst/>
              <a:cxnLst/>
              <a:rect l="l" t="t" r="r" b="b"/>
              <a:pathLst>
                <a:path w="554989" h="554355">
                  <a:moveTo>
                    <a:pt x="277279" y="0"/>
                  </a:moveTo>
                  <a:lnTo>
                    <a:pt x="227444" y="4463"/>
                  </a:lnTo>
                  <a:lnTo>
                    <a:pt x="180538" y="17333"/>
                  </a:lnTo>
                  <a:lnTo>
                    <a:pt x="137342" y="37826"/>
                  </a:lnTo>
                  <a:lnTo>
                    <a:pt x="98642" y="65159"/>
                  </a:lnTo>
                  <a:lnTo>
                    <a:pt x="65221" y="98548"/>
                  </a:lnTo>
                  <a:lnTo>
                    <a:pt x="37862" y="137211"/>
                  </a:lnTo>
                  <a:lnTo>
                    <a:pt x="17350" y="180366"/>
                  </a:lnTo>
                  <a:lnTo>
                    <a:pt x="4468" y="227228"/>
                  </a:lnTo>
                  <a:lnTo>
                    <a:pt x="0" y="277015"/>
                  </a:lnTo>
                  <a:lnTo>
                    <a:pt x="4468" y="326824"/>
                  </a:lnTo>
                  <a:lnTo>
                    <a:pt x="17350" y="373703"/>
                  </a:lnTo>
                  <a:lnTo>
                    <a:pt x="37862" y="416871"/>
                  </a:lnTo>
                  <a:lnTo>
                    <a:pt x="65221" y="455543"/>
                  </a:lnTo>
                  <a:lnTo>
                    <a:pt x="98642" y="488939"/>
                  </a:lnTo>
                  <a:lnTo>
                    <a:pt x="137342" y="516275"/>
                  </a:lnTo>
                  <a:lnTo>
                    <a:pt x="180538" y="536770"/>
                  </a:lnTo>
                  <a:lnTo>
                    <a:pt x="227445" y="549641"/>
                  </a:lnTo>
                  <a:lnTo>
                    <a:pt x="277279" y="554105"/>
                  </a:lnTo>
                  <a:lnTo>
                    <a:pt x="327136" y="549641"/>
                  </a:lnTo>
                  <a:lnTo>
                    <a:pt x="374060" y="536770"/>
                  </a:lnTo>
                  <a:lnTo>
                    <a:pt x="417268" y="516275"/>
                  </a:lnTo>
                  <a:lnTo>
                    <a:pt x="455978" y="488939"/>
                  </a:lnTo>
                  <a:lnTo>
                    <a:pt x="489406" y="455543"/>
                  </a:lnTo>
                  <a:lnTo>
                    <a:pt x="516768" y="416871"/>
                  </a:lnTo>
                  <a:lnTo>
                    <a:pt x="537282" y="373703"/>
                  </a:lnTo>
                  <a:lnTo>
                    <a:pt x="550165" y="326824"/>
                  </a:lnTo>
                  <a:lnTo>
                    <a:pt x="554633" y="277015"/>
                  </a:lnTo>
                  <a:lnTo>
                    <a:pt x="550165" y="227228"/>
                  </a:lnTo>
                  <a:lnTo>
                    <a:pt x="537282" y="180366"/>
                  </a:lnTo>
                  <a:lnTo>
                    <a:pt x="516768" y="137211"/>
                  </a:lnTo>
                  <a:lnTo>
                    <a:pt x="489406" y="98548"/>
                  </a:lnTo>
                  <a:lnTo>
                    <a:pt x="455978" y="65159"/>
                  </a:lnTo>
                  <a:lnTo>
                    <a:pt x="417268" y="37826"/>
                  </a:lnTo>
                  <a:lnTo>
                    <a:pt x="374060" y="17333"/>
                  </a:lnTo>
                  <a:lnTo>
                    <a:pt x="327136" y="4463"/>
                  </a:lnTo>
                  <a:lnTo>
                    <a:pt x="277279" y="0"/>
                  </a:lnTo>
                  <a:close/>
                </a:path>
              </a:pathLst>
            </a:custGeom>
            <a:solidFill>
              <a:srgbClr val="FFFFFF"/>
            </a:solidFill>
          </p:spPr>
          <p:txBody>
            <a:bodyPr wrap="square" lIns="0" tIns="0" rIns="0" bIns="0" rtlCol="0"/>
            <a:lstStyle/>
            <a:p>
              <a:endParaRPr/>
            </a:p>
          </p:txBody>
        </p:sp>
        <p:pic>
          <p:nvPicPr>
            <p:cNvPr id="30" name="object 29">
              <a:extLst>
                <a:ext uri="{FF2B5EF4-FFF2-40B4-BE49-F238E27FC236}">
                  <a16:creationId xmlns:a16="http://schemas.microsoft.com/office/drawing/2014/main" id="{BDAFE8C9-F82D-34FF-298A-FDA2B165A797}"/>
                </a:ext>
              </a:extLst>
            </p:cNvPr>
            <p:cNvPicPr/>
            <p:nvPr/>
          </p:nvPicPr>
          <p:blipFill>
            <a:blip r:embed="rId18" cstate="email">
              <a:extLst>
                <a:ext uri="{28A0092B-C50C-407E-A947-70E740481C1C}">
                  <a14:useLocalDpi xmlns:a14="http://schemas.microsoft.com/office/drawing/2010/main" val="0"/>
                </a:ext>
              </a:extLst>
            </a:blip>
            <a:stretch>
              <a:fillRect/>
            </a:stretch>
          </p:blipFill>
          <p:spPr>
            <a:xfrm>
              <a:off x="3584117" y="2487785"/>
              <a:ext cx="170206" cy="170269"/>
            </a:xfrm>
            <a:prstGeom prst="rect">
              <a:avLst/>
            </a:prstGeom>
          </p:spPr>
        </p:pic>
        <p:sp>
          <p:nvSpPr>
            <p:cNvPr id="31" name="object 30">
              <a:extLst>
                <a:ext uri="{FF2B5EF4-FFF2-40B4-BE49-F238E27FC236}">
                  <a16:creationId xmlns:a16="http://schemas.microsoft.com/office/drawing/2014/main" id="{671E4A9B-583F-6BA4-A59E-56ECEDEDD6C7}"/>
                </a:ext>
              </a:extLst>
            </p:cNvPr>
            <p:cNvSpPr/>
            <p:nvPr/>
          </p:nvSpPr>
          <p:spPr>
            <a:xfrm>
              <a:off x="3496240" y="2703973"/>
              <a:ext cx="346075" cy="277495"/>
            </a:xfrm>
            <a:custGeom>
              <a:avLst/>
              <a:gdLst/>
              <a:ahLst/>
              <a:cxnLst/>
              <a:rect l="l" t="t" r="r" b="b"/>
              <a:pathLst>
                <a:path w="346075" h="277494">
                  <a:moveTo>
                    <a:pt x="172980" y="0"/>
                  </a:moveTo>
                  <a:lnTo>
                    <a:pt x="130656" y="3959"/>
                  </a:lnTo>
                  <a:lnTo>
                    <a:pt x="93403" y="15915"/>
                  </a:lnTo>
                  <a:lnTo>
                    <a:pt x="36029" y="64291"/>
                  </a:lnTo>
                  <a:lnTo>
                    <a:pt x="16868" y="100947"/>
                  </a:lnTo>
                  <a:lnTo>
                    <a:pt x="4698" y="146072"/>
                  </a:lnTo>
                  <a:lnTo>
                    <a:pt x="0" y="199783"/>
                  </a:lnTo>
                  <a:lnTo>
                    <a:pt x="2113" y="217412"/>
                  </a:lnTo>
                  <a:lnTo>
                    <a:pt x="33044" y="239260"/>
                  </a:lnTo>
                  <a:lnTo>
                    <a:pt x="76239" y="259755"/>
                  </a:lnTo>
                  <a:lnTo>
                    <a:pt x="123146" y="272625"/>
                  </a:lnTo>
                  <a:lnTo>
                    <a:pt x="172980" y="277090"/>
                  </a:lnTo>
                  <a:lnTo>
                    <a:pt x="222837" y="272625"/>
                  </a:lnTo>
                  <a:lnTo>
                    <a:pt x="269761" y="259755"/>
                  </a:lnTo>
                  <a:lnTo>
                    <a:pt x="312970" y="239260"/>
                  </a:lnTo>
                  <a:lnTo>
                    <a:pt x="343917" y="217406"/>
                  </a:lnTo>
                  <a:lnTo>
                    <a:pt x="346036" y="199783"/>
                  </a:lnTo>
                  <a:lnTo>
                    <a:pt x="341381" y="143642"/>
                  </a:lnTo>
                  <a:lnTo>
                    <a:pt x="329218" y="97573"/>
                  </a:lnTo>
                  <a:lnTo>
                    <a:pt x="310040" y="61052"/>
                  </a:lnTo>
                  <a:lnTo>
                    <a:pt x="252599" y="14566"/>
                  </a:lnTo>
                  <a:lnTo>
                    <a:pt x="215317" y="3554"/>
                  </a:lnTo>
                  <a:lnTo>
                    <a:pt x="172980" y="0"/>
                  </a:lnTo>
                  <a:close/>
                </a:path>
              </a:pathLst>
            </a:custGeom>
            <a:solidFill>
              <a:srgbClr val="003685"/>
            </a:solidFill>
          </p:spPr>
          <p:txBody>
            <a:bodyPr wrap="square" lIns="0" tIns="0" rIns="0" bIns="0" rtlCol="0"/>
            <a:lstStyle/>
            <a:p>
              <a:endParaRPr/>
            </a:p>
          </p:txBody>
        </p:sp>
        <p:sp>
          <p:nvSpPr>
            <p:cNvPr id="32" name="object 31">
              <a:extLst>
                <a:ext uri="{FF2B5EF4-FFF2-40B4-BE49-F238E27FC236}">
                  <a16:creationId xmlns:a16="http://schemas.microsoft.com/office/drawing/2014/main" id="{886BE1F5-5E4D-8774-3A4E-3B0B7106225E}"/>
                </a:ext>
              </a:extLst>
            </p:cNvPr>
            <p:cNvSpPr/>
            <p:nvPr/>
          </p:nvSpPr>
          <p:spPr>
            <a:xfrm>
              <a:off x="5055318" y="2426958"/>
              <a:ext cx="554990" cy="554355"/>
            </a:xfrm>
            <a:custGeom>
              <a:avLst/>
              <a:gdLst/>
              <a:ahLst/>
              <a:cxnLst/>
              <a:rect l="l" t="t" r="r" b="b"/>
              <a:pathLst>
                <a:path w="554989" h="554355">
                  <a:moveTo>
                    <a:pt x="277354" y="0"/>
                  </a:moveTo>
                  <a:lnTo>
                    <a:pt x="227497" y="4463"/>
                  </a:lnTo>
                  <a:lnTo>
                    <a:pt x="180573" y="17333"/>
                  </a:lnTo>
                  <a:lnTo>
                    <a:pt x="137365" y="37826"/>
                  </a:lnTo>
                  <a:lnTo>
                    <a:pt x="98655" y="65159"/>
                  </a:lnTo>
                  <a:lnTo>
                    <a:pt x="65227" y="98548"/>
                  </a:lnTo>
                  <a:lnTo>
                    <a:pt x="37865" y="137211"/>
                  </a:lnTo>
                  <a:lnTo>
                    <a:pt x="17351" y="180366"/>
                  </a:lnTo>
                  <a:lnTo>
                    <a:pt x="4468" y="227228"/>
                  </a:lnTo>
                  <a:lnTo>
                    <a:pt x="0" y="277015"/>
                  </a:lnTo>
                  <a:lnTo>
                    <a:pt x="4468" y="326824"/>
                  </a:lnTo>
                  <a:lnTo>
                    <a:pt x="17351" y="373703"/>
                  </a:lnTo>
                  <a:lnTo>
                    <a:pt x="37865" y="416871"/>
                  </a:lnTo>
                  <a:lnTo>
                    <a:pt x="65227" y="455543"/>
                  </a:lnTo>
                  <a:lnTo>
                    <a:pt x="98655" y="488939"/>
                  </a:lnTo>
                  <a:lnTo>
                    <a:pt x="137365" y="516275"/>
                  </a:lnTo>
                  <a:lnTo>
                    <a:pt x="180573" y="536770"/>
                  </a:lnTo>
                  <a:lnTo>
                    <a:pt x="227497" y="549641"/>
                  </a:lnTo>
                  <a:lnTo>
                    <a:pt x="277354" y="554105"/>
                  </a:lnTo>
                  <a:lnTo>
                    <a:pt x="327188" y="549641"/>
                  </a:lnTo>
                  <a:lnTo>
                    <a:pt x="374095" y="536770"/>
                  </a:lnTo>
                  <a:lnTo>
                    <a:pt x="417291" y="516275"/>
                  </a:lnTo>
                  <a:lnTo>
                    <a:pt x="455991" y="488939"/>
                  </a:lnTo>
                  <a:lnTo>
                    <a:pt x="489412" y="455543"/>
                  </a:lnTo>
                  <a:lnTo>
                    <a:pt x="516771" y="416871"/>
                  </a:lnTo>
                  <a:lnTo>
                    <a:pt x="537283" y="373703"/>
                  </a:lnTo>
                  <a:lnTo>
                    <a:pt x="550165" y="326824"/>
                  </a:lnTo>
                  <a:lnTo>
                    <a:pt x="554633" y="277015"/>
                  </a:lnTo>
                  <a:lnTo>
                    <a:pt x="550165" y="227228"/>
                  </a:lnTo>
                  <a:lnTo>
                    <a:pt x="537283" y="180366"/>
                  </a:lnTo>
                  <a:lnTo>
                    <a:pt x="516771" y="137211"/>
                  </a:lnTo>
                  <a:lnTo>
                    <a:pt x="489412" y="98548"/>
                  </a:lnTo>
                  <a:lnTo>
                    <a:pt x="455991" y="65159"/>
                  </a:lnTo>
                  <a:lnTo>
                    <a:pt x="417291" y="37826"/>
                  </a:lnTo>
                  <a:lnTo>
                    <a:pt x="374095" y="17333"/>
                  </a:lnTo>
                  <a:lnTo>
                    <a:pt x="327188" y="4463"/>
                  </a:lnTo>
                  <a:lnTo>
                    <a:pt x="277354" y="0"/>
                  </a:lnTo>
                  <a:close/>
                </a:path>
              </a:pathLst>
            </a:custGeom>
            <a:solidFill>
              <a:srgbClr val="FFFFFF"/>
            </a:solidFill>
          </p:spPr>
          <p:txBody>
            <a:bodyPr wrap="square" lIns="0" tIns="0" rIns="0" bIns="0" rtlCol="0"/>
            <a:lstStyle/>
            <a:p>
              <a:endParaRPr/>
            </a:p>
          </p:txBody>
        </p:sp>
        <p:pic>
          <p:nvPicPr>
            <p:cNvPr id="33" name="object 32">
              <a:extLst>
                <a:ext uri="{FF2B5EF4-FFF2-40B4-BE49-F238E27FC236}">
                  <a16:creationId xmlns:a16="http://schemas.microsoft.com/office/drawing/2014/main" id="{26BB927C-3A88-F3F7-8E39-A9653CD48229}"/>
                </a:ext>
              </a:extLst>
            </p:cNvPr>
            <p:cNvPicPr/>
            <p:nvPr/>
          </p:nvPicPr>
          <p:blipFill>
            <a:blip r:embed="rId19" cstate="email">
              <a:extLst>
                <a:ext uri="{28A0092B-C50C-407E-A947-70E740481C1C}">
                  <a14:useLocalDpi xmlns:a14="http://schemas.microsoft.com/office/drawing/2010/main" val="0"/>
                </a:ext>
              </a:extLst>
            </a:blip>
            <a:stretch>
              <a:fillRect/>
            </a:stretch>
          </p:blipFill>
          <p:spPr>
            <a:xfrm>
              <a:off x="5247494" y="2487785"/>
              <a:ext cx="170281" cy="170269"/>
            </a:xfrm>
            <a:prstGeom prst="rect">
              <a:avLst/>
            </a:prstGeom>
          </p:spPr>
        </p:pic>
        <p:sp>
          <p:nvSpPr>
            <p:cNvPr id="34" name="object 33">
              <a:extLst>
                <a:ext uri="{FF2B5EF4-FFF2-40B4-BE49-F238E27FC236}">
                  <a16:creationId xmlns:a16="http://schemas.microsoft.com/office/drawing/2014/main" id="{76D17AF7-264C-FEB0-30C5-93A4CE91BEA9}"/>
                </a:ext>
              </a:extLst>
            </p:cNvPr>
            <p:cNvSpPr/>
            <p:nvPr/>
          </p:nvSpPr>
          <p:spPr>
            <a:xfrm>
              <a:off x="5159616" y="2703973"/>
              <a:ext cx="346075" cy="277495"/>
            </a:xfrm>
            <a:custGeom>
              <a:avLst/>
              <a:gdLst/>
              <a:ahLst/>
              <a:cxnLst/>
              <a:rect l="l" t="t" r="r" b="b"/>
              <a:pathLst>
                <a:path w="346075" h="277494">
                  <a:moveTo>
                    <a:pt x="173055" y="0"/>
                  </a:moveTo>
                  <a:lnTo>
                    <a:pt x="130727" y="3959"/>
                  </a:lnTo>
                  <a:lnTo>
                    <a:pt x="93463" y="15915"/>
                  </a:lnTo>
                  <a:lnTo>
                    <a:pt x="36059" y="64291"/>
                  </a:lnTo>
                  <a:lnTo>
                    <a:pt x="16883" y="100947"/>
                  </a:lnTo>
                  <a:lnTo>
                    <a:pt x="4703" y="146072"/>
                  </a:lnTo>
                  <a:lnTo>
                    <a:pt x="0" y="199783"/>
                  </a:lnTo>
                  <a:lnTo>
                    <a:pt x="2119" y="217406"/>
                  </a:lnTo>
                  <a:lnTo>
                    <a:pt x="33066" y="239260"/>
                  </a:lnTo>
                  <a:lnTo>
                    <a:pt x="76275" y="259755"/>
                  </a:lnTo>
                  <a:lnTo>
                    <a:pt x="123199" y="272625"/>
                  </a:lnTo>
                  <a:lnTo>
                    <a:pt x="173055" y="277090"/>
                  </a:lnTo>
                  <a:lnTo>
                    <a:pt x="222890" y="272625"/>
                  </a:lnTo>
                  <a:lnTo>
                    <a:pt x="269797" y="259755"/>
                  </a:lnTo>
                  <a:lnTo>
                    <a:pt x="312992" y="239260"/>
                  </a:lnTo>
                  <a:lnTo>
                    <a:pt x="343917" y="217406"/>
                  </a:lnTo>
                  <a:lnTo>
                    <a:pt x="346036" y="199783"/>
                  </a:lnTo>
                  <a:lnTo>
                    <a:pt x="341381" y="143642"/>
                  </a:lnTo>
                  <a:lnTo>
                    <a:pt x="329220" y="97573"/>
                  </a:lnTo>
                  <a:lnTo>
                    <a:pt x="310046" y="61052"/>
                  </a:lnTo>
                  <a:lnTo>
                    <a:pt x="252626" y="14566"/>
                  </a:lnTo>
                  <a:lnTo>
                    <a:pt x="215364" y="3554"/>
                  </a:lnTo>
                  <a:lnTo>
                    <a:pt x="173055" y="0"/>
                  </a:lnTo>
                  <a:close/>
                </a:path>
              </a:pathLst>
            </a:custGeom>
            <a:solidFill>
              <a:srgbClr val="003685"/>
            </a:solidFill>
          </p:spPr>
          <p:txBody>
            <a:bodyPr wrap="square" lIns="0" tIns="0" rIns="0" bIns="0" rtlCol="0"/>
            <a:lstStyle/>
            <a:p>
              <a:endParaRPr/>
            </a:p>
          </p:txBody>
        </p:sp>
        <p:sp>
          <p:nvSpPr>
            <p:cNvPr id="35" name="object 34">
              <a:extLst>
                <a:ext uri="{FF2B5EF4-FFF2-40B4-BE49-F238E27FC236}">
                  <a16:creationId xmlns:a16="http://schemas.microsoft.com/office/drawing/2014/main" id="{B046F599-BAA7-3EBA-2C2E-C414F5C98FD4}"/>
                </a:ext>
              </a:extLst>
            </p:cNvPr>
            <p:cNvSpPr/>
            <p:nvPr/>
          </p:nvSpPr>
          <p:spPr>
            <a:xfrm>
              <a:off x="6718769" y="2426958"/>
              <a:ext cx="554990" cy="554355"/>
            </a:xfrm>
            <a:custGeom>
              <a:avLst/>
              <a:gdLst/>
              <a:ahLst/>
              <a:cxnLst/>
              <a:rect l="l" t="t" r="r" b="b"/>
              <a:pathLst>
                <a:path w="554990" h="554355">
                  <a:moveTo>
                    <a:pt x="277279" y="0"/>
                  </a:moveTo>
                  <a:lnTo>
                    <a:pt x="227425" y="4463"/>
                  </a:lnTo>
                  <a:lnTo>
                    <a:pt x="180507" y="17333"/>
                  </a:lnTo>
                  <a:lnTo>
                    <a:pt x="137309" y="37826"/>
                  </a:lnTo>
                  <a:lnTo>
                    <a:pt x="98611" y="65159"/>
                  </a:lnTo>
                  <a:lnTo>
                    <a:pt x="65196" y="98548"/>
                  </a:lnTo>
                  <a:lnTo>
                    <a:pt x="37845" y="137211"/>
                  </a:lnTo>
                  <a:lnTo>
                    <a:pt x="17341" y="180366"/>
                  </a:lnTo>
                  <a:lnTo>
                    <a:pt x="4465" y="227228"/>
                  </a:lnTo>
                  <a:lnTo>
                    <a:pt x="0" y="277015"/>
                  </a:lnTo>
                  <a:lnTo>
                    <a:pt x="4465" y="326824"/>
                  </a:lnTo>
                  <a:lnTo>
                    <a:pt x="17341" y="373703"/>
                  </a:lnTo>
                  <a:lnTo>
                    <a:pt x="37845" y="416871"/>
                  </a:lnTo>
                  <a:lnTo>
                    <a:pt x="65196" y="455543"/>
                  </a:lnTo>
                  <a:lnTo>
                    <a:pt x="98611" y="488939"/>
                  </a:lnTo>
                  <a:lnTo>
                    <a:pt x="137309" y="516275"/>
                  </a:lnTo>
                  <a:lnTo>
                    <a:pt x="180507" y="536770"/>
                  </a:lnTo>
                  <a:lnTo>
                    <a:pt x="227425" y="549641"/>
                  </a:lnTo>
                  <a:lnTo>
                    <a:pt x="277279" y="554105"/>
                  </a:lnTo>
                  <a:lnTo>
                    <a:pt x="327133" y="549641"/>
                  </a:lnTo>
                  <a:lnTo>
                    <a:pt x="374050" y="536770"/>
                  </a:lnTo>
                  <a:lnTo>
                    <a:pt x="417249" y="516275"/>
                  </a:lnTo>
                  <a:lnTo>
                    <a:pt x="455947" y="488939"/>
                  </a:lnTo>
                  <a:lnTo>
                    <a:pt x="489362" y="455543"/>
                  </a:lnTo>
                  <a:lnTo>
                    <a:pt x="516712" y="416871"/>
                  </a:lnTo>
                  <a:lnTo>
                    <a:pt x="537217" y="373703"/>
                  </a:lnTo>
                  <a:lnTo>
                    <a:pt x="550093" y="326824"/>
                  </a:lnTo>
                  <a:lnTo>
                    <a:pt x="554558" y="277015"/>
                  </a:lnTo>
                  <a:lnTo>
                    <a:pt x="550090" y="227228"/>
                  </a:lnTo>
                  <a:lnTo>
                    <a:pt x="537208" y="180366"/>
                  </a:lnTo>
                  <a:lnTo>
                    <a:pt x="516696" y="137211"/>
                  </a:lnTo>
                  <a:lnTo>
                    <a:pt x="489337" y="98548"/>
                  </a:lnTo>
                  <a:lnTo>
                    <a:pt x="455916" y="65159"/>
                  </a:lnTo>
                  <a:lnTo>
                    <a:pt x="417216" y="37826"/>
                  </a:lnTo>
                  <a:lnTo>
                    <a:pt x="374020" y="17333"/>
                  </a:lnTo>
                  <a:lnTo>
                    <a:pt x="327113" y="4463"/>
                  </a:lnTo>
                  <a:lnTo>
                    <a:pt x="277279" y="0"/>
                  </a:lnTo>
                  <a:close/>
                </a:path>
              </a:pathLst>
            </a:custGeom>
            <a:solidFill>
              <a:srgbClr val="FFFFFF"/>
            </a:solidFill>
          </p:spPr>
          <p:txBody>
            <a:bodyPr wrap="square" lIns="0" tIns="0" rIns="0" bIns="0" rtlCol="0"/>
            <a:lstStyle/>
            <a:p>
              <a:endParaRPr/>
            </a:p>
          </p:txBody>
        </p:sp>
        <p:pic>
          <p:nvPicPr>
            <p:cNvPr id="36" name="object 35">
              <a:extLst>
                <a:ext uri="{FF2B5EF4-FFF2-40B4-BE49-F238E27FC236}">
                  <a16:creationId xmlns:a16="http://schemas.microsoft.com/office/drawing/2014/main" id="{8A51C020-E820-5A5B-5ADB-0DCBF8B9D677}"/>
                </a:ext>
              </a:extLst>
            </p:cNvPr>
            <p:cNvPicPr/>
            <p:nvPr/>
          </p:nvPicPr>
          <p:blipFill>
            <a:blip r:embed="rId20" cstate="email">
              <a:extLst>
                <a:ext uri="{28A0092B-C50C-407E-A947-70E740481C1C}">
                  <a14:useLocalDpi xmlns:a14="http://schemas.microsoft.com/office/drawing/2010/main" val="0"/>
                </a:ext>
              </a:extLst>
            </a:blip>
            <a:stretch>
              <a:fillRect/>
            </a:stretch>
          </p:blipFill>
          <p:spPr>
            <a:xfrm>
              <a:off x="6910946" y="2487785"/>
              <a:ext cx="170206" cy="170269"/>
            </a:xfrm>
            <a:prstGeom prst="rect">
              <a:avLst/>
            </a:prstGeom>
          </p:spPr>
        </p:pic>
        <p:sp>
          <p:nvSpPr>
            <p:cNvPr id="37" name="object 36">
              <a:extLst>
                <a:ext uri="{FF2B5EF4-FFF2-40B4-BE49-F238E27FC236}">
                  <a16:creationId xmlns:a16="http://schemas.microsoft.com/office/drawing/2014/main" id="{8C8A2469-62BA-B992-2970-4F1A6D21CA3F}"/>
                </a:ext>
              </a:extLst>
            </p:cNvPr>
            <p:cNvSpPr/>
            <p:nvPr/>
          </p:nvSpPr>
          <p:spPr>
            <a:xfrm>
              <a:off x="6822994" y="2703973"/>
              <a:ext cx="346710" cy="277495"/>
            </a:xfrm>
            <a:custGeom>
              <a:avLst/>
              <a:gdLst/>
              <a:ahLst/>
              <a:cxnLst/>
              <a:rect l="l" t="t" r="r" b="b"/>
              <a:pathLst>
                <a:path w="346709" h="277494">
                  <a:moveTo>
                    <a:pt x="173055" y="0"/>
                  </a:moveTo>
                  <a:lnTo>
                    <a:pt x="130731" y="3959"/>
                  </a:lnTo>
                  <a:lnTo>
                    <a:pt x="93476" y="15915"/>
                  </a:lnTo>
                  <a:lnTo>
                    <a:pt x="36090" y="64291"/>
                  </a:lnTo>
                  <a:lnTo>
                    <a:pt x="16916" y="100947"/>
                  </a:lnTo>
                  <a:lnTo>
                    <a:pt x="4726" y="146072"/>
                  </a:lnTo>
                  <a:lnTo>
                    <a:pt x="0" y="199783"/>
                  </a:lnTo>
                  <a:lnTo>
                    <a:pt x="2117" y="217384"/>
                  </a:lnTo>
                  <a:lnTo>
                    <a:pt x="33086" y="239260"/>
                  </a:lnTo>
                  <a:lnTo>
                    <a:pt x="76284" y="259755"/>
                  </a:lnTo>
                  <a:lnTo>
                    <a:pt x="123201" y="272625"/>
                  </a:lnTo>
                  <a:lnTo>
                    <a:pt x="173055" y="277090"/>
                  </a:lnTo>
                  <a:lnTo>
                    <a:pt x="222910" y="272625"/>
                  </a:lnTo>
                  <a:lnTo>
                    <a:pt x="269827" y="259755"/>
                  </a:lnTo>
                  <a:lnTo>
                    <a:pt x="313025" y="239260"/>
                  </a:lnTo>
                  <a:lnTo>
                    <a:pt x="343994" y="217384"/>
                  </a:lnTo>
                  <a:lnTo>
                    <a:pt x="346111" y="199783"/>
                  </a:lnTo>
                  <a:lnTo>
                    <a:pt x="341456" y="143642"/>
                  </a:lnTo>
                  <a:lnTo>
                    <a:pt x="329293" y="97573"/>
                  </a:lnTo>
                  <a:lnTo>
                    <a:pt x="310115" y="61052"/>
                  </a:lnTo>
                  <a:lnTo>
                    <a:pt x="252674" y="14566"/>
                  </a:lnTo>
                  <a:lnTo>
                    <a:pt x="215391" y="3554"/>
                  </a:lnTo>
                  <a:lnTo>
                    <a:pt x="173055" y="0"/>
                  </a:lnTo>
                  <a:close/>
                </a:path>
              </a:pathLst>
            </a:custGeom>
            <a:solidFill>
              <a:srgbClr val="003685"/>
            </a:solidFill>
          </p:spPr>
          <p:txBody>
            <a:bodyPr wrap="square" lIns="0" tIns="0" rIns="0" bIns="0" rtlCol="0"/>
            <a:lstStyle/>
            <a:p>
              <a:endParaRPr/>
            </a:p>
          </p:txBody>
        </p:sp>
        <p:sp>
          <p:nvSpPr>
            <p:cNvPr id="38" name="object 37">
              <a:extLst>
                <a:ext uri="{FF2B5EF4-FFF2-40B4-BE49-F238E27FC236}">
                  <a16:creationId xmlns:a16="http://schemas.microsoft.com/office/drawing/2014/main" id="{AC49F5D2-2062-1978-448D-D0CB95A39475}"/>
                </a:ext>
              </a:extLst>
            </p:cNvPr>
            <p:cNvSpPr/>
            <p:nvPr/>
          </p:nvSpPr>
          <p:spPr>
            <a:xfrm>
              <a:off x="3391941" y="3223171"/>
              <a:ext cx="554990" cy="554355"/>
            </a:xfrm>
            <a:custGeom>
              <a:avLst/>
              <a:gdLst/>
              <a:ahLst/>
              <a:cxnLst/>
              <a:rect l="l" t="t" r="r" b="b"/>
              <a:pathLst>
                <a:path w="554989" h="554354">
                  <a:moveTo>
                    <a:pt x="277279" y="0"/>
                  </a:moveTo>
                  <a:lnTo>
                    <a:pt x="227444" y="4464"/>
                  </a:lnTo>
                  <a:lnTo>
                    <a:pt x="180538" y="17334"/>
                  </a:lnTo>
                  <a:lnTo>
                    <a:pt x="137342" y="37829"/>
                  </a:lnTo>
                  <a:lnTo>
                    <a:pt x="98642" y="65165"/>
                  </a:lnTo>
                  <a:lnTo>
                    <a:pt x="65221" y="98561"/>
                  </a:lnTo>
                  <a:lnTo>
                    <a:pt x="37862" y="137234"/>
                  </a:lnTo>
                  <a:lnTo>
                    <a:pt x="17350" y="180401"/>
                  </a:lnTo>
                  <a:lnTo>
                    <a:pt x="4468" y="227280"/>
                  </a:lnTo>
                  <a:lnTo>
                    <a:pt x="0" y="277090"/>
                  </a:lnTo>
                  <a:lnTo>
                    <a:pt x="4468" y="326876"/>
                  </a:lnTo>
                  <a:lnTo>
                    <a:pt x="17350" y="373739"/>
                  </a:lnTo>
                  <a:lnTo>
                    <a:pt x="37862" y="416893"/>
                  </a:lnTo>
                  <a:lnTo>
                    <a:pt x="65221" y="455556"/>
                  </a:lnTo>
                  <a:lnTo>
                    <a:pt x="98642" y="488946"/>
                  </a:lnTo>
                  <a:lnTo>
                    <a:pt x="137342" y="516278"/>
                  </a:lnTo>
                  <a:lnTo>
                    <a:pt x="180538" y="536771"/>
                  </a:lnTo>
                  <a:lnTo>
                    <a:pt x="227445" y="549641"/>
                  </a:lnTo>
                  <a:lnTo>
                    <a:pt x="277279" y="554105"/>
                  </a:lnTo>
                  <a:lnTo>
                    <a:pt x="327136" y="549641"/>
                  </a:lnTo>
                  <a:lnTo>
                    <a:pt x="374060" y="536771"/>
                  </a:lnTo>
                  <a:lnTo>
                    <a:pt x="417268" y="516278"/>
                  </a:lnTo>
                  <a:lnTo>
                    <a:pt x="455978" y="488946"/>
                  </a:lnTo>
                  <a:lnTo>
                    <a:pt x="489406" y="455556"/>
                  </a:lnTo>
                  <a:lnTo>
                    <a:pt x="516768" y="416893"/>
                  </a:lnTo>
                  <a:lnTo>
                    <a:pt x="537282" y="373739"/>
                  </a:lnTo>
                  <a:lnTo>
                    <a:pt x="550165" y="326876"/>
                  </a:lnTo>
                  <a:lnTo>
                    <a:pt x="554633" y="277090"/>
                  </a:lnTo>
                  <a:lnTo>
                    <a:pt x="550165" y="227280"/>
                  </a:lnTo>
                  <a:lnTo>
                    <a:pt x="537282" y="180401"/>
                  </a:lnTo>
                  <a:lnTo>
                    <a:pt x="516768" y="137234"/>
                  </a:lnTo>
                  <a:lnTo>
                    <a:pt x="489406" y="98561"/>
                  </a:lnTo>
                  <a:lnTo>
                    <a:pt x="455978" y="65165"/>
                  </a:lnTo>
                  <a:lnTo>
                    <a:pt x="417268" y="37829"/>
                  </a:lnTo>
                  <a:lnTo>
                    <a:pt x="374060" y="17334"/>
                  </a:lnTo>
                  <a:lnTo>
                    <a:pt x="327136" y="4464"/>
                  </a:lnTo>
                  <a:lnTo>
                    <a:pt x="277279" y="0"/>
                  </a:lnTo>
                  <a:close/>
                </a:path>
              </a:pathLst>
            </a:custGeom>
            <a:solidFill>
              <a:srgbClr val="FFFFFF"/>
            </a:solidFill>
          </p:spPr>
          <p:txBody>
            <a:bodyPr wrap="square" lIns="0" tIns="0" rIns="0" bIns="0" rtlCol="0"/>
            <a:lstStyle/>
            <a:p>
              <a:endParaRPr/>
            </a:p>
          </p:txBody>
        </p:sp>
        <p:pic>
          <p:nvPicPr>
            <p:cNvPr id="39" name="object 38">
              <a:extLst>
                <a:ext uri="{FF2B5EF4-FFF2-40B4-BE49-F238E27FC236}">
                  <a16:creationId xmlns:a16="http://schemas.microsoft.com/office/drawing/2014/main" id="{00AEFAD3-7918-2071-29E9-F32C3126F1CD}"/>
                </a:ext>
              </a:extLst>
            </p:cNvPr>
            <p:cNvPicPr/>
            <p:nvPr/>
          </p:nvPicPr>
          <p:blipFill>
            <a:blip r:embed="rId21" cstate="email">
              <a:extLst>
                <a:ext uri="{28A0092B-C50C-407E-A947-70E740481C1C}">
                  <a14:useLocalDpi xmlns:a14="http://schemas.microsoft.com/office/drawing/2010/main" val="0"/>
                </a:ext>
              </a:extLst>
            </a:blip>
            <a:stretch>
              <a:fillRect/>
            </a:stretch>
          </p:blipFill>
          <p:spPr>
            <a:xfrm>
              <a:off x="3584117" y="3284147"/>
              <a:ext cx="170206" cy="170269"/>
            </a:xfrm>
            <a:prstGeom prst="rect">
              <a:avLst/>
            </a:prstGeom>
          </p:spPr>
        </p:pic>
        <p:sp>
          <p:nvSpPr>
            <p:cNvPr id="40" name="object 39">
              <a:extLst>
                <a:ext uri="{FF2B5EF4-FFF2-40B4-BE49-F238E27FC236}">
                  <a16:creationId xmlns:a16="http://schemas.microsoft.com/office/drawing/2014/main" id="{316DF8BC-E2F0-A4F0-7D5D-E3F8057C2899}"/>
                </a:ext>
              </a:extLst>
            </p:cNvPr>
            <p:cNvSpPr/>
            <p:nvPr/>
          </p:nvSpPr>
          <p:spPr>
            <a:xfrm>
              <a:off x="3496240" y="3500336"/>
              <a:ext cx="346075" cy="277495"/>
            </a:xfrm>
            <a:custGeom>
              <a:avLst/>
              <a:gdLst/>
              <a:ahLst/>
              <a:cxnLst/>
              <a:rect l="l" t="t" r="r" b="b"/>
              <a:pathLst>
                <a:path w="346075" h="277495">
                  <a:moveTo>
                    <a:pt x="172980" y="0"/>
                  </a:moveTo>
                  <a:lnTo>
                    <a:pt x="130656" y="3959"/>
                  </a:lnTo>
                  <a:lnTo>
                    <a:pt x="93403" y="15913"/>
                  </a:lnTo>
                  <a:lnTo>
                    <a:pt x="36029" y="64277"/>
                  </a:lnTo>
                  <a:lnTo>
                    <a:pt x="16868" y="100920"/>
                  </a:lnTo>
                  <a:lnTo>
                    <a:pt x="4698" y="146024"/>
                  </a:lnTo>
                  <a:lnTo>
                    <a:pt x="0" y="199708"/>
                  </a:lnTo>
                  <a:lnTo>
                    <a:pt x="2104" y="217262"/>
                  </a:lnTo>
                  <a:lnTo>
                    <a:pt x="33044" y="239113"/>
                  </a:lnTo>
                  <a:lnTo>
                    <a:pt x="76239" y="259606"/>
                  </a:lnTo>
                  <a:lnTo>
                    <a:pt x="123146" y="272476"/>
                  </a:lnTo>
                  <a:lnTo>
                    <a:pt x="172980" y="276940"/>
                  </a:lnTo>
                  <a:lnTo>
                    <a:pt x="222837" y="272476"/>
                  </a:lnTo>
                  <a:lnTo>
                    <a:pt x="269761" y="259606"/>
                  </a:lnTo>
                  <a:lnTo>
                    <a:pt x="312970" y="239113"/>
                  </a:lnTo>
                  <a:lnTo>
                    <a:pt x="343926" y="217255"/>
                  </a:lnTo>
                  <a:lnTo>
                    <a:pt x="346036" y="199708"/>
                  </a:lnTo>
                  <a:lnTo>
                    <a:pt x="341381" y="143595"/>
                  </a:lnTo>
                  <a:lnTo>
                    <a:pt x="329218" y="97546"/>
                  </a:lnTo>
                  <a:lnTo>
                    <a:pt x="310040" y="61038"/>
                  </a:lnTo>
                  <a:lnTo>
                    <a:pt x="252599" y="14564"/>
                  </a:lnTo>
                  <a:lnTo>
                    <a:pt x="215317" y="3554"/>
                  </a:lnTo>
                  <a:lnTo>
                    <a:pt x="172980" y="0"/>
                  </a:lnTo>
                  <a:close/>
                </a:path>
              </a:pathLst>
            </a:custGeom>
            <a:solidFill>
              <a:srgbClr val="003685"/>
            </a:solidFill>
          </p:spPr>
          <p:txBody>
            <a:bodyPr wrap="square" lIns="0" tIns="0" rIns="0" bIns="0" rtlCol="0"/>
            <a:lstStyle/>
            <a:p>
              <a:endParaRPr/>
            </a:p>
          </p:txBody>
        </p:sp>
        <p:sp>
          <p:nvSpPr>
            <p:cNvPr id="41" name="object 40">
              <a:extLst>
                <a:ext uri="{FF2B5EF4-FFF2-40B4-BE49-F238E27FC236}">
                  <a16:creationId xmlns:a16="http://schemas.microsoft.com/office/drawing/2014/main" id="{4614CB09-06E5-32A6-6337-AFA5019638C0}"/>
                </a:ext>
              </a:extLst>
            </p:cNvPr>
            <p:cNvSpPr/>
            <p:nvPr/>
          </p:nvSpPr>
          <p:spPr>
            <a:xfrm>
              <a:off x="5055318" y="3223171"/>
              <a:ext cx="554990" cy="554355"/>
            </a:xfrm>
            <a:custGeom>
              <a:avLst/>
              <a:gdLst/>
              <a:ahLst/>
              <a:cxnLst/>
              <a:rect l="l" t="t" r="r" b="b"/>
              <a:pathLst>
                <a:path w="554989" h="554354">
                  <a:moveTo>
                    <a:pt x="277354" y="0"/>
                  </a:moveTo>
                  <a:lnTo>
                    <a:pt x="227497" y="4464"/>
                  </a:lnTo>
                  <a:lnTo>
                    <a:pt x="180573" y="17334"/>
                  </a:lnTo>
                  <a:lnTo>
                    <a:pt x="137365" y="37829"/>
                  </a:lnTo>
                  <a:lnTo>
                    <a:pt x="98655" y="65165"/>
                  </a:lnTo>
                  <a:lnTo>
                    <a:pt x="65227" y="98561"/>
                  </a:lnTo>
                  <a:lnTo>
                    <a:pt x="37865" y="137234"/>
                  </a:lnTo>
                  <a:lnTo>
                    <a:pt x="17351" y="180401"/>
                  </a:lnTo>
                  <a:lnTo>
                    <a:pt x="4468" y="227280"/>
                  </a:lnTo>
                  <a:lnTo>
                    <a:pt x="0" y="277090"/>
                  </a:lnTo>
                  <a:lnTo>
                    <a:pt x="4468" y="326876"/>
                  </a:lnTo>
                  <a:lnTo>
                    <a:pt x="17351" y="373739"/>
                  </a:lnTo>
                  <a:lnTo>
                    <a:pt x="37865" y="416893"/>
                  </a:lnTo>
                  <a:lnTo>
                    <a:pt x="65227" y="455556"/>
                  </a:lnTo>
                  <a:lnTo>
                    <a:pt x="98655" y="488946"/>
                  </a:lnTo>
                  <a:lnTo>
                    <a:pt x="137365" y="516278"/>
                  </a:lnTo>
                  <a:lnTo>
                    <a:pt x="180573" y="536771"/>
                  </a:lnTo>
                  <a:lnTo>
                    <a:pt x="227497" y="549641"/>
                  </a:lnTo>
                  <a:lnTo>
                    <a:pt x="277354" y="554105"/>
                  </a:lnTo>
                  <a:lnTo>
                    <a:pt x="327188" y="549641"/>
                  </a:lnTo>
                  <a:lnTo>
                    <a:pt x="374095" y="536771"/>
                  </a:lnTo>
                  <a:lnTo>
                    <a:pt x="417291" y="516278"/>
                  </a:lnTo>
                  <a:lnTo>
                    <a:pt x="455991" y="488946"/>
                  </a:lnTo>
                  <a:lnTo>
                    <a:pt x="489412" y="455556"/>
                  </a:lnTo>
                  <a:lnTo>
                    <a:pt x="516771" y="416893"/>
                  </a:lnTo>
                  <a:lnTo>
                    <a:pt x="537283" y="373739"/>
                  </a:lnTo>
                  <a:lnTo>
                    <a:pt x="550165" y="326876"/>
                  </a:lnTo>
                  <a:lnTo>
                    <a:pt x="554633" y="277090"/>
                  </a:lnTo>
                  <a:lnTo>
                    <a:pt x="550165" y="227280"/>
                  </a:lnTo>
                  <a:lnTo>
                    <a:pt x="537283" y="180401"/>
                  </a:lnTo>
                  <a:lnTo>
                    <a:pt x="516771" y="137234"/>
                  </a:lnTo>
                  <a:lnTo>
                    <a:pt x="489412" y="98561"/>
                  </a:lnTo>
                  <a:lnTo>
                    <a:pt x="455991" y="65165"/>
                  </a:lnTo>
                  <a:lnTo>
                    <a:pt x="417291" y="37829"/>
                  </a:lnTo>
                  <a:lnTo>
                    <a:pt x="374095" y="17334"/>
                  </a:lnTo>
                  <a:lnTo>
                    <a:pt x="327188" y="4464"/>
                  </a:lnTo>
                  <a:lnTo>
                    <a:pt x="277354" y="0"/>
                  </a:lnTo>
                  <a:close/>
                </a:path>
              </a:pathLst>
            </a:custGeom>
            <a:solidFill>
              <a:srgbClr val="FFFFFF"/>
            </a:solidFill>
          </p:spPr>
          <p:txBody>
            <a:bodyPr wrap="square" lIns="0" tIns="0" rIns="0" bIns="0" rtlCol="0"/>
            <a:lstStyle/>
            <a:p>
              <a:endParaRPr/>
            </a:p>
          </p:txBody>
        </p:sp>
        <p:pic>
          <p:nvPicPr>
            <p:cNvPr id="42" name="object 41">
              <a:extLst>
                <a:ext uri="{FF2B5EF4-FFF2-40B4-BE49-F238E27FC236}">
                  <a16:creationId xmlns:a16="http://schemas.microsoft.com/office/drawing/2014/main" id="{39BE09AD-FFF6-1DA1-CBF9-16A644D86DD7}"/>
                </a:ext>
              </a:extLst>
            </p:cNvPr>
            <p:cNvPicPr/>
            <p:nvPr/>
          </p:nvPicPr>
          <p:blipFill>
            <a:blip r:embed="rId22" cstate="email">
              <a:extLst>
                <a:ext uri="{28A0092B-C50C-407E-A947-70E740481C1C}">
                  <a14:useLocalDpi xmlns:a14="http://schemas.microsoft.com/office/drawing/2010/main" val="0"/>
                </a:ext>
              </a:extLst>
            </a:blip>
            <a:stretch>
              <a:fillRect/>
            </a:stretch>
          </p:blipFill>
          <p:spPr>
            <a:xfrm>
              <a:off x="5247494" y="3284147"/>
              <a:ext cx="170281" cy="170269"/>
            </a:xfrm>
            <a:prstGeom prst="rect">
              <a:avLst/>
            </a:prstGeom>
          </p:spPr>
        </p:pic>
        <p:sp>
          <p:nvSpPr>
            <p:cNvPr id="43" name="object 42">
              <a:extLst>
                <a:ext uri="{FF2B5EF4-FFF2-40B4-BE49-F238E27FC236}">
                  <a16:creationId xmlns:a16="http://schemas.microsoft.com/office/drawing/2014/main" id="{91D22A57-B344-0C9C-4C00-AB5F736EAFB2}"/>
                </a:ext>
              </a:extLst>
            </p:cNvPr>
            <p:cNvSpPr/>
            <p:nvPr/>
          </p:nvSpPr>
          <p:spPr>
            <a:xfrm>
              <a:off x="5159617" y="3500336"/>
              <a:ext cx="346075" cy="277495"/>
            </a:xfrm>
            <a:custGeom>
              <a:avLst/>
              <a:gdLst/>
              <a:ahLst/>
              <a:cxnLst/>
              <a:rect l="l" t="t" r="r" b="b"/>
              <a:pathLst>
                <a:path w="346075" h="277495">
                  <a:moveTo>
                    <a:pt x="173055" y="0"/>
                  </a:moveTo>
                  <a:lnTo>
                    <a:pt x="130727" y="3959"/>
                  </a:lnTo>
                  <a:lnTo>
                    <a:pt x="93463" y="15913"/>
                  </a:lnTo>
                  <a:lnTo>
                    <a:pt x="36059" y="64277"/>
                  </a:lnTo>
                  <a:lnTo>
                    <a:pt x="16883" y="100920"/>
                  </a:lnTo>
                  <a:lnTo>
                    <a:pt x="4703" y="146024"/>
                  </a:lnTo>
                  <a:lnTo>
                    <a:pt x="0" y="199708"/>
                  </a:lnTo>
                  <a:lnTo>
                    <a:pt x="2110" y="217255"/>
                  </a:lnTo>
                  <a:lnTo>
                    <a:pt x="33066" y="239113"/>
                  </a:lnTo>
                  <a:lnTo>
                    <a:pt x="76275" y="259606"/>
                  </a:lnTo>
                  <a:lnTo>
                    <a:pt x="123199" y="272476"/>
                  </a:lnTo>
                  <a:lnTo>
                    <a:pt x="173055" y="276940"/>
                  </a:lnTo>
                  <a:lnTo>
                    <a:pt x="222890" y="272476"/>
                  </a:lnTo>
                  <a:lnTo>
                    <a:pt x="269797" y="259606"/>
                  </a:lnTo>
                  <a:lnTo>
                    <a:pt x="312992" y="239113"/>
                  </a:lnTo>
                  <a:lnTo>
                    <a:pt x="343926" y="217255"/>
                  </a:lnTo>
                  <a:lnTo>
                    <a:pt x="346036" y="199708"/>
                  </a:lnTo>
                  <a:lnTo>
                    <a:pt x="341381" y="143595"/>
                  </a:lnTo>
                  <a:lnTo>
                    <a:pt x="329220" y="97546"/>
                  </a:lnTo>
                  <a:lnTo>
                    <a:pt x="310046" y="61038"/>
                  </a:lnTo>
                  <a:lnTo>
                    <a:pt x="252626" y="14564"/>
                  </a:lnTo>
                  <a:lnTo>
                    <a:pt x="215364" y="3554"/>
                  </a:lnTo>
                  <a:lnTo>
                    <a:pt x="173055" y="0"/>
                  </a:lnTo>
                  <a:close/>
                </a:path>
              </a:pathLst>
            </a:custGeom>
            <a:solidFill>
              <a:srgbClr val="003685"/>
            </a:solidFill>
          </p:spPr>
          <p:txBody>
            <a:bodyPr wrap="square" lIns="0" tIns="0" rIns="0" bIns="0" rtlCol="0"/>
            <a:lstStyle/>
            <a:p>
              <a:endParaRPr/>
            </a:p>
          </p:txBody>
        </p:sp>
        <p:sp>
          <p:nvSpPr>
            <p:cNvPr id="44" name="object 43">
              <a:extLst>
                <a:ext uri="{FF2B5EF4-FFF2-40B4-BE49-F238E27FC236}">
                  <a16:creationId xmlns:a16="http://schemas.microsoft.com/office/drawing/2014/main" id="{D645A341-4592-47E4-AC42-36D1972C8570}"/>
                </a:ext>
              </a:extLst>
            </p:cNvPr>
            <p:cNvSpPr/>
            <p:nvPr/>
          </p:nvSpPr>
          <p:spPr>
            <a:xfrm>
              <a:off x="6718769" y="3223171"/>
              <a:ext cx="554990" cy="554355"/>
            </a:xfrm>
            <a:custGeom>
              <a:avLst/>
              <a:gdLst/>
              <a:ahLst/>
              <a:cxnLst/>
              <a:rect l="l" t="t" r="r" b="b"/>
              <a:pathLst>
                <a:path w="554990" h="554354">
                  <a:moveTo>
                    <a:pt x="277279" y="0"/>
                  </a:moveTo>
                  <a:lnTo>
                    <a:pt x="227425" y="4464"/>
                  </a:lnTo>
                  <a:lnTo>
                    <a:pt x="180507" y="17334"/>
                  </a:lnTo>
                  <a:lnTo>
                    <a:pt x="137309" y="37829"/>
                  </a:lnTo>
                  <a:lnTo>
                    <a:pt x="98611" y="65165"/>
                  </a:lnTo>
                  <a:lnTo>
                    <a:pt x="65196" y="98561"/>
                  </a:lnTo>
                  <a:lnTo>
                    <a:pt x="37845" y="137234"/>
                  </a:lnTo>
                  <a:lnTo>
                    <a:pt x="17341" y="180401"/>
                  </a:lnTo>
                  <a:lnTo>
                    <a:pt x="4465" y="227280"/>
                  </a:lnTo>
                  <a:lnTo>
                    <a:pt x="0" y="277090"/>
                  </a:lnTo>
                  <a:lnTo>
                    <a:pt x="4465" y="326876"/>
                  </a:lnTo>
                  <a:lnTo>
                    <a:pt x="17341" y="373739"/>
                  </a:lnTo>
                  <a:lnTo>
                    <a:pt x="37845" y="416893"/>
                  </a:lnTo>
                  <a:lnTo>
                    <a:pt x="65196" y="455556"/>
                  </a:lnTo>
                  <a:lnTo>
                    <a:pt x="98611" y="488946"/>
                  </a:lnTo>
                  <a:lnTo>
                    <a:pt x="137309" y="516278"/>
                  </a:lnTo>
                  <a:lnTo>
                    <a:pt x="180507" y="536771"/>
                  </a:lnTo>
                  <a:lnTo>
                    <a:pt x="227425" y="549641"/>
                  </a:lnTo>
                  <a:lnTo>
                    <a:pt x="277279" y="554105"/>
                  </a:lnTo>
                  <a:lnTo>
                    <a:pt x="327133" y="549641"/>
                  </a:lnTo>
                  <a:lnTo>
                    <a:pt x="374050" y="536771"/>
                  </a:lnTo>
                  <a:lnTo>
                    <a:pt x="417249" y="516278"/>
                  </a:lnTo>
                  <a:lnTo>
                    <a:pt x="455947" y="488946"/>
                  </a:lnTo>
                  <a:lnTo>
                    <a:pt x="489362" y="455556"/>
                  </a:lnTo>
                  <a:lnTo>
                    <a:pt x="516712" y="416893"/>
                  </a:lnTo>
                  <a:lnTo>
                    <a:pt x="537217" y="373739"/>
                  </a:lnTo>
                  <a:lnTo>
                    <a:pt x="550093" y="326876"/>
                  </a:lnTo>
                  <a:lnTo>
                    <a:pt x="554558" y="277090"/>
                  </a:lnTo>
                  <a:lnTo>
                    <a:pt x="550090" y="227280"/>
                  </a:lnTo>
                  <a:lnTo>
                    <a:pt x="537208" y="180401"/>
                  </a:lnTo>
                  <a:lnTo>
                    <a:pt x="516696" y="137234"/>
                  </a:lnTo>
                  <a:lnTo>
                    <a:pt x="489337" y="98561"/>
                  </a:lnTo>
                  <a:lnTo>
                    <a:pt x="455916" y="65165"/>
                  </a:lnTo>
                  <a:lnTo>
                    <a:pt x="417216" y="37829"/>
                  </a:lnTo>
                  <a:lnTo>
                    <a:pt x="374020" y="17334"/>
                  </a:lnTo>
                  <a:lnTo>
                    <a:pt x="327113" y="4464"/>
                  </a:lnTo>
                  <a:lnTo>
                    <a:pt x="277279" y="0"/>
                  </a:lnTo>
                  <a:close/>
                </a:path>
              </a:pathLst>
            </a:custGeom>
            <a:solidFill>
              <a:srgbClr val="FFFFFF"/>
            </a:solidFill>
          </p:spPr>
          <p:txBody>
            <a:bodyPr wrap="square" lIns="0" tIns="0" rIns="0" bIns="0" rtlCol="0"/>
            <a:lstStyle/>
            <a:p>
              <a:endParaRPr/>
            </a:p>
          </p:txBody>
        </p:sp>
        <p:pic>
          <p:nvPicPr>
            <p:cNvPr id="45" name="object 44">
              <a:extLst>
                <a:ext uri="{FF2B5EF4-FFF2-40B4-BE49-F238E27FC236}">
                  <a16:creationId xmlns:a16="http://schemas.microsoft.com/office/drawing/2014/main" id="{CFD8C048-7C46-B5D6-67B4-56C6104B297E}"/>
                </a:ext>
              </a:extLst>
            </p:cNvPr>
            <p:cNvPicPr/>
            <p:nvPr/>
          </p:nvPicPr>
          <p:blipFill>
            <a:blip r:embed="rId23" cstate="email">
              <a:extLst>
                <a:ext uri="{28A0092B-C50C-407E-A947-70E740481C1C}">
                  <a14:useLocalDpi xmlns:a14="http://schemas.microsoft.com/office/drawing/2010/main" val="0"/>
                </a:ext>
              </a:extLst>
            </a:blip>
            <a:stretch>
              <a:fillRect/>
            </a:stretch>
          </p:blipFill>
          <p:spPr>
            <a:xfrm>
              <a:off x="6910946" y="3284147"/>
              <a:ext cx="170206" cy="170269"/>
            </a:xfrm>
            <a:prstGeom prst="rect">
              <a:avLst/>
            </a:prstGeom>
          </p:spPr>
        </p:pic>
        <p:sp>
          <p:nvSpPr>
            <p:cNvPr id="46" name="object 45">
              <a:extLst>
                <a:ext uri="{FF2B5EF4-FFF2-40B4-BE49-F238E27FC236}">
                  <a16:creationId xmlns:a16="http://schemas.microsoft.com/office/drawing/2014/main" id="{FACBCBC4-5B7A-FC76-5253-4A55842D576A}"/>
                </a:ext>
              </a:extLst>
            </p:cNvPr>
            <p:cNvSpPr/>
            <p:nvPr/>
          </p:nvSpPr>
          <p:spPr>
            <a:xfrm>
              <a:off x="6822994" y="3500336"/>
              <a:ext cx="346710" cy="277495"/>
            </a:xfrm>
            <a:custGeom>
              <a:avLst/>
              <a:gdLst/>
              <a:ahLst/>
              <a:cxnLst/>
              <a:rect l="l" t="t" r="r" b="b"/>
              <a:pathLst>
                <a:path w="346709" h="277495">
                  <a:moveTo>
                    <a:pt x="173055" y="0"/>
                  </a:moveTo>
                  <a:lnTo>
                    <a:pt x="130731" y="3959"/>
                  </a:lnTo>
                  <a:lnTo>
                    <a:pt x="93476" y="15913"/>
                  </a:lnTo>
                  <a:lnTo>
                    <a:pt x="36090" y="64277"/>
                  </a:lnTo>
                  <a:lnTo>
                    <a:pt x="16916" y="100920"/>
                  </a:lnTo>
                  <a:lnTo>
                    <a:pt x="4726" y="146024"/>
                  </a:lnTo>
                  <a:lnTo>
                    <a:pt x="0" y="199708"/>
                  </a:lnTo>
                  <a:lnTo>
                    <a:pt x="2108" y="217233"/>
                  </a:lnTo>
                  <a:lnTo>
                    <a:pt x="33086" y="239113"/>
                  </a:lnTo>
                  <a:lnTo>
                    <a:pt x="76284" y="259606"/>
                  </a:lnTo>
                  <a:lnTo>
                    <a:pt x="123201" y="272476"/>
                  </a:lnTo>
                  <a:lnTo>
                    <a:pt x="173055" y="276940"/>
                  </a:lnTo>
                  <a:lnTo>
                    <a:pt x="222910" y="272476"/>
                  </a:lnTo>
                  <a:lnTo>
                    <a:pt x="269827" y="259606"/>
                  </a:lnTo>
                  <a:lnTo>
                    <a:pt x="313025" y="239113"/>
                  </a:lnTo>
                  <a:lnTo>
                    <a:pt x="344003" y="217233"/>
                  </a:lnTo>
                  <a:lnTo>
                    <a:pt x="346111" y="199708"/>
                  </a:lnTo>
                  <a:lnTo>
                    <a:pt x="341456" y="143595"/>
                  </a:lnTo>
                  <a:lnTo>
                    <a:pt x="329293" y="97546"/>
                  </a:lnTo>
                  <a:lnTo>
                    <a:pt x="310115" y="61038"/>
                  </a:lnTo>
                  <a:lnTo>
                    <a:pt x="252674" y="14564"/>
                  </a:lnTo>
                  <a:lnTo>
                    <a:pt x="215391" y="3554"/>
                  </a:lnTo>
                  <a:lnTo>
                    <a:pt x="173055" y="0"/>
                  </a:lnTo>
                  <a:close/>
                </a:path>
              </a:pathLst>
            </a:custGeom>
            <a:solidFill>
              <a:srgbClr val="003685"/>
            </a:solidFill>
          </p:spPr>
          <p:txBody>
            <a:bodyPr wrap="square" lIns="0" tIns="0" rIns="0" bIns="0" rtlCol="0"/>
            <a:lstStyle/>
            <a:p>
              <a:endParaRPr/>
            </a:p>
          </p:txBody>
        </p:sp>
        <p:sp>
          <p:nvSpPr>
            <p:cNvPr id="47" name="object 46">
              <a:extLst>
                <a:ext uri="{FF2B5EF4-FFF2-40B4-BE49-F238E27FC236}">
                  <a16:creationId xmlns:a16="http://schemas.microsoft.com/office/drawing/2014/main" id="{383EC223-112F-B756-562E-2A9092695C1C}"/>
                </a:ext>
              </a:extLst>
            </p:cNvPr>
            <p:cNvSpPr/>
            <p:nvPr/>
          </p:nvSpPr>
          <p:spPr>
            <a:xfrm>
              <a:off x="3391941" y="4019548"/>
              <a:ext cx="554990" cy="554355"/>
            </a:xfrm>
            <a:custGeom>
              <a:avLst/>
              <a:gdLst/>
              <a:ahLst/>
              <a:cxnLst/>
              <a:rect l="l" t="t" r="r" b="b"/>
              <a:pathLst>
                <a:path w="554989" h="554354">
                  <a:moveTo>
                    <a:pt x="277279" y="0"/>
                  </a:moveTo>
                  <a:lnTo>
                    <a:pt x="227444" y="4463"/>
                  </a:lnTo>
                  <a:lnTo>
                    <a:pt x="180538" y="17332"/>
                  </a:lnTo>
                  <a:lnTo>
                    <a:pt x="137342" y="37824"/>
                  </a:lnTo>
                  <a:lnTo>
                    <a:pt x="98642" y="65156"/>
                  </a:lnTo>
                  <a:lnTo>
                    <a:pt x="65221" y="98547"/>
                  </a:lnTo>
                  <a:lnTo>
                    <a:pt x="37862" y="137214"/>
                  </a:lnTo>
                  <a:lnTo>
                    <a:pt x="17350" y="180374"/>
                  </a:lnTo>
                  <a:lnTo>
                    <a:pt x="4468" y="227245"/>
                  </a:lnTo>
                  <a:lnTo>
                    <a:pt x="0" y="277045"/>
                  </a:lnTo>
                  <a:lnTo>
                    <a:pt x="4468" y="326844"/>
                  </a:lnTo>
                  <a:lnTo>
                    <a:pt x="17350" y="373715"/>
                  </a:lnTo>
                  <a:lnTo>
                    <a:pt x="37862" y="416876"/>
                  </a:lnTo>
                  <a:lnTo>
                    <a:pt x="65221" y="455542"/>
                  </a:lnTo>
                  <a:lnTo>
                    <a:pt x="98642" y="488933"/>
                  </a:lnTo>
                  <a:lnTo>
                    <a:pt x="137342" y="516265"/>
                  </a:lnTo>
                  <a:lnTo>
                    <a:pt x="180538" y="536757"/>
                  </a:lnTo>
                  <a:lnTo>
                    <a:pt x="227445" y="549626"/>
                  </a:lnTo>
                  <a:lnTo>
                    <a:pt x="277279" y="554090"/>
                  </a:lnTo>
                  <a:lnTo>
                    <a:pt x="327136" y="549626"/>
                  </a:lnTo>
                  <a:lnTo>
                    <a:pt x="374060" y="536757"/>
                  </a:lnTo>
                  <a:lnTo>
                    <a:pt x="417268" y="516265"/>
                  </a:lnTo>
                  <a:lnTo>
                    <a:pt x="455978" y="488933"/>
                  </a:lnTo>
                  <a:lnTo>
                    <a:pt x="489406" y="455542"/>
                  </a:lnTo>
                  <a:lnTo>
                    <a:pt x="516768" y="416876"/>
                  </a:lnTo>
                  <a:lnTo>
                    <a:pt x="537282" y="373715"/>
                  </a:lnTo>
                  <a:lnTo>
                    <a:pt x="550165" y="326844"/>
                  </a:lnTo>
                  <a:lnTo>
                    <a:pt x="554633" y="277045"/>
                  </a:lnTo>
                  <a:lnTo>
                    <a:pt x="550165" y="227245"/>
                  </a:lnTo>
                  <a:lnTo>
                    <a:pt x="537282" y="180374"/>
                  </a:lnTo>
                  <a:lnTo>
                    <a:pt x="516768" y="137214"/>
                  </a:lnTo>
                  <a:lnTo>
                    <a:pt x="489406" y="98547"/>
                  </a:lnTo>
                  <a:lnTo>
                    <a:pt x="455978" y="65156"/>
                  </a:lnTo>
                  <a:lnTo>
                    <a:pt x="417268" y="37824"/>
                  </a:lnTo>
                  <a:lnTo>
                    <a:pt x="374060" y="17332"/>
                  </a:lnTo>
                  <a:lnTo>
                    <a:pt x="327136" y="4463"/>
                  </a:lnTo>
                  <a:lnTo>
                    <a:pt x="277279" y="0"/>
                  </a:lnTo>
                  <a:close/>
                </a:path>
              </a:pathLst>
            </a:custGeom>
            <a:solidFill>
              <a:srgbClr val="FFFFFF"/>
            </a:solidFill>
          </p:spPr>
          <p:txBody>
            <a:bodyPr wrap="square" lIns="0" tIns="0" rIns="0" bIns="0" rtlCol="0"/>
            <a:lstStyle/>
            <a:p>
              <a:endParaRPr/>
            </a:p>
          </p:txBody>
        </p:sp>
        <p:pic>
          <p:nvPicPr>
            <p:cNvPr id="48" name="object 47">
              <a:extLst>
                <a:ext uri="{FF2B5EF4-FFF2-40B4-BE49-F238E27FC236}">
                  <a16:creationId xmlns:a16="http://schemas.microsoft.com/office/drawing/2014/main" id="{417214B3-1829-B42F-BA77-67B589ABB718}"/>
                </a:ext>
              </a:extLst>
            </p:cNvPr>
            <p:cNvPicPr/>
            <p:nvPr/>
          </p:nvPicPr>
          <p:blipFill>
            <a:blip r:embed="rId24" cstate="email">
              <a:extLst>
                <a:ext uri="{28A0092B-C50C-407E-A947-70E740481C1C}">
                  <a14:useLocalDpi xmlns:a14="http://schemas.microsoft.com/office/drawing/2010/main" val="0"/>
                </a:ext>
              </a:extLst>
            </a:blip>
            <a:stretch>
              <a:fillRect/>
            </a:stretch>
          </p:blipFill>
          <p:spPr>
            <a:xfrm>
              <a:off x="3584117" y="4080494"/>
              <a:ext cx="170206" cy="170254"/>
            </a:xfrm>
            <a:prstGeom prst="rect">
              <a:avLst/>
            </a:prstGeom>
          </p:spPr>
        </p:pic>
        <p:sp>
          <p:nvSpPr>
            <p:cNvPr id="49" name="object 48">
              <a:extLst>
                <a:ext uri="{FF2B5EF4-FFF2-40B4-BE49-F238E27FC236}">
                  <a16:creationId xmlns:a16="http://schemas.microsoft.com/office/drawing/2014/main" id="{14BD7102-90F7-CF7D-795C-3D67D62DDFA0}"/>
                </a:ext>
              </a:extLst>
            </p:cNvPr>
            <p:cNvSpPr/>
            <p:nvPr/>
          </p:nvSpPr>
          <p:spPr>
            <a:xfrm>
              <a:off x="3496240" y="4296593"/>
              <a:ext cx="346075" cy="277495"/>
            </a:xfrm>
            <a:custGeom>
              <a:avLst/>
              <a:gdLst/>
              <a:ahLst/>
              <a:cxnLst/>
              <a:rect l="l" t="t" r="r" b="b"/>
              <a:pathLst>
                <a:path w="346075" h="277495">
                  <a:moveTo>
                    <a:pt x="172980" y="0"/>
                  </a:moveTo>
                  <a:lnTo>
                    <a:pt x="130656" y="3959"/>
                  </a:lnTo>
                  <a:lnTo>
                    <a:pt x="93403" y="15917"/>
                  </a:lnTo>
                  <a:lnTo>
                    <a:pt x="36029" y="64289"/>
                  </a:lnTo>
                  <a:lnTo>
                    <a:pt x="16868" y="100937"/>
                  </a:lnTo>
                  <a:lnTo>
                    <a:pt x="4698" y="146048"/>
                  </a:lnTo>
                  <a:lnTo>
                    <a:pt x="0" y="199738"/>
                  </a:lnTo>
                  <a:lnTo>
                    <a:pt x="2114" y="217373"/>
                  </a:lnTo>
                  <a:lnTo>
                    <a:pt x="33047" y="239220"/>
                  </a:lnTo>
                  <a:lnTo>
                    <a:pt x="76242" y="259712"/>
                  </a:lnTo>
                  <a:lnTo>
                    <a:pt x="123149" y="272581"/>
                  </a:lnTo>
                  <a:lnTo>
                    <a:pt x="172980" y="277045"/>
                  </a:lnTo>
                  <a:lnTo>
                    <a:pt x="222838" y="272581"/>
                  </a:lnTo>
                  <a:lnTo>
                    <a:pt x="269763" y="259711"/>
                  </a:lnTo>
                  <a:lnTo>
                    <a:pt x="312972" y="239219"/>
                  </a:lnTo>
                  <a:lnTo>
                    <a:pt x="343916" y="217369"/>
                  </a:lnTo>
                  <a:lnTo>
                    <a:pt x="346036" y="199738"/>
                  </a:lnTo>
                  <a:lnTo>
                    <a:pt x="341381" y="143614"/>
                  </a:lnTo>
                  <a:lnTo>
                    <a:pt x="329218" y="97556"/>
                  </a:lnTo>
                  <a:lnTo>
                    <a:pt x="310040" y="61044"/>
                  </a:lnTo>
                  <a:lnTo>
                    <a:pt x="252599" y="14565"/>
                  </a:lnTo>
                  <a:lnTo>
                    <a:pt x="215317" y="3554"/>
                  </a:lnTo>
                  <a:lnTo>
                    <a:pt x="172980" y="0"/>
                  </a:lnTo>
                  <a:close/>
                </a:path>
              </a:pathLst>
            </a:custGeom>
            <a:solidFill>
              <a:srgbClr val="003685"/>
            </a:solidFill>
          </p:spPr>
          <p:txBody>
            <a:bodyPr wrap="square" lIns="0" tIns="0" rIns="0" bIns="0" rtlCol="0"/>
            <a:lstStyle/>
            <a:p>
              <a:endParaRPr/>
            </a:p>
          </p:txBody>
        </p:sp>
        <p:sp>
          <p:nvSpPr>
            <p:cNvPr id="50" name="object 49">
              <a:extLst>
                <a:ext uri="{FF2B5EF4-FFF2-40B4-BE49-F238E27FC236}">
                  <a16:creationId xmlns:a16="http://schemas.microsoft.com/office/drawing/2014/main" id="{DA444217-A4FF-37B4-4C8A-5B7869C49001}"/>
                </a:ext>
              </a:extLst>
            </p:cNvPr>
            <p:cNvSpPr/>
            <p:nvPr/>
          </p:nvSpPr>
          <p:spPr>
            <a:xfrm>
              <a:off x="5055318" y="4019548"/>
              <a:ext cx="554990" cy="554355"/>
            </a:xfrm>
            <a:custGeom>
              <a:avLst/>
              <a:gdLst/>
              <a:ahLst/>
              <a:cxnLst/>
              <a:rect l="l" t="t" r="r" b="b"/>
              <a:pathLst>
                <a:path w="554989" h="554354">
                  <a:moveTo>
                    <a:pt x="277354" y="0"/>
                  </a:moveTo>
                  <a:lnTo>
                    <a:pt x="227497" y="4463"/>
                  </a:lnTo>
                  <a:lnTo>
                    <a:pt x="180573" y="17332"/>
                  </a:lnTo>
                  <a:lnTo>
                    <a:pt x="137365" y="37824"/>
                  </a:lnTo>
                  <a:lnTo>
                    <a:pt x="98655" y="65156"/>
                  </a:lnTo>
                  <a:lnTo>
                    <a:pt x="65227" y="98547"/>
                  </a:lnTo>
                  <a:lnTo>
                    <a:pt x="37865" y="137214"/>
                  </a:lnTo>
                  <a:lnTo>
                    <a:pt x="17351" y="180374"/>
                  </a:lnTo>
                  <a:lnTo>
                    <a:pt x="4468" y="227245"/>
                  </a:lnTo>
                  <a:lnTo>
                    <a:pt x="0" y="277045"/>
                  </a:lnTo>
                  <a:lnTo>
                    <a:pt x="4468" y="326844"/>
                  </a:lnTo>
                  <a:lnTo>
                    <a:pt x="17351" y="373715"/>
                  </a:lnTo>
                  <a:lnTo>
                    <a:pt x="37865" y="416876"/>
                  </a:lnTo>
                  <a:lnTo>
                    <a:pt x="65227" y="455542"/>
                  </a:lnTo>
                  <a:lnTo>
                    <a:pt x="98655" y="488933"/>
                  </a:lnTo>
                  <a:lnTo>
                    <a:pt x="137365" y="516265"/>
                  </a:lnTo>
                  <a:lnTo>
                    <a:pt x="180573" y="536757"/>
                  </a:lnTo>
                  <a:lnTo>
                    <a:pt x="227497" y="549626"/>
                  </a:lnTo>
                  <a:lnTo>
                    <a:pt x="277354" y="554090"/>
                  </a:lnTo>
                  <a:lnTo>
                    <a:pt x="327188" y="549626"/>
                  </a:lnTo>
                  <a:lnTo>
                    <a:pt x="374095" y="536757"/>
                  </a:lnTo>
                  <a:lnTo>
                    <a:pt x="417291" y="516265"/>
                  </a:lnTo>
                  <a:lnTo>
                    <a:pt x="455991" y="488933"/>
                  </a:lnTo>
                  <a:lnTo>
                    <a:pt x="489412" y="455542"/>
                  </a:lnTo>
                  <a:lnTo>
                    <a:pt x="516771" y="416876"/>
                  </a:lnTo>
                  <a:lnTo>
                    <a:pt x="537283" y="373715"/>
                  </a:lnTo>
                  <a:lnTo>
                    <a:pt x="550165" y="326844"/>
                  </a:lnTo>
                  <a:lnTo>
                    <a:pt x="554633" y="277045"/>
                  </a:lnTo>
                  <a:lnTo>
                    <a:pt x="550165" y="227245"/>
                  </a:lnTo>
                  <a:lnTo>
                    <a:pt x="537283" y="180374"/>
                  </a:lnTo>
                  <a:lnTo>
                    <a:pt x="516771" y="137214"/>
                  </a:lnTo>
                  <a:lnTo>
                    <a:pt x="489412" y="98547"/>
                  </a:lnTo>
                  <a:lnTo>
                    <a:pt x="455991" y="65156"/>
                  </a:lnTo>
                  <a:lnTo>
                    <a:pt x="417291" y="37824"/>
                  </a:lnTo>
                  <a:lnTo>
                    <a:pt x="374095" y="17332"/>
                  </a:lnTo>
                  <a:lnTo>
                    <a:pt x="327188" y="4463"/>
                  </a:lnTo>
                  <a:lnTo>
                    <a:pt x="277354" y="0"/>
                  </a:lnTo>
                  <a:close/>
                </a:path>
              </a:pathLst>
            </a:custGeom>
            <a:solidFill>
              <a:srgbClr val="FFFFFF"/>
            </a:solidFill>
          </p:spPr>
          <p:txBody>
            <a:bodyPr wrap="square" lIns="0" tIns="0" rIns="0" bIns="0" rtlCol="0"/>
            <a:lstStyle/>
            <a:p>
              <a:endParaRPr/>
            </a:p>
          </p:txBody>
        </p:sp>
        <p:pic>
          <p:nvPicPr>
            <p:cNvPr id="51" name="object 50">
              <a:extLst>
                <a:ext uri="{FF2B5EF4-FFF2-40B4-BE49-F238E27FC236}">
                  <a16:creationId xmlns:a16="http://schemas.microsoft.com/office/drawing/2014/main" id="{6D124701-5D84-B6DE-1553-9BF685C8DEE3}"/>
                </a:ext>
              </a:extLst>
            </p:cNvPr>
            <p:cNvPicPr/>
            <p:nvPr/>
          </p:nvPicPr>
          <p:blipFill>
            <a:blip r:embed="rId25" cstate="email">
              <a:extLst>
                <a:ext uri="{28A0092B-C50C-407E-A947-70E740481C1C}">
                  <a14:useLocalDpi xmlns:a14="http://schemas.microsoft.com/office/drawing/2010/main" val="0"/>
                </a:ext>
              </a:extLst>
            </a:blip>
            <a:stretch>
              <a:fillRect/>
            </a:stretch>
          </p:blipFill>
          <p:spPr>
            <a:xfrm>
              <a:off x="5247494" y="4080494"/>
              <a:ext cx="170281" cy="170254"/>
            </a:xfrm>
            <a:prstGeom prst="rect">
              <a:avLst/>
            </a:prstGeom>
          </p:spPr>
        </p:pic>
        <p:sp>
          <p:nvSpPr>
            <p:cNvPr id="52" name="object 51">
              <a:extLst>
                <a:ext uri="{FF2B5EF4-FFF2-40B4-BE49-F238E27FC236}">
                  <a16:creationId xmlns:a16="http://schemas.microsoft.com/office/drawing/2014/main" id="{76D8EF44-468E-FF22-2FEF-F7C0507D0475}"/>
                </a:ext>
              </a:extLst>
            </p:cNvPr>
            <p:cNvSpPr/>
            <p:nvPr/>
          </p:nvSpPr>
          <p:spPr>
            <a:xfrm>
              <a:off x="5159617" y="4296593"/>
              <a:ext cx="346075" cy="277495"/>
            </a:xfrm>
            <a:custGeom>
              <a:avLst/>
              <a:gdLst/>
              <a:ahLst/>
              <a:cxnLst/>
              <a:rect l="l" t="t" r="r" b="b"/>
              <a:pathLst>
                <a:path w="346075" h="277495">
                  <a:moveTo>
                    <a:pt x="173055" y="0"/>
                  </a:moveTo>
                  <a:lnTo>
                    <a:pt x="130727" y="3959"/>
                  </a:lnTo>
                  <a:lnTo>
                    <a:pt x="93463" y="15917"/>
                  </a:lnTo>
                  <a:lnTo>
                    <a:pt x="36059" y="64289"/>
                  </a:lnTo>
                  <a:lnTo>
                    <a:pt x="16883" y="100937"/>
                  </a:lnTo>
                  <a:lnTo>
                    <a:pt x="4703" y="146048"/>
                  </a:lnTo>
                  <a:lnTo>
                    <a:pt x="0" y="199738"/>
                  </a:lnTo>
                  <a:lnTo>
                    <a:pt x="2120" y="217367"/>
                  </a:lnTo>
                  <a:lnTo>
                    <a:pt x="33070" y="239220"/>
                  </a:lnTo>
                  <a:lnTo>
                    <a:pt x="76278" y="259712"/>
                  </a:lnTo>
                  <a:lnTo>
                    <a:pt x="123201" y="272581"/>
                  </a:lnTo>
                  <a:lnTo>
                    <a:pt x="173055" y="277045"/>
                  </a:lnTo>
                  <a:lnTo>
                    <a:pt x="222891" y="272581"/>
                  </a:lnTo>
                  <a:lnTo>
                    <a:pt x="269799" y="259711"/>
                  </a:lnTo>
                  <a:lnTo>
                    <a:pt x="312994" y="239219"/>
                  </a:lnTo>
                  <a:lnTo>
                    <a:pt x="343916" y="217367"/>
                  </a:lnTo>
                  <a:lnTo>
                    <a:pt x="346036" y="199738"/>
                  </a:lnTo>
                  <a:lnTo>
                    <a:pt x="341381" y="143614"/>
                  </a:lnTo>
                  <a:lnTo>
                    <a:pt x="329220" y="97556"/>
                  </a:lnTo>
                  <a:lnTo>
                    <a:pt x="310046" y="61044"/>
                  </a:lnTo>
                  <a:lnTo>
                    <a:pt x="252626" y="14565"/>
                  </a:lnTo>
                  <a:lnTo>
                    <a:pt x="215364" y="3554"/>
                  </a:lnTo>
                  <a:lnTo>
                    <a:pt x="173055" y="0"/>
                  </a:lnTo>
                  <a:close/>
                </a:path>
              </a:pathLst>
            </a:custGeom>
            <a:solidFill>
              <a:srgbClr val="003685"/>
            </a:solidFill>
          </p:spPr>
          <p:txBody>
            <a:bodyPr wrap="square" lIns="0" tIns="0" rIns="0" bIns="0" rtlCol="0"/>
            <a:lstStyle/>
            <a:p>
              <a:endParaRPr/>
            </a:p>
          </p:txBody>
        </p:sp>
        <p:sp>
          <p:nvSpPr>
            <p:cNvPr id="53" name="object 52">
              <a:extLst>
                <a:ext uri="{FF2B5EF4-FFF2-40B4-BE49-F238E27FC236}">
                  <a16:creationId xmlns:a16="http://schemas.microsoft.com/office/drawing/2014/main" id="{59385C58-DFA6-2988-6131-DEB4DA937496}"/>
                </a:ext>
              </a:extLst>
            </p:cNvPr>
            <p:cNvSpPr/>
            <p:nvPr/>
          </p:nvSpPr>
          <p:spPr>
            <a:xfrm>
              <a:off x="6718769" y="4019548"/>
              <a:ext cx="554990" cy="554355"/>
            </a:xfrm>
            <a:custGeom>
              <a:avLst/>
              <a:gdLst/>
              <a:ahLst/>
              <a:cxnLst/>
              <a:rect l="l" t="t" r="r" b="b"/>
              <a:pathLst>
                <a:path w="554990" h="554354">
                  <a:moveTo>
                    <a:pt x="277279" y="0"/>
                  </a:moveTo>
                  <a:lnTo>
                    <a:pt x="227425" y="4463"/>
                  </a:lnTo>
                  <a:lnTo>
                    <a:pt x="180507" y="17332"/>
                  </a:lnTo>
                  <a:lnTo>
                    <a:pt x="137309" y="37824"/>
                  </a:lnTo>
                  <a:lnTo>
                    <a:pt x="98611" y="65156"/>
                  </a:lnTo>
                  <a:lnTo>
                    <a:pt x="65196" y="98547"/>
                  </a:lnTo>
                  <a:lnTo>
                    <a:pt x="37845" y="137214"/>
                  </a:lnTo>
                  <a:lnTo>
                    <a:pt x="17341" y="180374"/>
                  </a:lnTo>
                  <a:lnTo>
                    <a:pt x="4465" y="227245"/>
                  </a:lnTo>
                  <a:lnTo>
                    <a:pt x="0" y="277045"/>
                  </a:lnTo>
                  <a:lnTo>
                    <a:pt x="4465" y="326844"/>
                  </a:lnTo>
                  <a:lnTo>
                    <a:pt x="17341" y="373715"/>
                  </a:lnTo>
                  <a:lnTo>
                    <a:pt x="37845" y="416876"/>
                  </a:lnTo>
                  <a:lnTo>
                    <a:pt x="65196" y="455542"/>
                  </a:lnTo>
                  <a:lnTo>
                    <a:pt x="98611" y="488933"/>
                  </a:lnTo>
                  <a:lnTo>
                    <a:pt x="137309" y="516265"/>
                  </a:lnTo>
                  <a:lnTo>
                    <a:pt x="180507" y="536757"/>
                  </a:lnTo>
                  <a:lnTo>
                    <a:pt x="227425" y="549626"/>
                  </a:lnTo>
                  <a:lnTo>
                    <a:pt x="277279" y="554090"/>
                  </a:lnTo>
                  <a:lnTo>
                    <a:pt x="327133" y="549626"/>
                  </a:lnTo>
                  <a:lnTo>
                    <a:pt x="374050" y="536757"/>
                  </a:lnTo>
                  <a:lnTo>
                    <a:pt x="417249" y="516265"/>
                  </a:lnTo>
                  <a:lnTo>
                    <a:pt x="455947" y="488933"/>
                  </a:lnTo>
                  <a:lnTo>
                    <a:pt x="489362" y="455542"/>
                  </a:lnTo>
                  <a:lnTo>
                    <a:pt x="516712" y="416876"/>
                  </a:lnTo>
                  <a:lnTo>
                    <a:pt x="537217" y="373715"/>
                  </a:lnTo>
                  <a:lnTo>
                    <a:pt x="550093" y="326844"/>
                  </a:lnTo>
                  <a:lnTo>
                    <a:pt x="554558" y="277045"/>
                  </a:lnTo>
                  <a:lnTo>
                    <a:pt x="550090" y="227245"/>
                  </a:lnTo>
                  <a:lnTo>
                    <a:pt x="537208" y="180374"/>
                  </a:lnTo>
                  <a:lnTo>
                    <a:pt x="516696" y="137214"/>
                  </a:lnTo>
                  <a:lnTo>
                    <a:pt x="489337" y="98547"/>
                  </a:lnTo>
                  <a:lnTo>
                    <a:pt x="455916" y="65156"/>
                  </a:lnTo>
                  <a:lnTo>
                    <a:pt x="417216" y="37824"/>
                  </a:lnTo>
                  <a:lnTo>
                    <a:pt x="374020" y="17332"/>
                  </a:lnTo>
                  <a:lnTo>
                    <a:pt x="327113" y="4463"/>
                  </a:lnTo>
                  <a:lnTo>
                    <a:pt x="277279" y="0"/>
                  </a:lnTo>
                  <a:close/>
                </a:path>
              </a:pathLst>
            </a:custGeom>
            <a:solidFill>
              <a:srgbClr val="FFFFFF"/>
            </a:solidFill>
          </p:spPr>
          <p:txBody>
            <a:bodyPr wrap="square" lIns="0" tIns="0" rIns="0" bIns="0" rtlCol="0"/>
            <a:lstStyle/>
            <a:p>
              <a:endParaRPr/>
            </a:p>
          </p:txBody>
        </p:sp>
        <p:pic>
          <p:nvPicPr>
            <p:cNvPr id="54" name="object 53">
              <a:extLst>
                <a:ext uri="{FF2B5EF4-FFF2-40B4-BE49-F238E27FC236}">
                  <a16:creationId xmlns:a16="http://schemas.microsoft.com/office/drawing/2014/main" id="{7B6502EA-1AA9-24DB-70D0-1ABD6793C6AC}"/>
                </a:ext>
              </a:extLst>
            </p:cNvPr>
            <p:cNvPicPr/>
            <p:nvPr/>
          </p:nvPicPr>
          <p:blipFill>
            <a:blip r:embed="rId26" cstate="email">
              <a:extLst>
                <a:ext uri="{28A0092B-C50C-407E-A947-70E740481C1C}">
                  <a14:useLocalDpi xmlns:a14="http://schemas.microsoft.com/office/drawing/2010/main" val="0"/>
                </a:ext>
              </a:extLst>
            </a:blip>
            <a:stretch>
              <a:fillRect/>
            </a:stretch>
          </p:blipFill>
          <p:spPr>
            <a:xfrm>
              <a:off x="6910946" y="4080494"/>
              <a:ext cx="170206" cy="170254"/>
            </a:xfrm>
            <a:prstGeom prst="rect">
              <a:avLst/>
            </a:prstGeom>
          </p:spPr>
        </p:pic>
        <p:sp>
          <p:nvSpPr>
            <p:cNvPr id="55" name="object 54">
              <a:extLst>
                <a:ext uri="{FF2B5EF4-FFF2-40B4-BE49-F238E27FC236}">
                  <a16:creationId xmlns:a16="http://schemas.microsoft.com/office/drawing/2014/main" id="{503E819C-D8F4-7213-6DC1-2C753BB0B8BF}"/>
                </a:ext>
              </a:extLst>
            </p:cNvPr>
            <p:cNvSpPr/>
            <p:nvPr/>
          </p:nvSpPr>
          <p:spPr>
            <a:xfrm>
              <a:off x="6822994" y="4296593"/>
              <a:ext cx="346710" cy="277495"/>
            </a:xfrm>
            <a:custGeom>
              <a:avLst/>
              <a:gdLst/>
              <a:ahLst/>
              <a:cxnLst/>
              <a:rect l="l" t="t" r="r" b="b"/>
              <a:pathLst>
                <a:path w="346709" h="277495">
                  <a:moveTo>
                    <a:pt x="173055" y="0"/>
                  </a:moveTo>
                  <a:lnTo>
                    <a:pt x="130731" y="3959"/>
                  </a:lnTo>
                  <a:lnTo>
                    <a:pt x="93476" y="15917"/>
                  </a:lnTo>
                  <a:lnTo>
                    <a:pt x="36090" y="64289"/>
                  </a:lnTo>
                  <a:lnTo>
                    <a:pt x="16916" y="100937"/>
                  </a:lnTo>
                  <a:lnTo>
                    <a:pt x="4726" y="146048"/>
                  </a:lnTo>
                  <a:lnTo>
                    <a:pt x="0" y="199738"/>
                  </a:lnTo>
                  <a:lnTo>
                    <a:pt x="2120" y="217347"/>
                  </a:lnTo>
                  <a:lnTo>
                    <a:pt x="33089" y="239220"/>
                  </a:lnTo>
                  <a:lnTo>
                    <a:pt x="76287" y="259712"/>
                  </a:lnTo>
                  <a:lnTo>
                    <a:pt x="123204" y="272581"/>
                  </a:lnTo>
                  <a:lnTo>
                    <a:pt x="173055" y="277045"/>
                  </a:lnTo>
                  <a:lnTo>
                    <a:pt x="222911" y="272581"/>
                  </a:lnTo>
                  <a:lnTo>
                    <a:pt x="269829" y="259711"/>
                  </a:lnTo>
                  <a:lnTo>
                    <a:pt x="313028" y="239219"/>
                  </a:lnTo>
                  <a:lnTo>
                    <a:pt x="343994" y="217345"/>
                  </a:lnTo>
                  <a:lnTo>
                    <a:pt x="346111" y="199738"/>
                  </a:lnTo>
                  <a:lnTo>
                    <a:pt x="341456" y="143614"/>
                  </a:lnTo>
                  <a:lnTo>
                    <a:pt x="329293" y="97556"/>
                  </a:lnTo>
                  <a:lnTo>
                    <a:pt x="310115" y="61044"/>
                  </a:lnTo>
                  <a:lnTo>
                    <a:pt x="252674" y="14565"/>
                  </a:lnTo>
                  <a:lnTo>
                    <a:pt x="215391" y="3554"/>
                  </a:lnTo>
                  <a:lnTo>
                    <a:pt x="173055" y="0"/>
                  </a:lnTo>
                  <a:close/>
                </a:path>
              </a:pathLst>
            </a:custGeom>
            <a:solidFill>
              <a:srgbClr val="003685"/>
            </a:solidFill>
          </p:spPr>
          <p:txBody>
            <a:bodyPr wrap="square" lIns="0" tIns="0" rIns="0" bIns="0" rtlCol="0"/>
            <a:lstStyle/>
            <a:p>
              <a:endParaRPr/>
            </a:p>
          </p:txBody>
        </p:sp>
      </p:grpSp>
    </p:spTree>
    <p:extLst>
      <p:ext uri="{BB962C8B-B14F-4D97-AF65-F5344CB8AC3E}">
        <p14:creationId xmlns:p14="http://schemas.microsoft.com/office/powerpoint/2010/main" val="22867517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08165B4-7D35-F3F6-6286-1463FFFBA909}"/>
              </a:ext>
            </a:extLst>
          </p:cNvPr>
          <p:cNvSpPr>
            <a:spLocks noGrp="1"/>
          </p:cNvSpPr>
          <p:nvPr>
            <p:ph type="title"/>
          </p:nvPr>
        </p:nvSpPr>
        <p:spPr/>
        <p:txBody>
          <a:bodyPr/>
          <a:lstStyle/>
          <a:p>
            <a:r>
              <a:rPr kumimoji="1" lang="ja-JP" altLang="en-US"/>
              <a:t>アカウントの一時停止</a:t>
            </a:r>
          </a:p>
        </p:txBody>
      </p:sp>
      <p:sp>
        <p:nvSpPr>
          <p:cNvPr id="5" name="テキスト プレースホルダー 2">
            <a:extLst>
              <a:ext uri="{FF2B5EF4-FFF2-40B4-BE49-F238E27FC236}">
                <a16:creationId xmlns:a16="http://schemas.microsoft.com/office/drawing/2014/main" id="{93122D52-046F-56E4-FEE9-B031E72713E5}"/>
              </a:ext>
            </a:extLst>
          </p:cNvPr>
          <p:cNvSpPr txBox="1">
            <a:spLocks/>
          </p:cNvSpPr>
          <p:nvPr/>
        </p:nvSpPr>
        <p:spPr>
          <a:xfrm>
            <a:off x="374853" y="639733"/>
            <a:ext cx="8445297" cy="914380"/>
          </a:xfrm>
          <a:prstGeom prst="rect">
            <a:avLst/>
          </a:prstGeom>
        </p:spPr>
        <p:txBody>
          <a:bodyPr vert="horz" lIns="91440" tIns="45720" rIns="91440" bIns="45720" rtlCol="0" anchor="t">
            <a:normAutofit/>
          </a:bodyPr>
          <a:lstStyle>
            <a:lvl1pPr marL="0" indent="0" algn="l" defTabSz="685800" rtl="0" eaLnBrk="1" latinLnBrk="0" hangingPunct="1">
              <a:lnSpc>
                <a:spcPct val="120000"/>
              </a:lnSpc>
              <a:spcBef>
                <a:spcPts val="750"/>
              </a:spcBef>
              <a:buFontTx/>
              <a:buNone/>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r>
              <a:rPr kumimoji="1" lang="ja-JP" altLang="en-US" dirty="0"/>
              <a:t>ユーザー情報を削除することなくアカウントを停止できます。休職や出向などで一時的に利用を止めたいときに便利です。</a:t>
            </a:r>
          </a:p>
        </p:txBody>
      </p:sp>
      <p:pic>
        <p:nvPicPr>
          <p:cNvPr id="3" name="図 2">
            <a:extLst>
              <a:ext uri="{FF2B5EF4-FFF2-40B4-BE49-F238E27FC236}">
                <a16:creationId xmlns:a16="http://schemas.microsoft.com/office/drawing/2014/main" id="{B31D91E4-A24F-4031-E2F3-764160EB7C2F}"/>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1680633" y="1346198"/>
            <a:ext cx="5782733" cy="3327401"/>
          </a:xfrm>
          <a:prstGeom prst="rect">
            <a:avLst/>
          </a:prstGeom>
          <a:ln>
            <a:solidFill>
              <a:schemeClr val="bg2"/>
            </a:solidFill>
          </a:ln>
        </p:spPr>
      </p:pic>
    </p:spTree>
    <p:extLst>
      <p:ext uri="{BB962C8B-B14F-4D97-AF65-F5344CB8AC3E}">
        <p14:creationId xmlns:p14="http://schemas.microsoft.com/office/powerpoint/2010/main" val="18444593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4C615EFB-DDCD-20FD-1730-2FD0C50DC74E}"/>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323849" y="1096923"/>
            <a:ext cx="4735811" cy="3316133"/>
          </a:xfrm>
          <a:prstGeom prst="rect">
            <a:avLst/>
          </a:prstGeom>
          <a:ln>
            <a:solidFill>
              <a:schemeClr val="bg2"/>
            </a:solidFill>
          </a:ln>
        </p:spPr>
      </p:pic>
      <p:sp>
        <p:nvSpPr>
          <p:cNvPr id="2" name="タイトル 1">
            <a:extLst>
              <a:ext uri="{FF2B5EF4-FFF2-40B4-BE49-F238E27FC236}">
                <a16:creationId xmlns:a16="http://schemas.microsoft.com/office/drawing/2014/main" id="{708165B4-7D35-F3F6-6286-1463FFFBA909}"/>
              </a:ext>
            </a:extLst>
          </p:cNvPr>
          <p:cNvSpPr>
            <a:spLocks noGrp="1"/>
          </p:cNvSpPr>
          <p:nvPr>
            <p:ph type="title"/>
          </p:nvPr>
        </p:nvSpPr>
        <p:spPr/>
        <p:txBody>
          <a:bodyPr/>
          <a:lstStyle/>
          <a:p>
            <a:r>
              <a:rPr kumimoji="1" lang="ja-JP" altLang="en-US"/>
              <a:t>アクセス権設定</a:t>
            </a:r>
          </a:p>
        </p:txBody>
      </p:sp>
      <p:sp>
        <p:nvSpPr>
          <p:cNvPr id="7" name="テキスト プレースホルダー 2">
            <a:extLst>
              <a:ext uri="{FF2B5EF4-FFF2-40B4-BE49-F238E27FC236}">
                <a16:creationId xmlns:a16="http://schemas.microsoft.com/office/drawing/2014/main" id="{D436CD3E-E051-A61C-3459-ADE2476DD72D}"/>
              </a:ext>
            </a:extLst>
          </p:cNvPr>
          <p:cNvSpPr txBox="1">
            <a:spLocks/>
          </p:cNvSpPr>
          <p:nvPr/>
        </p:nvSpPr>
        <p:spPr>
          <a:xfrm>
            <a:off x="374853" y="639733"/>
            <a:ext cx="8106269" cy="914380"/>
          </a:xfrm>
          <a:prstGeom prst="rect">
            <a:avLst/>
          </a:prstGeom>
        </p:spPr>
        <p:txBody>
          <a:bodyPr vert="horz" lIns="91440" tIns="45720" rIns="91440" bIns="45720" rtlCol="0" anchor="t">
            <a:normAutofit/>
          </a:bodyPr>
          <a:lstStyle>
            <a:lvl1pPr marL="0" indent="0" algn="l" defTabSz="685800" rtl="0" eaLnBrk="1" latinLnBrk="0" hangingPunct="1">
              <a:lnSpc>
                <a:spcPct val="120000"/>
              </a:lnSpc>
              <a:spcBef>
                <a:spcPts val="750"/>
              </a:spcBef>
              <a:buFontTx/>
              <a:buNone/>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r>
              <a:rPr kumimoji="1" lang="ja-JP" altLang="en-US" dirty="0"/>
              <a:t>組織</a:t>
            </a:r>
            <a:r>
              <a:rPr kumimoji="1" lang="en-US" altLang="ja-JP" dirty="0"/>
              <a:t>/</a:t>
            </a:r>
            <a:r>
              <a:rPr kumimoji="1" lang="ja-JP" altLang="en-US" dirty="0"/>
              <a:t>ユーザー</a:t>
            </a:r>
            <a:r>
              <a:rPr kumimoji="1" lang="en-US" altLang="ja-JP" dirty="0"/>
              <a:t>/</a:t>
            </a:r>
            <a:r>
              <a:rPr kumimoji="1" lang="ja-JP" altLang="en-US" dirty="0"/>
              <a:t>グループ（ロール）ごとに細やかなアクセス権設定ができます。</a:t>
            </a:r>
          </a:p>
        </p:txBody>
      </p:sp>
      <p:sp>
        <p:nvSpPr>
          <p:cNvPr id="11" name="テキスト プレースホルダー 2">
            <a:extLst>
              <a:ext uri="{FF2B5EF4-FFF2-40B4-BE49-F238E27FC236}">
                <a16:creationId xmlns:a16="http://schemas.microsoft.com/office/drawing/2014/main" id="{993FEEA9-42EE-CA36-734E-D65061682E53}"/>
              </a:ext>
            </a:extLst>
          </p:cNvPr>
          <p:cNvSpPr txBox="1">
            <a:spLocks/>
          </p:cNvSpPr>
          <p:nvPr/>
        </p:nvSpPr>
        <p:spPr>
          <a:xfrm>
            <a:off x="5791201" y="1902910"/>
            <a:ext cx="3028950" cy="2268000"/>
          </a:xfrm>
          <a:prstGeom prst="rect">
            <a:avLst/>
          </a:prstGeom>
          <a:solidFill>
            <a:schemeClr val="bg2"/>
          </a:solidFill>
        </p:spPr>
        <p:txBody>
          <a:bodyPr vert="horz" wrap="square" lIns="180000" tIns="144000" rIns="72000" bIns="72000" numCol="1" spcCol="180000" rtlCol="0" anchor="t">
            <a:noAutofit/>
          </a:bodyPr>
          <a:lstStyle>
            <a:lvl1pPr marL="269875" indent="-269875" algn="l" defTabSz="914400" rtl="0" eaLnBrk="1" latinLnBrk="0" hangingPunct="1">
              <a:lnSpc>
                <a:spcPct val="130000"/>
              </a:lnSpc>
              <a:spcBef>
                <a:spcPts val="1000"/>
              </a:spcBef>
              <a:buClr>
                <a:schemeClr val="accent2"/>
              </a:buClr>
              <a:buFont typeface="Wingdings" pitchFamily="2" charset="2"/>
              <a:buChar char="l"/>
              <a:tabLst/>
              <a:defRPr kumimoji="1" sz="1800" b="0" i="0" kern="1200">
                <a:solidFill>
                  <a:schemeClr val="tx1"/>
                </a:solidFill>
                <a:latin typeface="Yu Gothic Medium" panose="020B0400000000000000" pitchFamily="34" charset="-128"/>
                <a:ea typeface="Yu Gothic Medium" panose="020B0400000000000000" pitchFamily="34" charset="-128"/>
                <a:cs typeface="+mn-cs"/>
              </a:defRPr>
            </a:lvl1pPr>
            <a:lvl2pPr marL="676275" indent="-219075" algn="l" defTabSz="914400" rtl="0" eaLnBrk="1" latinLnBrk="0" hangingPunct="1">
              <a:lnSpc>
                <a:spcPct val="130000"/>
              </a:lnSpc>
              <a:spcBef>
                <a:spcPts val="500"/>
              </a:spcBef>
              <a:buClr>
                <a:schemeClr val="accent3"/>
              </a:buClr>
              <a:buFont typeface="Arial" panose="020B0604020202020204" pitchFamily="34" charset="0"/>
              <a:buChar char="•"/>
              <a:tabLst/>
              <a:defRPr kumimoji="1" sz="1400" b="0" i="0" kern="1200">
                <a:solidFill>
                  <a:schemeClr val="tx1"/>
                </a:solidFill>
                <a:latin typeface="Yu Gothic" panose="020B0400000000000000" pitchFamily="34" charset="-128"/>
                <a:ea typeface="Yu Gothic" panose="020B04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b="0" i="0" kern="1200">
                <a:solidFill>
                  <a:schemeClr val="tx1"/>
                </a:solidFill>
                <a:latin typeface="Yu Gothic" panose="020B0400000000000000" pitchFamily="34" charset="-128"/>
                <a:ea typeface="Yu Gothic" panose="020B04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0" i="0" kern="1200">
                <a:solidFill>
                  <a:schemeClr val="tx1"/>
                </a:solidFill>
                <a:latin typeface="Yu Gothic" panose="020B0400000000000000" pitchFamily="34" charset="-128"/>
                <a:ea typeface="Yu Gothic" panose="020B04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0" i="0" kern="1200">
                <a:solidFill>
                  <a:schemeClr val="tx1"/>
                </a:solidFill>
                <a:latin typeface="Yu Gothic" panose="020B0400000000000000" pitchFamily="34" charset="-128"/>
                <a:ea typeface="Yu Gothic" panose="020B04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09550" indent="-209550">
              <a:spcBef>
                <a:spcPts val="0"/>
              </a:spcBef>
            </a:pPr>
            <a:r>
              <a:rPr kumimoji="1" lang="ja-JP" altLang="en-US" sz="1400" dirty="0"/>
              <a:t>許可リスト（</a:t>
            </a:r>
            <a:r>
              <a:rPr kumimoji="1" lang="en-US" altLang="ja-JP" sz="1400" dirty="0"/>
              <a:t>GRANT</a:t>
            </a:r>
            <a:r>
              <a:rPr kumimoji="1" lang="ja-JP" altLang="en-US" sz="1400" dirty="0"/>
              <a:t>）と</a:t>
            </a:r>
            <a:br>
              <a:rPr kumimoji="1" lang="en-US" altLang="ja-JP" sz="1400" dirty="0"/>
            </a:br>
            <a:r>
              <a:rPr kumimoji="1" lang="ja-JP" altLang="en-US" sz="1400" dirty="0"/>
              <a:t>制限リスト（</a:t>
            </a:r>
            <a:r>
              <a:rPr kumimoji="1" lang="en-US" altLang="ja-JP" sz="1400" dirty="0"/>
              <a:t>REVOKE</a:t>
            </a:r>
            <a:r>
              <a:rPr kumimoji="1" lang="ja-JP" altLang="en-US" sz="1400" dirty="0"/>
              <a:t>）</a:t>
            </a:r>
            <a:br>
              <a:rPr kumimoji="1" lang="en-US" altLang="ja-JP" sz="1400" dirty="0"/>
            </a:br>
            <a:r>
              <a:rPr kumimoji="1" lang="ja-JP" altLang="en-US" sz="1400" dirty="0"/>
              <a:t> の</a:t>
            </a:r>
            <a:r>
              <a:rPr kumimoji="1" lang="en-US" altLang="ja-JP" sz="1400" dirty="0"/>
              <a:t>2</a:t>
            </a:r>
            <a:r>
              <a:rPr kumimoji="1" lang="ja-JP" altLang="en-US" sz="1400" dirty="0"/>
              <a:t>種類から選択可能</a:t>
            </a:r>
          </a:p>
          <a:p>
            <a:pPr marL="209550" indent="-209550">
              <a:spcBef>
                <a:spcPts val="0"/>
              </a:spcBef>
            </a:pPr>
            <a:r>
              <a:rPr kumimoji="1" lang="ja-JP" altLang="en-US" sz="1400" dirty="0"/>
              <a:t>閲覧</a:t>
            </a:r>
            <a:r>
              <a:rPr kumimoji="1" lang="en-US" altLang="ja-JP" sz="1400" dirty="0"/>
              <a:t>/</a:t>
            </a:r>
            <a:r>
              <a:rPr kumimoji="1" lang="ja-JP" altLang="en-US" sz="1400" dirty="0"/>
              <a:t>書込</a:t>
            </a:r>
            <a:r>
              <a:rPr kumimoji="1" lang="en-US" altLang="ja-JP" sz="1400" dirty="0"/>
              <a:t>/</a:t>
            </a:r>
            <a:r>
              <a:rPr kumimoji="1" lang="ja-JP" altLang="en-US" sz="1400" dirty="0"/>
              <a:t>コメントなどの操作を制限</a:t>
            </a:r>
          </a:p>
          <a:p>
            <a:pPr marL="209550" indent="-209550">
              <a:spcBef>
                <a:spcPts val="0"/>
              </a:spcBef>
            </a:pPr>
            <a:r>
              <a:rPr kumimoji="1" lang="ja-JP" altLang="en-US" sz="1400" dirty="0"/>
              <a:t>ユーザー</a:t>
            </a:r>
            <a:r>
              <a:rPr kumimoji="1" lang="en-US" altLang="ja-JP" sz="1400" dirty="0"/>
              <a:t>/</a:t>
            </a:r>
            <a:r>
              <a:rPr kumimoji="1" lang="ja-JP" altLang="en-US" sz="1400" dirty="0"/>
              <a:t>組織</a:t>
            </a:r>
            <a:r>
              <a:rPr kumimoji="1" lang="en-US" altLang="ja-JP" sz="1400" dirty="0"/>
              <a:t>/</a:t>
            </a:r>
            <a:r>
              <a:rPr kumimoji="1" lang="ja-JP" altLang="en-US" sz="1400" dirty="0"/>
              <a:t>グループ</a:t>
            </a:r>
            <a:br>
              <a:rPr kumimoji="1" lang="en-US" altLang="ja-JP" sz="1400" dirty="0"/>
            </a:br>
            <a:r>
              <a:rPr kumimoji="1" lang="ja-JP" altLang="en-US" sz="1400" dirty="0"/>
              <a:t>（ロール）ごとに設定</a:t>
            </a:r>
          </a:p>
        </p:txBody>
      </p:sp>
      <p:sp>
        <p:nvSpPr>
          <p:cNvPr id="12" name="正方形/長方形 11">
            <a:extLst>
              <a:ext uri="{FF2B5EF4-FFF2-40B4-BE49-F238E27FC236}">
                <a16:creationId xmlns:a16="http://schemas.microsoft.com/office/drawing/2014/main" id="{0021DA2D-DA14-7130-B2C9-530D2576F989}"/>
              </a:ext>
            </a:extLst>
          </p:cNvPr>
          <p:cNvSpPr/>
          <p:nvPr/>
        </p:nvSpPr>
        <p:spPr>
          <a:xfrm>
            <a:off x="5791200" y="1619476"/>
            <a:ext cx="3028950" cy="28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500" tIns="20250" rIns="121500" bIns="20250" rtlCol="0" anchor="ctr"/>
          <a:lstStyle/>
          <a:p>
            <a:pPr algn="ctr">
              <a:lnSpc>
                <a:spcPct val="120000"/>
              </a:lnSpc>
            </a:pPr>
            <a:r>
              <a:rPr lang="ja-JP" altLang="en-US" sz="1400" b="1" spc="75" dirty="0">
                <a:latin typeface="Yu Gothic" panose="020B0400000000000000" pitchFamily="34" charset="-128"/>
                <a:ea typeface="Yu Gothic" panose="020B0400000000000000" pitchFamily="34" charset="-128"/>
              </a:rPr>
              <a:t>主な機能</a:t>
            </a:r>
          </a:p>
        </p:txBody>
      </p:sp>
      <p:sp>
        <p:nvSpPr>
          <p:cNvPr id="13" name="正方形/長方形 12">
            <a:extLst>
              <a:ext uri="{FF2B5EF4-FFF2-40B4-BE49-F238E27FC236}">
                <a16:creationId xmlns:a16="http://schemas.microsoft.com/office/drawing/2014/main" id="{A91E67AC-3F30-F141-8653-5C3D9C0FF4D6}"/>
              </a:ext>
            </a:extLst>
          </p:cNvPr>
          <p:cNvSpPr/>
          <p:nvPr/>
        </p:nvSpPr>
        <p:spPr>
          <a:xfrm>
            <a:off x="416059" y="2342606"/>
            <a:ext cx="4330111" cy="229144"/>
          </a:xfrm>
          <a:prstGeom prst="rect">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E48BF041-C7D7-0734-ACC8-3CD9135A957A}"/>
              </a:ext>
            </a:extLst>
          </p:cNvPr>
          <p:cNvSpPr/>
          <p:nvPr/>
        </p:nvSpPr>
        <p:spPr>
          <a:xfrm>
            <a:off x="416059" y="3034937"/>
            <a:ext cx="4330111" cy="1040674"/>
          </a:xfrm>
          <a:prstGeom prst="rect">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391140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08165B4-7D35-F3F6-6286-1463FFFBA909}"/>
              </a:ext>
            </a:extLst>
          </p:cNvPr>
          <p:cNvSpPr>
            <a:spLocks noGrp="1"/>
          </p:cNvSpPr>
          <p:nvPr>
            <p:ph type="title"/>
          </p:nvPr>
        </p:nvSpPr>
        <p:spPr/>
        <p:txBody>
          <a:bodyPr/>
          <a:lstStyle/>
          <a:p>
            <a:r>
              <a:rPr kumimoji="1" lang="ja-JP" altLang="en-US"/>
              <a:t>管理権限の移譲</a:t>
            </a:r>
          </a:p>
        </p:txBody>
      </p:sp>
      <p:sp>
        <p:nvSpPr>
          <p:cNvPr id="5" name="テキスト プレースホルダー 2">
            <a:extLst>
              <a:ext uri="{FF2B5EF4-FFF2-40B4-BE49-F238E27FC236}">
                <a16:creationId xmlns:a16="http://schemas.microsoft.com/office/drawing/2014/main" id="{BA5A56EB-2552-4C4C-141C-7ABC0EBB67D2}"/>
              </a:ext>
            </a:extLst>
          </p:cNvPr>
          <p:cNvSpPr txBox="1">
            <a:spLocks/>
          </p:cNvSpPr>
          <p:nvPr/>
        </p:nvSpPr>
        <p:spPr>
          <a:xfrm>
            <a:off x="374853" y="639733"/>
            <a:ext cx="8106269" cy="914380"/>
          </a:xfrm>
          <a:prstGeom prst="rect">
            <a:avLst/>
          </a:prstGeom>
        </p:spPr>
        <p:txBody>
          <a:bodyPr vert="horz" lIns="91440" tIns="45720" rIns="91440" bIns="45720" rtlCol="0" anchor="t">
            <a:normAutofit/>
          </a:bodyPr>
          <a:lstStyle>
            <a:lvl1pPr marL="0" indent="0" algn="l" defTabSz="685800" rtl="0" eaLnBrk="1" latinLnBrk="0" hangingPunct="1">
              <a:lnSpc>
                <a:spcPct val="120000"/>
              </a:lnSpc>
              <a:spcBef>
                <a:spcPts val="750"/>
              </a:spcBef>
              <a:buFontTx/>
              <a:buNone/>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r>
              <a:rPr kumimoji="1" lang="ja-JP" altLang="en-US" dirty="0"/>
              <a:t>システム管理者以外に、部分的な管理権限を付与できます。</a:t>
            </a:r>
          </a:p>
        </p:txBody>
      </p:sp>
      <p:sp>
        <p:nvSpPr>
          <p:cNvPr id="7" name="テキスト プレースホルダー 6">
            <a:extLst>
              <a:ext uri="{FF2B5EF4-FFF2-40B4-BE49-F238E27FC236}">
                <a16:creationId xmlns:a16="http://schemas.microsoft.com/office/drawing/2014/main" id="{3659A12E-B845-2721-FAB1-25C694327393}"/>
              </a:ext>
            </a:extLst>
          </p:cNvPr>
          <p:cNvSpPr txBox="1">
            <a:spLocks/>
          </p:cNvSpPr>
          <p:nvPr/>
        </p:nvSpPr>
        <p:spPr>
          <a:xfrm>
            <a:off x="3590925" y="4530456"/>
            <a:ext cx="5322234" cy="230832"/>
          </a:xfrm>
          <a:prstGeom prst="rect">
            <a:avLst/>
          </a:prstGeom>
        </p:spPr>
        <p:txBody>
          <a:bodyPr vert="horz" wrap="square" lIns="91440" tIns="45720" rIns="91440" bIns="45720" rtlCol="0">
            <a:spAutoFit/>
          </a:bodyPr>
          <a:lstStyle>
            <a:lvl1pPr marL="202401" indent="-202401" algn="l" defTabSz="685800" rtl="0" eaLnBrk="1" latinLnBrk="0" hangingPunct="1">
              <a:lnSpc>
                <a:spcPct val="130000"/>
              </a:lnSpc>
              <a:spcBef>
                <a:spcPts val="750"/>
              </a:spcBef>
              <a:buClr>
                <a:schemeClr val="accent2"/>
              </a:buClr>
              <a:buFont typeface="Wingdings" pitchFamily="2" charset="2"/>
              <a:buChar char="l"/>
              <a:tabLst/>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07194" indent="-164302" algn="l" defTabSz="685800" rtl="0" eaLnBrk="1" latinLnBrk="0" hangingPunct="1">
              <a:lnSpc>
                <a:spcPct val="130000"/>
              </a:lnSpc>
              <a:spcBef>
                <a:spcPts val="375"/>
              </a:spcBef>
              <a:buClr>
                <a:schemeClr val="accent3"/>
              </a:buClr>
              <a:buFont typeface="Arial" panose="020B0604020202020204" pitchFamily="34" charset="0"/>
              <a:buChar char="•"/>
              <a:tabLst/>
              <a:defRPr kumimoji="1" sz="1200" b="0" i="0" kern="1200">
                <a:solidFill>
                  <a:schemeClr val="tx1"/>
                </a:solidFill>
                <a:latin typeface="Yu Gothic" panose="020B0400000000000000" pitchFamily="34" charset="-128"/>
                <a:ea typeface="Yu Gothic" panose="020B0400000000000000" pitchFamily="34" charset="-128"/>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200" b="0" i="0" kern="1200">
                <a:solidFill>
                  <a:schemeClr val="tx1">
                    <a:lumMod val="60000"/>
                    <a:lumOff val="40000"/>
                  </a:schemeClr>
                </a:solidFill>
                <a:latin typeface="Yu Gothic" panose="020B0400000000000000" pitchFamily="34" charset="-128"/>
                <a:ea typeface="Yu Gothic" panose="020B0400000000000000" pitchFamily="34" charset="-128"/>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100" b="0" i="0" kern="1200">
                <a:solidFill>
                  <a:schemeClr val="tx1">
                    <a:lumMod val="60000"/>
                    <a:lumOff val="40000"/>
                  </a:schemeClr>
                </a:solidFill>
                <a:latin typeface="Yu Gothic" panose="020B0400000000000000" pitchFamily="34" charset="-128"/>
                <a:ea typeface="Yu Gothic" panose="020B0400000000000000" pitchFamily="34" charset="-128"/>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r">
              <a:lnSpc>
                <a:spcPct val="100000"/>
              </a:lnSpc>
              <a:spcBef>
                <a:spcPts val="300"/>
              </a:spcBef>
              <a:buNone/>
            </a:pPr>
            <a:r>
              <a:rPr lang="ja-JP" altLang="en-US" sz="900" dirty="0">
                <a:latin typeface="游ゴシック Medium" panose="020B0500000000000000" pitchFamily="50" charset="-128"/>
                <a:ea typeface="游ゴシック Medium" panose="020B0500000000000000" pitchFamily="50" charset="-128"/>
              </a:rPr>
              <a:t>管理者権限の説明資料：</a:t>
            </a:r>
            <a:r>
              <a:rPr lang="en-US" altLang="ja-JP" sz="900" dirty="0">
                <a:solidFill>
                  <a:schemeClr val="accent2"/>
                </a:solidFill>
                <a:latin typeface="游ゴシック Medium" panose="020B0500000000000000" pitchFamily="50" charset="-128"/>
                <a:ea typeface="游ゴシック Medium" panose="020B0500000000000000" pitchFamily="50" charset="-128"/>
                <a:hlinkClick r:id="rId2">
                  <a:extLst>
                    <a:ext uri="{A12FA001-AC4F-418D-AE19-62706E023703}">
                      <ahyp:hlinkClr xmlns:ahyp="http://schemas.microsoft.com/office/drawing/2018/hyperlinkcolor" val="tx"/>
                    </a:ext>
                  </a:extLst>
                </a:hlinkClick>
              </a:rPr>
              <a:t>https://garoon.cybozu.co.jp/documents/Garoon_administrators.pdf</a:t>
            </a:r>
            <a:endParaRPr lang="en-US" altLang="ja-JP" sz="900" dirty="0">
              <a:solidFill>
                <a:schemeClr val="accent2"/>
              </a:solidFill>
              <a:latin typeface="游ゴシック Medium" panose="020B0500000000000000" pitchFamily="50" charset="-128"/>
              <a:ea typeface="游ゴシック Medium" panose="020B0500000000000000" pitchFamily="50" charset="-128"/>
              <a:hlinkClick r:id="rId3">
                <a:extLst>
                  <a:ext uri="{A12FA001-AC4F-418D-AE19-62706E023703}">
                    <ahyp:hlinkClr xmlns:ahyp="http://schemas.microsoft.com/office/drawing/2018/hyperlinkcolor" val="tx"/>
                  </a:ext>
                </a:extLst>
              </a:hlinkClick>
            </a:endParaRPr>
          </a:p>
        </p:txBody>
      </p:sp>
      <p:sp>
        <p:nvSpPr>
          <p:cNvPr id="12" name="テキスト プレースホルダー 2">
            <a:extLst>
              <a:ext uri="{FF2B5EF4-FFF2-40B4-BE49-F238E27FC236}">
                <a16:creationId xmlns:a16="http://schemas.microsoft.com/office/drawing/2014/main" id="{6CFD8104-FEBE-BA91-F90B-A1DA0AA145A7}"/>
              </a:ext>
            </a:extLst>
          </p:cNvPr>
          <p:cNvSpPr txBox="1">
            <a:spLocks/>
          </p:cNvSpPr>
          <p:nvPr/>
        </p:nvSpPr>
        <p:spPr>
          <a:xfrm>
            <a:off x="5399314" y="2085790"/>
            <a:ext cx="3420837" cy="1702439"/>
          </a:xfrm>
          <a:prstGeom prst="rect">
            <a:avLst/>
          </a:prstGeom>
          <a:solidFill>
            <a:schemeClr val="bg2"/>
          </a:solidFill>
        </p:spPr>
        <p:txBody>
          <a:bodyPr vert="horz" wrap="square" lIns="180000" tIns="144000" rIns="72000" bIns="72000" numCol="1" spcCol="180000" rtlCol="0" anchor="t">
            <a:noAutofit/>
          </a:bodyPr>
          <a:lstStyle>
            <a:lvl1pPr marL="269875" indent="-269875" algn="l" defTabSz="914400" rtl="0" eaLnBrk="1" latinLnBrk="0" hangingPunct="1">
              <a:lnSpc>
                <a:spcPct val="130000"/>
              </a:lnSpc>
              <a:spcBef>
                <a:spcPts val="1000"/>
              </a:spcBef>
              <a:buClr>
                <a:schemeClr val="accent2"/>
              </a:buClr>
              <a:buFont typeface="Wingdings" pitchFamily="2" charset="2"/>
              <a:buChar char="l"/>
              <a:tabLst/>
              <a:defRPr kumimoji="1" sz="1800" b="0" i="0" kern="1200">
                <a:solidFill>
                  <a:schemeClr val="tx1"/>
                </a:solidFill>
                <a:latin typeface="Yu Gothic Medium" panose="020B0400000000000000" pitchFamily="34" charset="-128"/>
                <a:ea typeface="Yu Gothic Medium" panose="020B0400000000000000" pitchFamily="34" charset="-128"/>
                <a:cs typeface="+mn-cs"/>
              </a:defRPr>
            </a:lvl1pPr>
            <a:lvl2pPr marL="676275" indent="-219075" algn="l" defTabSz="914400" rtl="0" eaLnBrk="1" latinLnBrk="0" hangingPunct="1">
              <a:lnSpc>
                <a:spcPct val="130000"/>
              </a:lnSpc>
              <a:spcBef>
                <a:spcPts val="500"/>
              </a:spcBef>
              <a:buClr>
                <a:schemeClr val="accent3"/>
              </a:buClr>
              <a:buFont typeface="Arial" panose="020B0604020202020204" pitchFamily="34" charset="0"/>
              <a:buChar char="•"/>
              <a:tabLst/>
              <a:defRPr kumimoji="1" sz="1400" b="0" i="0" kern="1200">
                <a:solidFill>
                  <a:schemeClr val="tx1"/>
                </a:solidFill>
                <a:latin typeface="Yu Gothic" panose="020B0400000000000000" pitchFamily="34" charset="-128"/>
                <a:ea typeface="Yu Gothic" panose="020B04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b="0" i="0" kern="1200">
                <a:solidFill>
                  <a:schemeClr val="tx1"/>
                </a:solidFill>
                <a:latin typeface="Yu Gothic" panose="020B0400000000000000" pitchFamily="34" charset="-128"/>
                <a:ea typeface="Yu Gothic" panose="020B04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0" i="0" kern="1200">
                <a:solidFill>
                  <a:schemeClr val="tx1"/>
                </a:solidFill>
                <a:latin typeface="Yu Gothic" panose="020B0400000000000000" pitchFamily="34" charset="-128"/>
                <a:ea typeface="Yu Gothic" panose="020B04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0" i="0" kern="1200">
                <a:solidFill>
                  <a:schemeClr val="tx1"/>
                </a:solidFill>
                <a:latin typeface="Yu Gothic" panose="020B0400000000000000" pitchFamily="34" charset="-128"/>
                <a:ea typeface="Yu Gothic" panose="020B04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209550" indent="-209550">
              <a:spcBef>
                <a:spcPts val="0"/>
              </a:spcBef>
            </a:pPr>
            <a:r>
              <a:rPr kumimoji="1" lang="ja-JP" altLang="en-US" sz="1400" dirty="0"/>
              <a:t>アプリケーションの管理権限を移譲</a:t>
            </a:r>
          </a:p>
          <a:p>
            <a:pPr marL="209550" indent="-209550">
              <a:spcBef>
                <a:spcPts val="0"/>
              </a:spcBef>
            </a:pPr>
            <a:r>
              <a:rPr kumimoji="1" lang="ja-JP" altLang="en-US" sz="1400" dirty="0"/>
              <a:t>フォルダーやカテゴリー単位で管理権限を移譲</a:t>
            </a:r>
          </a:p>
          <a:p>
            <a:pPr marL="209550" indent="-209550">
              <a:spcBef>
                <a:spcPts val="0"/>
              </a:spcBef>
            </a:pPr>
            <a:r>
              <a:rPr kumimoji="1" lang="ja-JP" altLang="en-US" sz="1400" dirty="0"/>
              <a:t>ユーザー</a:t>
            </a:r>
            <a:r>
              <a:rPr kumimoji="1" lang="en-US" altLang="ja-JP" sz="1400" dirty="0"/>
              <a:t>/</a:t>
            </a:r>
            <a:r>
              <a:rPr kumimoji="1" lang="ja-JP" altLang="en-US" sz="1400" dirty="0"/>
              <a:t>組織</a:t>
            </a:r>
            <a:r>
              <a:rPr kumimoji="1" lang="en-US" altLang="ja-JP" sz="1400" dirty="0"/>
              <a:t>/</a:t>
            </a:r>
            <a:r>
              <a:rPr kumimoji="1" lang="ja-JP" altLang="en-US" sz="1400" dirty="0"/>
              <a:t>グループ</a:t>
            </a:r>
            <a:br>
              <a:rPr kumimoji="1" lang="en-US" altLang="ja-JP" sz="1400" dirty="0"/>
            </a:br>
            <a:r>
              <a:rPr kumimoji="1" lang="ja-JP" altLang="en-US" sz="1400" dirty="0"/>
              <a:t>（ロール）ごとに設定</a:t>
            </a:r>
          </a:p>
        </p:txBody>
      </p:sp>
      <p:sp>
        <p:nvSpPr>
          <p:cNvPr id="13" name="正方形/長方形 12">
            <a:extLst>
              <a:ext uri="{FF2B5EF4-FFF2-40B4-BE49-F238E27FC236}">
                <a16:creationId xmlns:a16="http://schemas.microsoft.com/office/drawing/2014/main" id="{D2D20161-0F60-2AAB-ED28-3229106CDBD8}"/>
              </a:ext>
            </a:extLst>
          </p:cNvPr>
          <p:cNvSpPr/>
          <p:nvPr/>
        </p:nvSpPr>
        <p:spPr>
          <a:xfrm>
            <a:off x="5399313" y="1802356"/>
            <a:ext cx="3420837" cy="28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500" tIns="20250" rIns="121500" bIns="20250" rtlCol="0" anchor="ctr"/>
          <a:lstStyle/>
          <a:p>
            <a:pPr algn="ctr">
              <a:lnSpc>
                <a:spcPct val="120000"/>
              </a:lnSpc>
            </a:pPr>
            <a:r>
              <a:rPr lang="ja-JP" altLang="en-US" sz="1400" b="1" spc="75" dirty="0">
                <a:latin typeface="Yu Gothic" panose="020B0400000000000000" pitchFamily="34" charset="-128"/>
                <a:ea typeface="Yu Gothic" panose="020B0400000000000000" pitchFamily="34" charset="-128"/>
              </a:rPr>
              <a:t>主な機能</a:t>
            </a:r>
          </a:p>
        </p:txBody>
      </p:sp>
      <p:grpSp>
        <p:nvGrpSpPr>
          <p:cNvPr id="3" name="グループ化 2">
            <a:extLst>
              <a:ext uri="{FF2B5EF4-FFF2-40B4-BE49-F238E27FC236}">
                <a16:creationId xmlns:a16="http://schemas.microsoft.com/office/drawing/2014/main" id="{91A6A811-19E9-25E3-89AB-7EB8504973DC}"/>
              </a:ext>
            </a:extLst>
          </p:cNvPr>
          <p:cNvGrpSpPr/>
          <p:nvPr/>
        </p:nvGrpSpPr>
        <p:grpSpPr>
          <a:xfrm>
            <a:off x="385057" y="1220914"/>
            <a:ext cx="4576049" cy="2851247"/>
            <a:chOff x="385057" y="1220914"/>
            <a:chExt cx="4576049" cy="2851247"/>
          </a:xfrm>
        </p:grpSpPr>
        <p:pic>
          <p:nvPicPr>
            <p:cNvPr id="4" name="object 5">
              <a:extLst>
                <a:ext uri="{FF2B5EF4-FFF2-40B4-BE49-F238E27FC236}">
                  <a16:creationId xmlns:a16="http://schemas.microsoft.com/office/drawing/2014/main" id="{454CA024-7C30-393A-61F6-92C41C59056A}"/>
                </a:ext>
              </a:extLst>
            </p:cNvPr>
            <p:cNvPicPr/>
            <p:nvPr/>
          </p:nvPicPr>
          <p:blipFill>
            <a:blip r:embed="rId4" cstate="email">
              <a:extLst>
                <a:ext uri="{28A0092B-C50C-407E-A947-70E740481C1C}">
                  <a14:useLocalDpi xmlns:a14="http://schemas.microsoft.com/office/drawing/2010/main" val="0"/>
                </a:ext>
              </a:extLst>
            </a:blip>
            <a:stretch>
              <a:fillRect/>
            </a:stretch>
          </p:blipFill>
          <p:spPr>
            <a:xfrm>
              <a:off x="2111301" y="1220914"/>
              <a:ext cx="1079607" cy="528667"/>
            </a:xfrm>
            <a:prstGeom prst="rect">
              <a:avLst/>
            </a:prstGeom>
          </p:spPr>
        </p:pic>
        <p:pic>
          <p:nvPicPr>
            <p:cNvPr id="6" name="object 6">
              <a:extLst>
                <a:ext uri="{FF2B5EF4-FFF2-40B4-BE49-F238E27FC236}">
                  <a16:creationId xmlns:a16="http://schemas.microsoft.com/office/drawing/2014/main" id="{6389DD57-1337-8E05-10DA-A3C018DD6254}"/>
                </a:ext>
              </a:extLst>
            </p:cNvPr>
            <p:cNvPicPr/>
            <p:nvPr/>
          </p:nvPicPr>
          <p:blipFill>
            <a:blip r:embed="rId5" cstate="email">
              <a:extLst>
                <a:ext uri="{28A0092B-C50C-407E-A947-70E740481C1C}">
                  <a14:useLocalDpi xmlns:a14="http://schemas.microsoft.com/office/drawing/2010/main" val="0"/>
                </a:ext>
              </a:extLst>
            </a:blip>
            <a:stretch>
              <a:fillRect/>
            </a:stretch>
          </p:blipFill>
          <p:spPr>
            <a:xfrm>
              <a:off x="385057" y="3697331"/>
              <a:ext cx="1200314" cy="143893"/>
            </a:xfrm>
            <a:prstGeom prst="rect">
              <a:avLst/>
            </a:prstGeom>
          </p:spPr>
        </p:pic>
        <p:pic>
          <p:nvPicPr>
            <p:cNvPr id="8" name="object 7">
              <a:extLst>
                <a:ext uri="{FF2B5EF4-FFF2-40B4-BE49-F238E27FC236}">
                  <a16:creationId xmlns:a16="http://schemas.microsoft.com/office/drawing/2014/main" id="{22CB62DC-5D0D-E416-4F52-FF68258D4BFA}"/>
                </a:ext>
              </a:extLst>
            </p:cNvPr>
            <p:cNvPicPr/>
            <p:nvPr/>
          </p:nvPicPr>
          <p:blipFill>
            <a:blip r:embed="rId6" cstate="email">
              <a:extLst>
                <a:ext uri="{28A0092B-C50C-407E-A947-70E740481C1C}">
                  <a14:useLocalDpi xmlns:a14="http://schemas.microsoft.com/office/drawing/2010/main" val="0"/>
                </a:ext>
              </a:extLst>
            </a:blip>
            <a:stretch>
              <a:fillRect/>
            </a:stretch>
          </p:blipFill>
          <p:spPr>
            <a:xfrm>
              <a:off x="615245" y="3923644"/>
              <a:ext cx="733804" cy="145746"/>
            </a:xfrm>
            <a:prstGeom prst="rect">
              <a:avLst/>
            </a:prstGeom>
          </p:spPr>
        </p:pic>
        <p:pic>
          <p:nvPicPr>
            <p:cNvPr id="9" name="object 8">
              <a:extLst>
                <a:ext uri="{FF2B5EF4-FFF2-40B4-BE49-F238E27FC236}">
                  <a16:creationId xmlns:a16="http://schemas.microsoft.com/office/drawing/2014/main" id="{F02166EB-B1B5-08B8-6382-972487DD5836}"/>
                </a:ext>
              </a:extLst>
            </p:cNvPr>
            <p:cNvPicPr/>
            <p:nvPr/>
          </p:nvPicPr>
          <p:blipFill>
            <a:blip r:embed="rId7" cstate="email">
              <a:extLst>
                <a:ext uri="{28A0092B-C50C-407E-A947-70E740481C1C}">
                  <a14:useLocalDpi xmlns:a14="http://schemas.microsoft.com/office/drawing/2010/main" val="0"/>
                </a:ext>
              </a:extLst>
            </a:blip>
            <a:stretch>
              <a:fillRect/>
            </a:stretch>
          </p:blipFill>
          <p:spPr>
            <a:xfrm>
              <a:off x="2180671" y="3697763"/>
              <a:ext cx="940712" cy="146665"/>
            </a:xfrm>
            <a:prstGeom prst="rect">
              <a:avLst/>
            </a:prstGeom>
          </p:spPr>
        </p:pic>
        <p:pic>
          <p:nvPicPr>
            <p:cNvPr id="10" name="object 9">
              <a:extLst>
                <a:ext uri="{FF2B5EF4-FFF2-40B4-BE49-F238E27FC236}">
                  <a16:creationId xmlns:a16="http://schemas.microsoft.com/office/drawing/2014/main" id="{53EA47BC-7F23-BA24-37A3-C5CEDB38549C}"/>
                </a:ext>
              </a:extLst>
            </p:cNvPr>
            <p:cNvPicPr/>
            <p:nvPr/>
          </p:nvPicPr>
          <p:blipFill>
            <a:blip r:embed="rId8" cstate="email">
              <a:extLst>
                <a:ext uri="{28A0092B-C50C-407E-A947-70E740481C1C}">
                  <a14:useLocalDpi xmlns:a14="http://schemas.microsoft.com/office/drawing/2010/main" val="0"/>
                </a:ext>
              </a:extLst>
            </a:blip>
            <a:stretch>
              <a:fillRect/>
            </a:stretch>
          </p:blipFill>
          <p:spPr>
            <a:xfrm>
              <a:off x="2199992" y="3926174"/>
              <a:ext cx="895185" cy="145987"/>
            </a:xfrm>
            <a:prstGeom prst="rect">
              <a:avLst/>
            </a:prstGeom>
          </p:spPr>
        </p:pic>
        <p:pic>
          <p:nvPicPr>
            <p:cNvPr id="14" name="object 10">
              <a:extLst>
                <a:ext uri="{FF2B5EF4-FFF2-40B4-BE49-F238E27FC236}">
                  <a16:creationId xmlns:a16="http://schemas.microsoft.com/office/drawing/2014/main" id="{822F8EE6-D53B-FBD4-DCC6-E33EBF8041FA}"/>
                </a:ext>
              </a:extLst>
            </p:cNvPr>
            <p:cNvPicPr/>
            <p:nvPr/>
          </p:nvPicPr>
          <p:blipFill>
            <a:blip r:embed="rId9" cstate="email">
              <a:extLst>
                <a:ext uri="{28A0092B-C50C-407E-A947-70E740481C1C}">
                  <a14:useLocalDpi xmlns:a14="http://schemas.microsoft.com/office/drawing/2010/main" val="0"/>
                </a:ext>
              </a:extLst>
            </a:blip>
            <a:stretch>
              <a:fillRect/>
            </a:stretch>
          </p:blipFill>
          <p:spPr>
            <a:xfrm>
              <a:off x="3741760" y="3693266"/>
              <a:ext cx="1175801" cy="144756"/>
            </a:xfrm>
            <a:prstGeom prst="rect">
              <a:avLst/>
            </a:prstGeom>
          </p:spPr>
        </p:pic>
        <p:pic>
          <p:nvPicPr>
            <p:cNvPr id="15" name="object 11">
              <a:extLst>
                <a:ext uri="{FF2B5EF4-FFF2-40B4-BE49-F238E27FC236}">
                  <a16:creationId xmlns:a16="http://schemas.microsoft.com/office/drawing/2014/main" id="{C6C48801-DF51-481B-8371-D832BB53C596}"/>
                </a:ext>
              </a:extLst>
            </p:cNvPr>
            <p:cNvPicPr/>
            <p:nvPr/>
          </p:nvPicPr>
          <p:blipFill>
            <a:blip r:embed="rId10" cstate="email">
              <a:extLst>
                <a:ext uri="{28A0092B-C50C-407E-A947-70E740481C1C}">
                  <a14:useLocalDpi xmlns:a14="http://schemas.microsoft.com/office/drawing/2010/main" val="0"/>
                </a:ext>
              </a:extLst>
            </a:blip>
            <a:stretch>
              <a:fillRect/>
            </a:stretch>
          </p:blipFill>
          <p:spPr>
            <a:xfrm>
              <a:off x="3712213" y="3921123"/>
              <a:ext cx="1208739" cy="144632"/>
            </a:xfrm>
            <a:prstGeom prst="rect">
              <a:avLst/>
            </a:prstGeom>
          </p:spPr>
        </p:pic>
        <p:grpSp>
          <p:nvGrpSpPr>
            <p:cNvPr id="16" name="object 12">
              <a:extLst>
                <a:ext uri="{FF2B5EF4-FFF2-40B4-BE49-F238E27FC236}">
                  <a16:creationId xmlns:a16="http://schemas.microsoft.com/office/drawing/2014/main" id="{87174A7C-D6B1-FE69-5423-19CC37ACE62F}"/>
                </a:ext>
              </a:extLst>
            </p:cNvPr>
            <p:cNvGrpSpPr/>
            <p:nvPr/>
          </p:nvGrpSpPr>
          <p:grpSpPr>
            <a:xfrm>
              <a:off x="556111" y="1872778"/>
              <a:ext cx="4404995" cy="1684020"/>
              <a:chOff x="556111" y="1872778"/>
              <a:chExt cx="4404995" cy="1684020"/>
            </a:xfrm>
          </p:grpSpPr>
          <p:sp>
            <p:nvSpPr>
              <p:cNvPr id="17" name="object 13">
                <a:extLst>
                  <a:ext uri="{FF2B5EF4-FFF2-40B4-BE49-F238E27FC236}">
                    <a16:creationId xmlns:a16="http://schemas.microsoft.com/office/drawing/2014/main" id="{7298F013-CC1A-D3F1-DEA6-7364B43D887F}"/>
                  </a:ext>
                </a:extLst>
              </p:cNvPr>
              <p:cNvSpPr/>
              <p:nvPr/>
            </p:nvSpPr>
            <p:spPr>
              <a:xfrm>
                <a:off x="985343" y="1986479"/>
                <a:ext cx="3331845" cy="613410"/>
              </a:xfrm>
              <a:custGeom>
                <a:avLst/>
                <a:gdLst/>
                <a:ahLst/>
                <a:cxnLst/>
                <a:rect l="l" t="t" r="r" b="b"/>
                <a:pathLst>
                  <a:path w="3331845" h="613410">
                    <a:moveTo>
                      <a:pt x="0" y="612954"/>
                    </a:moveTo>
                    <a:lnTo>
                      <a:pt x="0" y="0"/>
                    </a:lnTo>
                    <a:lnTo>
                      <a:pt x="3331316" y="0"/>
                    </a:lnTo>
                    <a:lnTo>
                      <a:pt x="3331316" y="612954"/>
                    </a:lnTo>
                  </a:path>
                </a:pathLst>
              </a:custGeom>
              <a:ln w="15338">
                <a:solidFill>
                  <a:srgbClr val="003685"/>
                </a:solidFill>
              </a:ln>
            </p:spPr>
            <p:txBody>
              <a:bodyPr wrap="square" lIns="0" tIns="0" rIns="0" bIns="0" rtlCol="0"/>
              <a:lstStyle/>
              <a:p>
                <a:endParaRPr/>
              </a:p>
            </p:txBody>
          </p:sp>
          <p:sp>
            <p:nvSpPr>
              <p:cNvPr id="18" name="object 14">
                <a:extLst>
                  <a:ext uri="{FF2B5EF4-FFF2-40B4-BE49-F238E27FC236}">
                    <a16:creationId xmlns:a16="http://schemas.microsoft.com/office/drawing/2014/main" id="{EE0C2DED-17C9-F173-C6FF-ED40A42F2275}"/>
                  </a:ext>
                </a:extLst>
              </p:cNvPr>
              <p:cNvSpPr/>
              <p:nvPr/>
            </p:nvSpPr>
            <p:spPr>
              <a:xfrm>
                <a:off x="931799" y="2583840"/>
                <a:ext cx="3438525" cy="92710"/>
              </a:xfrm>
              <a:custGeom>
                <a:avLst/>
                <a:gdLst/>
                <a:ahLst/>
                <a:cxnLst/>
                <a:rect l="l" t="t" r="r" b="b"/>
                <a:pathLst>
                  <a:path w="3438525" h="92710">
                    <a:moveTo>
                      <a:pt x="107035" y="0"/>
                    </a:moveTo>
                    <a:lnTo>
                      <a:pt x="0" y="0"/>
                    </a:lnTo>
                    <a:lnTo>
                      <a:pt x="53543" y="92544"/>
                    </a:lnTo>
                    <a:lnTo>
                      <a:pt x="107035" y="0"/>
                    </a:lnTo>
                    <a:close/>
                  </a:path>
                  <a:path w="3438525" h="92710">
                    <a:moveTo>
                      <a:pt x="3438296" y="0"/>
                    </a:moveTo>
                    <a:lnTo>
                      <a:pt x="3331311" y="0"/>
                    </a:lnTo>
                    <a:lnTo>
                      <a:pt x="3384854" y="92544"/>
                    </a:lnTo>
                    <a:lnTo>
                      <a:pt x="3438296" y="0"/>
                    </a:lnTo>
                    <a:close/>
                  </a:path>
                </a:pathLst>
              </a:custGeom>
              <a:solidFill>
                <a:srgbClr val="003685"/>
              </a:solidFill>
            </p:spPr>
            <p:txBody>
              <a:bodyPr wrap="square" lIns="0" tIns="0" rIns="0" bIns="0" rtlCol="0"/>
              <a:lstStyle/>
              <a:p>
                <a:endParaRPr/>
              </a:p>
            </p:txBody>
          </p:sp>
          <p:sp>
            <p:nvSpPr>
              <p:cNvPr id="19" name="object 15">
                <a:extLst>
                  <a:ext uri="{FF2B5EF4-FFF2-40B4-BE49-F238E27FC236}">
                    <a16:creationId xmlns:a16="http://schemas.microsoft.com/office/drawing/2014/main" id="{699C944F-5CBD-1B25-A155-0970DEDED7DD}"/>
                  </a:ext>
                </a:extLst>
              </p:cNvPr>
              <p:cNvSpPr/>
              <p:nvPr/>
            </p:nvSpPr>
            <p:spPr>
              <a:xfrm>
                <a:off x="556111" y="2676380"/>
                <a:ext cx="858519" cy="857885"/>
              </a:xfrm>
              <a:custGeom>
                <a:avLst/>
                <a:gdLst/>
                <a:ahLst/>
                <a:cxnLst/>
                <a:rect l="l" t="t" r="r" b="b"/>
                <a:pathLst>
                  <a:path w="858519" h="857885">
                    <a:moveTo>
                      <a:pt x="429232" y="0"/>
                    </a:moveTo>
                    <a:lnTo>
                      <a:pt x="382463" y="2516"/>
                    </a:lnTo>
                    <a:lnTo>
                      <a:pt x="337152" y="9890"/>
                    </a:lnTo>
                    <a:lnTo>
                      <a:pt x="293562" y="21860"/>
                    </a:lnTo>
                    <a:lnTo>
                      <a:pt x="251955" y="38165"/>
                    </a:lnTo>
                    <a:lnTo>
                      <a:pt x="212591" y="58543"/>
                    </a:lnTo>
                    <a:lnTo>
                      <a:pt x="175734" y="82732"/>
                    </a:lnTo>
                    <a:lnTo>
                      <a:pt x="141645" y="110471"/>
                    </a:lnTo>
                    <a:lnTo>
                      <a:pt x="110585" y="141498"/>
                    </a:lnTo>
                    <a:lnTo>
                      <a:pt x="82817" y="175551"/>
                    </a:lnTo>
                    <a:lnTo>
                      <a:pt x="58603" y="212369"/>
                    </a:lnTo>
                    <a:lnTo>
                      <a:pt x="38204" y="251691"/>
                    </a:lnTo>
                    <a:lnTo>
                      <a:pt x="21882" y="293254"/>
                    </a:lnTo>
                    <a:lnTo>
                      <a:pt x="9900" y="336796"/>
                    </a:lnTo>
                    <a:lnTo>
                      <a:pt x="2518" y="382057"/>
                    </a:lnTo>
                    <a:lnTo>
                      <a:pt x="0" y="428775"/>
                    </a:lnTo>
                    <a:lnTo>
                      <a:pt x="2518" y="475503"/>
                    </a:lnTo>
                    <a:lnTo>
                      <a:pt x="9900" y="520772"/>
                    </a:lnTo>
                    <a:lnTo>
                      <a:pt x="21882" y="564322"/>
                    </a:lnTo>
                    <a:lnTo>
                      <a:pt x="38204" y="605891"/>
                    </a:lnTo>
                    <a:lnTo>
                      <a:pt x="58603" y="645217"/>
                    </a:lnTo>
                    <a:lnTo>
                      <a:pt x="82817" y="682040"/>
                    </a:lnTo>
                    <a:lnTo>
                      <a:pt x="110585" y="716096"/>
                    </a:lnTo>
                    <a:lnTo>
                      <a:pt x="141645" y="747126"/>
                    </a:lnTo>
                    <a:lnTo>
                      <a:pt x="175734" y="774867"/>
                    </a:lnTo>
                    <a:lnTo>
                      <a:pt x="212591" y="799057"/>
                    </a:lnTo>
                    <a:lnTo>
                      <a:pt x="251955" y="819436"/>
                    </a:lnTo>
                    <a:lnTo>
                      <a:pt x="293562" y="835741"/>
                    </a:lnTo>
                    <a:lnTo>
                      <a:pt x="337152" y="847712"/>
                    </a:lnTo>
                    <a:lnTo>
                      <a:pt x="382463" y="855086"/>
                    </a:lnTo>
                    <a:lnTo>
                      <a:pt x="429232" y="857602"/>
                    </a:lnTo>
                    <a:lnTo>
                      <a:pt x="476008" y="855086"/>
                    </a:lnTo>
                    <a:lnTo>
                      <a:pt x="521322" y="847712"/>
                    </a:lnTo>
                    <a:lnTo>
                      <a:pt x="564915" y="835741"/>
                    </a:lnTo>
                    <a:lnTo>
                      <a:pt x="606523" y="819436"/>
                    </a:lnTo>
                    <a:lnTo>
                      <a:pt x="645886" y="799057"/>
                    </a:lnTo>
                    <a:lnTo>
                      <a:pt x="682742" y="774867"/>
                    </a:lnTo>
                    <a:lnTo>
                      <a:pt x="716829" y="747126"/>
                    </a:lnTo>
                    <a:lnTo>
                      <a:pt x="747886" y="716096"/>
                    </a:lnTo>
                    <a:lnTo>
                      <a:pt x="775651" y="682040"/>
                    </a:lnTo>
                    <a:lnTo>
                      <a:pt x="799862" y="645217"/>
                    </a:lnTo>
                    <a:lnTo>
                      <a:pt x="820258" y="605891"/>
                    </a:lnTo>
                    <a:lnTo>
                      <a:pt x="836576" y="564322"/>
                    </a:lnTo>
                    <a:lnTo>
                      <a:pt x="848556" y="520772"/>
                    </a:lnTo>
                    <a:lnTo>
                      <a:pt x="855936" y="475503"/>
                    </a:lnTo>
                    <a:lnTo>
                      <a:pt x="858455" y="428775"/>
                    </a:lnTo>
                    <a:lnTo>
                      <a:pt x="855936" y="382057"/>
                    </a:lnTo>
                    <a:lnTo>
                      <a:pt x="848556" y="336796"/>
                    </a:lnTo>
                    <a:lnTo>
                      <a:pt x="836576" y="293254"/>
                    </a:lnTo>
                    <a:lnTo>
                      <a:pt x="820258" y="251691"/>
                    </a:lnTo>
                    <a:lnTo>
                      <a:pt x="799862" y="212369"/>
                    </a:lnTo>
                    <a:lnTo>
                      <a:pt x="775651" y="175551"/>
                    </a:lnTo>
                    <a:lnTo>
                      <a:pt x="747886" y="141498"/>
                    </a:lnTo>
                    <a:lnTo>
                      <a:pt x="716829" y="110471"/>
                    </a:lnTo>
                    <a:lnTo>
                      <a:pt x="682742" y="82732"/>
                    </a:lnTo>
                    <a:lnTo>
                      <a:pt x="645886" y="58543"/>
                    </a:lnTo>
                    <a:lnTo>
                      <a:pt x="606523" y="38165"/>
                    </a:lnTo>
                    <a:lnTo>
                      <a:pt x="564915" y="21860"/>
                    </a:lnTo>
                    <a:lnTo>
                      <a:pt x="521322" y="9890"/>
                    </a:lnTo>
                    <a:lnTo>
                      <a:pt x="476008" y="2516"/>
                    </a:lnTo>
                    <a:lnTo>
                      <a:pt x="429232" y="0"/>
                    </a:lnTo>
                    <a:close/>
                  </a:path>
                </a:pathLst>
              </a:custGeom>
              <a:solidFill>
                <a:srgbClr val="DEE1F1"/>
              </a:solidFill>
            </p:spPr>
            <p:txBody>
              <a:bodyPr wrap="square" lIns="0" tIns="0" rIns="0" bIns="0" rtlCol="0"/>
              <a:lstStyle/>
              <a:p>
                <a:endParaRPr/>
              </a:p>
            </p:txBody>
          </p:sp>
          <p:sp>
            <p:nvSpPr>
              <p:cNvPr id="20" name="object 16">
                <a:extLst>
                  <a:ext uri="{FF2B5EF4-FFF2-40B4-BE49-F238E27FC236}">
                    <a16:creationId xmlns:a16="http://schemas.microsoft.com/office/drawing/2014/main" id="{96066DF9-1187-8812-C6FE-D4FFDD7BF77C}"/>
                  </a:ext>
                </a:extLst>
              </p:cNvPr>
              <p:cNvSpPr/>
              <p:nvPr/>
            </p:nvSpPr>
            <p:spPr>
              <a:xfrm>
                <a:off x="783897" y="2903934"/>
                <a:ext cx="403225" cy="188595"/>
              </a:xfrm>
              <a:custGeom>
                <a:avLst/>
                <a:gdLst/>
                <a:ahLst/>
                <a:cxnLst/>
                <a:rect l="l" t="t" r="r" b="b"/>
                <a:pathLst>
                  <a:path w="403225" h="188594">
                    <a:moveTo>
                      <a:pt x="377749" y="0"/>
                    </a:moveTo>
                    <a:lnTo>
                      <a:pt x="25158" y="0"/>
                    </a:lnTo>
                    <a:lnTo>
                      <a:pt x="0" y="25152"/>
                    </a:lnTo>
                    <a:lnTo>
                      <a:pt x="0" y="163492"/>
                    </a:lnTo>
                    <a:lnTo>
                      <a:pt x="377749" y="188593"/>
                    </a:lnTo>
                    <a:lnTo>
                      <a:pt x="387536" y="186620"/>
                    </a:lnTo>
                    <a:lnTo>
                      <a:pt x="395541" y="181240"/>
                    </a:lnTo>
                    <a:lnTo>
                      <a:pt x="400945" y="173261"/>
                    </a:lnTo>
                    <a:lnTo>
                      <a:pt x="402928" y="163492"/>
                    </a:lnTo>
                    <a:lnTo>
                      <a:pt x="402928" y="25152"/>
                    </a:lnTo>
                    <a:lnTo>
                      <a:pt x="400945" y="15375"/>
                    </a:lnTo>
                    <a:lnTo>
                      <a:pt x="395541" y="7378"/>
                    </a:lnTo>
                    <a:lnTo>
                      <a:pt x="387536" y="1981"/>
                    </a:lnTo>
                    <a:lnTo>
                      <a:pt x="377749" y="0"/>
                    </a:lnTo>
                    <a:close/>
                  </a:path>
                </a:pathLst>
              </a:custGeom>
              <a:solidFill>
                <a:srgbClr val="939394"/>
              </a:solidFill>
            </p:spPr>
            <p:txBody>
              <a:bodyPr wrap="square" lIns="0" tIns="0" rIns="0" bIns="0" rtlCol="0"/>
              <a:lstStyle/>
              <a:p>
                <a:endParaRPr/>
              </a:p>
            </p:txBody>
          </p:sp>
          <p:sp>
            <p:nvSpPr>
              <p:cNvPr id="21" name="object 17">
                <a:extLst>
                  <a:ext uri="{FF2B5EF4-FFF2-40B4-BE49-F238E27FC236}">
                    <a16:creationId xmlns:a16="http://schemas.microsoft.com/office/drawing/2014/main" id="{A3898482-3D0A-98FD-1205-F85BBE0FBB4E}"/>
                  </a:ext>
                </a:extLst>
              </p:cNvPr>
              <p:cNvSpPr/>
              <p:nvPr/>
            </p:nvSpPr>
            <p:spPr>
              <a:xfrm>
                <a:off x="809055" y="2966826"/>
                <a:ext cx="353060" cy="100965"/>
              </a:xfrm>
              <a:custGeom>
                <a:avLst/>
                <a:gdLst/>
                <a:ahLst/>
                <a:cxnLst/>
                <a:rect l="l" t="t" r="r" b="b"/>
                <a:pathLst>
                  <a:path w="353059" h="100964">
                    <a:moveTo>
                      <a:pt x="352591" y="0"/>
                    </a:moveTo>
                    <a:lnTo>
                      <a:pt x="0" y="0"/>
                    </a:lnTo>
                    <a:lnTo>
                      <a:pt x="0" y="100651"/>
                    </a:lnTo>
                    <a:lnTo>
                      <a:pt x="352591" y="100651"/>
                    </a:lnTo>
                    <a:lnTo>
                      <a:pt x="352591" y="0"/>
                    </a:lnTo>
                    <a:close/>
                  </a:path>
                </a:pathLst>
              </a:custGeom>
              <a:solidFill>
                <a:srgbClr val="FFFFFF"/>
              </a:solidFill>
            </p:spPr>
            <p:txBody>
              <a:bodyPr wrap="square" lIns="0" tIns="0" rIns="0" bIns="0" rtlCol="0"/>
              <a:lstStyle/>
              <a:p>
                <a:endParaRPr/>
              </a:p>
            </p:txBody>
          </p:sp>
          <p:sp>
            <p:nvSpPr>
              <p:cNvPr id="22" name="object 18">
                <a:extLst>
                  <a:ext uri="{FF2B5EF4-FFF2-40B4-BE49-F238E27FC236}">
                    <a16:creationId xmlns:a16="http://schemas.microsoft.com/office/drawing/2014/main" id="{D6161B6E-E166-6428-B24D-EC5202C6BE3B}"/>
                  </a:ext>
                </a:extLst>
              </p:cNvPr>
              <p:cNvSpPr/>
              <p:nvPr/>
            </p:nvSpPr>
            <p:spPr>
              <a:xfrm>
                <a:off x="783897" y="3117732"/>
                <a:ext cx="189230" cy="189230"/>
              </a:xfrm>
              <a:custGeom>
                <a:avLst/>
                <a:gdLst/>
                <a:ahLst/>
                <a:cxnLst/>
                <a:rect l="l" t="t" r="r" b="b"/>
                <a:pathLst>
                  <a:path w="189230" h="189229">
                    <a:moveTo>
                      <a:pt x="163677" y="0"/>
                    </a:moveTo>
                    <a:lnTo>
                      <a:pt x="25158" y="0"/>
                    </a:lnTo>
                    <a:lnTo>
                      <a:pt x="0" y="25152"/>
                    </a:lnTo>
                    <a:lnTo>
                      <a:pt x="0" y="163492"/>
                    </a:lnTo>
                    <a:lnTo>
                      <a:pt x="163677" y="188644"/>
                    </a:lnTo>
                    <a:lnTo>
                      <a:pt x="173457" y="186663"/>
                    </a:lnTo>
                    <a:lnTo>
                      <a:pt x="181444" y="181265"/>
                    </a:lnTo>
                    <a:lnTo>
                      <a:pt x="186830" y="173269"/>
                    </a:lnTo>
                    <a:lnTo>
                      <a:pt x="188805" y="163492"/>
                    </a:lnTo>
                    <a:lnTo>
                      <a:pt x="188805" y="25152"/>
                    </a:lnTo>
                    <a:lnTo>
                      <a:pt x="186830" y="15375"/>
                    </a:lnTo>
                    <a:lnTo>
                      <a:pt x="181444" y="7378"/>
                    </a:lnTo>
                    <a:lnTo>
                      <a:pt x="173457" y="1981"/>
                    </a:lnTo>
                    <a:lnTo>
                      <a:pt x="163677" y="0"/>
                    </a:lnTo>
                    <a:close/>
                  </a:path>
                </a:pathLst>
              </a:custGeom>
              <a:solidFill>
                <a:srgbClr val="939394"/>
              </a:solidFill>
            </p:spPr>
            <p:txBody>
              <a:bodyPr wrap="square" lIns="0" tIns="0" rIns="0" bIns="0" rtlCol="0"/>
              <a:lstStyle/>
              <a:p>
                <a:endParaRPr/>
              </a:p>
            </p:txBody>
          </p:sp>
          <p:sp>
            <p:nvSpPr>
              <p:cNvPr id="23" name="object 19">
                <a:extLst>
                  <a:ext uri="{FF2B5EF4-FFF2-40B4-BE49-F238E27FC236}">
                    <a16:creationId xmlns:a16="http://schemas.microsoft.com/office/drawing/2014/main" id="{72AA3395-E758-6DE7-21F7-875175630A6C}"/>
                  </a:ext>
                </a:extLst>
              </p:cNvPr>
              <p:cNvSpPr/>
              <p:nvPr/>
            </p:nvSpPr>
            <p:spPr>
              <a:xfrm>
                <a:off x="809055" y="3180624"/>
                <a:ext cx="139065" cy="100965"/>
              </a:xfrm>
              <a:custGeom>
                <a:avLst/>
                <a:gdLst/>
                <a:ahLst/>
                <a:cxnLst/>
                <a:rect l="l" t="t" r="r" b="b"/>
                <a:pathLst>
                  <a:path w="139065" h="100964">
                    <a:moveTo>
                      <a:pt x="138493" y="0"/>
                    </a:moveTo>
                    <a:lnTo>
                      <a:pt x="0" y="0"/>
                    </a:lnTo>
                    <a:lnTo>
                      <a:pt x="0" y="100651"/>
                    </a:lnTo>
                    <a:lnTo>
                      <a:pt x="138493" y="100651"/>
                    </a:lnTo>
                    <a:lnTo>
                      <a:pt x="138493" y="0"/>
                    </a:lnTo>
                    <a:close/>
                  </a:path>
                </a:pathLst>
              </a:custGeom>
              <a:solidFill>
                <a:srgbClr val="FFFFFF"/>
              </a:solidFill>
            </p:spPr>
            <p:txBody>
              <a:bodyPr wrap="square" lIns="0" tIns="0" rIns="0" bIns="0" rtlCol="0"/>
              <a:lstStyle/>
              <a:p>
                <a:endParaRPr/>
              </a:p>
            </p:txBody>
          </p:sp>
          <p:sp>
            <p:nvSpPr>
              <p:cNvPr id="24" name="object 20">
                <a:extLst>
                  <a:ext uri="{FF2B5EF4-FFF2-40B4-BE49-F238E27FC236}">
                    <a16:creationId xmlns:a16="http://schemas.microsoft.com/office/drawing/2014/main" id="{B2CB3C45-E030-1CBF-623A-0AFCF7FED17E}"/>
                  </a:ext>
                </a:extLst>
              </p:cNvPr>
              <p:cNvSpPr/>
              <p:nvPr/>
            </p:nvSpPr>
            <p:spPr>
              <a:xfrm>
                <a:off x="997933" y="3117732"/>
                <a:ext cx="189230" cy="189230"/>
              </a:xfrm>
              <a:custGeom>
                <a:avLst/>
                <a:gdLst/>
                <a:ahLst/>
                <a:cxnLst/>
                <a:rect l="l" t="t" r="r" b="b"/>
                <a:pathLst>
                  <a:path w="189230" h="189229">
                    <a:moveTo>
                      <a:pt x="163662" y="0"/>
                    </a:moveTo>
                    <a:lnTo>
                      <a:pt x="25178" y="0"/>
                    </a:lnTo>
                    <a:lnTo>
                      <a:pt x="0" y="25152"/>
                    </a:lnTo>
                    <a:lnTo>
                      <a:pt x="0" y="163492"/>
                    </a:lnTo>
                    <a:lnTo>
                      <a:pt x="163662" y="188644"/>
                    </a:lnTo>
                    <a:lnTo>
                      <a:pt x="173441" y="186663"/>
                    </a:lnTo>
                    <a:lnTo>
                      <a:pt x="181429" y="181265"/>
                    </a:lnTo>
                    <a:lnTo>
                      <a:pt x="186814" y="173269"/>
                    </a:lnTo>
                    <a:lnTo>
                      <a:pt x="188790" y="163492"/>
                    </a:lnTo>
                    <a:lnTo>
                      <a:pt x="188790" y="25152"/>
                    </a:lnTo>
                    <a:lnTo>
                      <a:pt x="186814" y="15375"/>
                    </a:lnTo>
                    <a:lnTo>
                      <a:pt x="181429" y="7378"/>
                    </a:lnTo>
                    <a:lnTo>
                      <a:pt x="173441" y="1981"/>
                    </a:lnTo>
                    <a:lnTo>
                      <a:pt x="163662" y="0"/>
                    </a:lnTo>
                    <a:close/>
                  </a:path>
                </a:pathLst>
              </a:custGeom>
              <a:solidFill>
                <a:srgbClr val="939394"/>
              </a:solidFill>
            </p:spPr>
            <p:txBody>
              <a:bodyPr wrap="square" lIns="0" tIns="0" rIns="0" bIns="0" rtlCol="0"/>
              <a:lstStyle/>
              <a:p>
                <a:endParaRPr/>
              </a:p>
            </p:txBody>
          </p:sp>
          <p:sp>
            <p:nvSpPr>
              <p:cNvPr id="25" name="object 21">
                <a:extLst>
                  <a:ext uri="{FF2B5EF4-FFF2-40B4-BE49-F238E27FC236}">
                    <a16:creationId xmlns:a16="http://schemas.microsoft.com/office/drawing/2014/main" id="{A761431D-71D6-803E-184B-18C726D9BA25}"/>
                  </a:ext>
                </a:extLst>
              </p:cNvPr>
              <p:cNvSpPr/>
              <p:nvPr/>
            </p:nvSpPr>
            <p:spPr>
              <a:xfrm>
                <a:off x="1023112" y="3180614"/>
                <a:ext cx="139065" cy="100965"/>
              </a:xfrm>
              <a:custGeom>
                <a:avLst/>
                <a:gdLst/>
                <a:ahLst/>
                <a:cxnLst/>
                <a:rect l="l" t="t" r="r" b="b"/>
                <a:pathLst>
                  <a:path w="139065" h="100964">
                    <a:moveTo>
                      <a:pt x="138483" y="0"/>
                    </a:moveTo>
                    <a:lnTo>
                      <a:pt x="0" y="0"/>
                    </a:lnTo>
                    <a:lnTo>
                      <a:pt x="0" y="100661"/>
                    </a:lnTo>
                    <a:lnTo>
                      <a:pt x="138483" y="100661"/>
                    </a:lnTo>
                    <a:lnTo>
                      <a:pt x="138483" y="0"/>
                    </a:lnTo>
                    <a:close/>
                  </a:path>
                </a:pathLst>
              </a:custGeom>
              <a:solidFill>
                <a:srgbClr val="FFFFFF"/>
              </a:solidFill>
            </p:spPr>
            <p:txBody>
              <a:bodyPr wrap="square" lIns="0" tIns="0" rIns="0" bIns="0" rtlCol="0"/>
              <a:lstStyle/>
              <a:p>
                <a:endParaRPr/>
              </a:p>
            </p:txBody>
          </p:sp>
          <p:sp>
            <p:nvSpPr>
              <p:cNvPr id="26" name="object 22">
                <a:extLst>
                  <a:ext uri="{FF2B5EF4-FFF2-40B4-BE49-F238E27FC236}">
                    <a16:creationId xmlns:a16="http://schemas.microsoft.com/office/drawing/2014/main" id="{DCD9B1F1-E064-623F-B6BB-43D075122F2D}"/>
                  </a:ext>
                </a:extLst>
              </p:cNvPr>
              <p:cNvSpPr/>
              <p:nvPr/>
            </p:nvSpPr>
            <p:spPr>
              <a:xfrm>
                <a:off x="3887386" y="2676380"/>
                <a:ext cx="858519" cy="857885"/>
              </a:xfrm>
              <a:custGeom>
                <a:avLst/>
                <a:gdLst/>
                <a:ahLst/>
                <a:cxnLst/>
                <a:rect l="l" t="t" r="r" b="b"/>
                <a:pathLst>
                  <a:path w="858520" h="857885">
                    <a:moveTo>
                      <a:pt x="429273" y="0"/>
                    </a:moveTo>
                    <a:lnTo>
                      <a:pt x="382497" y="2516"/>
                    </a:lnTo>
                    <a:lnTo>
                      <a:pt x="337181" y="9890"/>
                    </a:lnTo>
                    <a:lnTo>
                      <a:pt x="293585" y="21860"/>
                    </a:lnTo>
                    <a:lnTo>
                      <a:pt x="251973" y="38165"/>
                    </a:lnTo>
                    <a:lnTo>
                      <a:pt x="212606" y="58543"/>
                    </a:lnTo>
                    <a:lnTo>
                      <a:pt x="175745" y="82732"/>
                    </a:lnTo>
                    <a:lnTo>
                      <a:pt x="141653" y="110471"/>
                    </a:lnTo>
                    <a:lnTo>
                      <a:pt x="110591" y="141498"/>
                    </a:lnTo>
                    <a:lnTo>
                      <a:pt x="82821" y="175551"/>
                    </a:lnTo>
                    <a:lnTo>
                      <a:pt x="58606" y="212369"/>
                    </a:lnTo>
                    <a:lnTo>
                      <a:pt x="38206" y="251691"/>
                    </a:lnTo>
                    <a:lnTo>
                      <a:pt x="21883" y="293254"/>
                    </a:lnTo>
                    <a:lnTo>
                      <a:pt x="9900" y="336796"/>
                    </a:lnTo>
                    <a:lnTo>
                      <a:pt x="2518" y="382057"/>
                    </a:lnTo>
                    <a:lnTo>
                      <a:pt x="0" y="428775"/>
                    </a:lnTo>
                    <a:lnTo>
                      <a:pt x="2518" y="475503"/>
                    </a:lnTo>
                    <a:lnTo>
                      <a:pt x="9900" y="520772"/>
                    </a:lnTo>
                    <a:lnTo>
                      <a:pt x="21883" y="564322"/>
                    </a:lnTo>
                    <a:lnTo>
                      <a:pt x="38206" y="605891"/>
                    </a:lnTo>
                    <a:lnTo>
                      <a:pt x="58606" y="645217"/>
                    </a:lnTo>
                    <a:lnTo>
                      <a:pt x="82821" y="682040"/>
                    </a:lnTo>
                    <a:lnTo>
                      <a:pt x="110591" y="716096"/>
                    </a:lnTo>
                    <a:lnTo>
                      <a:pt x="141653" y="747126"/>
                    </a:lnTo>
                    <a:lnTo>
                      <a:pt x="175745" y="774867"/>
                    </a:lnTo>
                    <a:lnTo>
                      <a:pt x="212606" y="799057"/>
                    </a:lnTo>
                    <a:lnTo>
                      <a:pt x="251973" y="819436"/>
                    </a:lnTo>
                    <a:lnTo>
                      <a:pt x="293585" y="835741"/>
                    </a:lnTo>
                    <a:lnTo>
                      <a:pt x="337181" y="847712"/>
                    </a:lnTo>
                    <a:lnTo>
                      <a:pt x="382497" y="855086"/>
                    </a:lnTo>
                    <a:lnTo>
                      <a:pt x="429273" y="857602"/>
                    </a:lnTo>
                    <a:lnTo>
                      <a:pt x="476040" y="855086"/>
                    </a:lnTo>
                    <a:lnTo>
                      <a:pt x="521348" y="847712"/>
                    </a:lnTo>
                    <a:lnTo>
                      <a:pt x="564936" y="835741"/>
                    </a:lnTo>
                    <a:lnTo>
                      <a:pt x="606542" y="819436"/>
                    </a:lnTo>
                    <a:lnTo>
                      <a:pt x="645905" y="799057"/>
                    </a:lnTo>
                    <a:lnTo>
                      <a:pt x="682761" y="774867"/>
                    </a:lnTo>
                    <a:lnTo>
                      <a:pt x="716850" y="747126"/>
                    </a:lnTo>
                    <a:lnTo>
                      <a:pt x="747909" y="716096"/>
                    </a:lnTo>
                    <a:lnTo>
                      <a:pt x="775677" y="682040"/>
                    </a:lnTo>
                    <a:lnTo>
                      <a:pt x="799892" y="645217"/>
                    </a:lnTo>
                    <a:lnTo>
                      <a:pt x="820291" y="605891"/>
                    </a:lnTo>
                    <a:lnTo>
                      <a:pt x="836612" y="564322"/>
                    </a:lnTo>
                    <a:lnTo>
                      <a:pt x="848595" y="520772"/>
                    </a:lnTo>
                    <a:lnTo>
                      <a:pt x="855977" y="475503"/>
                    </a:lnTo>
                    <a:lnTo>
                      <a:pt x="858496" y="428775"/>
                    </a:lnTo>
                    <a:lnTo>
                      <a:pt x="855977" y="382057"/>
                    </a:lnTo>
                    <a:lnTo>
                      <a:pt x="848595" y="336796"/>
                    </a:lnTo>
                    <a:lnTo>
                      <a:pt x="836612" y="293254"/>
                    </a:lnTo>
                    <a:lnTo>
                      <a:pt x="820291" y="251691"/>
                    </a:lnTo>
                    <a:lnTo>
                      <a:pt x="799892" y="212369"/>
                    </a:lnTo>
                    <a:lnTo>
                      <a:pt x="775677" y="175551"/>
                    </a:lnTo>
                    <a:lnTo>
                      <a:pt x="747909" y="141498"/>
                    </a:lnTo>
                    <a:lnTo>
                      <a:pt x="716850" y="110471"/>
                    </a:lnTo>
                    <a:lnTo>
                      <a:pt x="682761" y="82732"/>
                    </a:lnTo>
                    <a:lnTo>
                      <a:pt x="645905" y="58543"/>
                    </a:lnTo>
                    <a:lnTo>
                      <a:pt x="606542" y="38165"/>
                    </a:lnTo>
                    <a:lnTo>
                      <a:pt x="564936" y="21860"/>
                    </a:lnTo>
                    <a:lnTo>
                      <a:pt x="521348" y="9890"/>
                    </a:lnTo>
                    <a:lnTo>
                      <a:pt x="476040" y="2516"/>
                    </a:lnTo>
                    <a:lnTo>
                      <a:pt x="429273" y="0"/>
                    </a:lnTo>
                    <a:close/>
                  </a:path>
                </a:pathLst>
              </a:custGeom>
              <a:solidFill>
                <a:srgbClr val="DEE1F1"/>
              </a:solidFill>
            </p:spPr>
            <p:txBody>
              <a:bodyPr wrap="square" lIns="0" tIns="0" rIns="0" bIns="0" rtlCol="0"/>
              <a:lstStyle/>
              <a:p>
                <a:endParaRPr/>
              </a:p>
            </p:txBody>
          </p:sp>
          <p:pic>
            <p:nvPicPr>
              <p:cNvPr id="27" name="object 23">
                <a:extLst>
                  <a:ext uri="{FF2B5EF4-FFF2-40B4-BE49-F238E27FC236}">
                    <a16:creationId xmlns:a16="http://schemas.microsoft.com/office/drawing/2014/main" id="{C3AC18ED-1239-730B-B824-E8B085792707}"/>
                  </a:ext>
                </a:extLst>
              </p:cNvPr>
              <p:cNvPicPr/>
              <p:nvPr/>
            </p:nvPicPr>
            <p:blipFill>
              <a:blip r:embed="rId11" cstate="screen">
                <a:extLst>
                  <a:ext uri="{28A0092B-C50C-407E-A947-70E740481C1C}">
                    <a14:useLocalDpi xmlns:a14="http://schemas.microsoft.com/office/drawing/2010/main" val="0"/>
                  </a:ext>
                </a:extLst>
              </a:blip>
              <a:stretch>
                <a:fillRect/>
              </a:stretch>
            </p:blipFill>
            <p:spPr>
              <a:xfrm>
                <a:off x="2092956" y="1872778"/>
                <a:ext cx="1202059" cy="1683995"/>
              </a:xfrm>
              <a:prstGeom prst="rect">
                <a:avLst/>
              </a:prstGeom>
            </p:spPr>
          </p:pic>
          <p:sp>
            <p:nvSpPr>
              <p:cNvPr id="28" name="object 24">
                <a:extLst>
                  <a:ext uri="{FF2B5EF4-FFF2-40B4-BE49-F238E27FC236}">
                    <a16:creationId xmlns:a16="http://schemas.microsoft.com/office/drawing/2014/main" id="{DE3775E6-0C05-245C-2C9A-5A6F5653E7D8}"/>
                  </a:ext>
                </a:extLst>
              </p:cNvPr>
              <p:cNvSpPr/>
              <p:nvPr/>
            </p:nvSpPr>
            <p:spPr>
              <a:xfrm>
                <a:off x="4392042" y="2954189"/>
                <a:ext cx="126364" cy="352425"/>
              </a:xfrm>
              <a:custGeom>
                <a:avLst/>
                <a:gdLst/>
                <a:ahLst/>
                <a:cxnLst/>
                <a:rect l="l" t="t" r="r" b="b"/>
                <a:pathLst>
                  <a:path w="126364" h="352425">
                    <a:moveTo>
                      <a:pt x="100818" y="0"/>
                    </a:moveTo>
                    <a:lnTo>
                      <a:pt x="25178" y="0"/>
                    </a:lnTo>
                    <a:lnTo>
                      <a:pt x="0" y="25152"/>
                    </a:lnTo>
                    <a:lnTo>
                      <a:pt x="0" y="327035"/>
                    </a:lnTo>
                    <a:lnTo>
                      <a:pt x="100766" y="352239"/>
                    </a:lnTo>
                    <a:lnTo>
                      <a:pt x="110583" y="350250"/>
                    </a:lnTo>
                    <a:lnTo>
                      <a:pt x="118603" y="344835"/>
                    </a:lnTo>
                    <a:lnTo>
                      <a:pt x="124013" y="336820"/>
                    </a:lnTo>
                    <a:lnTo>
                      <a:pt x="125997" y="327035"/>
                    </a:lnTo>
                    <a:lnTo>
                      <a:pt x="125997" y="25152"/>
                    </a:lnTo>
                    <a:lnTo>
                      <a:pt x="124013" y="15375"/>
                    </a:lnTo>
                    <a:lnTo>
                      <a:pt x="118610" y="7378"/>
                    </a:lnTo>
                    <a:lnTo>
                      <a:pt x="110605" y="1981"/>
                    </a:lnTo>
                    <a:lnTo>
                      <a:pt x="100818" y="0"/>
                    </a:lnTo>
                    <a:close/>
                  </a:path>
                </a:pathLst>
              </a:custGeom>
              <a:solidFill>
                <a:srgbClr val="939394"/>
              </a:solidFill>
            </p:spPr>
            <p:txBody>
              <a:bodyPr wrap="square" lIns="0" tIns="0" rIns="0" bIns="0" rtlCol="0"/>
              <a:lstStyle/>
              <a:p>
                <a:endParaRPr/>
              </a:p>
            </p:txBody>
          </p:sp>
          <p:sp>
            <p:nvSpPr>
              <p:cNvPr id="29" name="object 25">
                <a:extLst>
                  <a:ext uri="{FF2B5EF4-FFF2-40B4-BE49-F238E27FC236}">
                    <a16:creationId xmlns:a16="http://schemas.microsoft.com/office/drawing/2014/main" id="{3C79CD3B-610A-E7C4-5101-D3B9740D3F2D}"/>
                  </a:ext>
                </a:extLst>
              </p:cNvPr>
              <p:cNvSpPr/>
              <p:nvPr/>
            </p:nvSpPr>
            <p:spPr>
              <a:xfrm>
                <a:off x="4115075" y="2903935"/>
                <a:ext cx="126364" cy="402590"/>
              </a:xfrm>
              <a:custGeom>
                <a:avLst/>
                <a:gdLst/>
                <a:ahLst/>
                <a:cxnLst/>
                <a:rect l="l" t="t" r="r" b="b"/>
                <a:pathLst>
                  <a:path w="126364" h="402589">
                    <a:moveTo>
                      <a:pt x="100818" y="0"/>
                    </a:moveTo>
                    <a:lnTo>
                      <a:pt x="25178" y="0"/>
                    </a:lnTo>
                    <a:lnTo>
                      <a:pt x="0" y="25152"/>
                    </a:lnTo>
                    <a:lnTo>
                      <a:pt x="0" y="377341"/>
                    </a:lnTo>
                    <a:lnTo>
                      <a:pt x="100766" y="402545"/>
                    </a:lnTo>
                    <a:lnTo>
                      <a:pt x="110583" y="400555"/>
                    </a:lnTo>
                    <a:lnTo>
                      <a:pt x="118603" y="395140"/>
                    </a:lnTo>
                    <a:lnTo>
                      <a:pt x="124013" y="387126"/>
                    </a:lnTo>
                    <a:lnTo>
                      <a:pt x="125997" y="377341"/>
                    </a:lnTo>
                    <a:lnTo>
                      <a:pt x="125997" y="25152"/>
                    </a:lnTo>
                    <a:lnTo>
                      <a:pt x="124013" y="15375"/>
                    </a:lnTo>
                    <a:lnTo>
                      <a:pt x="118610" y="7378"/>
                    </a:lnTo>
                    <a:lnTo>
                      <a:pt x="110605" y="1981"/>
                    </a:lnTo>
                    <a:lnTo>
                      <a:pt x="100818" y="0"/>
                    </a:lnTo>
                    <a:close/>
                  </a:path>
                </a:pathLst>
              </a:custGeom>
              <a:solidFill>
                <a:srgbClr val="4495D2"/>
              </a:solidFill>
            </p:spPr>
            <p:txBody>
              <a:bodyPr wrap="square" lIns="0" tIns="0" rIns="0" bIns="0" rtlCol="0"/>
              <a:lstStyle/>
              <a:p>
                <a:endParaRPr/>
              </a:p>
            </p:txBody>
          </p:sp>
          <p:sp>
            <p:nvSpPr>
              <p:cNvPr id="30" name="object 26">
                <a:extLst>
                  <a:ext uri="{FF2B5EF4-FFF2-40B4-BE49-F238E27FC236}">
                    <a16:creationId xmlns:a16="http://schemas.microsoft.com/office/drawing/2014/main" id="{95823CE8-28DB-F875-4D8B-2A24B33C0FA7}"/>
                  </a:ext>
                </a:extLst>
              </p:cNvPr>
              <p:cNvSpPr/>
              <p:nvPr/>
            </p:nvSpPr>
            <p:spPr>
              <a:xfrm>
                <a:off x="4253559" y="2903935"/>
                <a:ext cx="126364" cy="402590"/>
              </a:xfrm>
              <a:custGeom>
                <a:avLst/>
                <a:gdLst/>
                <a:ahLst/>
                <a:cxnLst/>
                <a:rect l="l" t="t" r="r" b="b"/>
                <a:pathLst>
                  <a:path w="126364" h="402589">
                    <a:moveTo>
                      <a:pt x="100818" y="0"/>
                    </a:moveTo>
                    <a:lnTo>
                      <a:pt x="25178" y="0"/>
                    </a:lnTo>
                    <a:lnTo>
                      <a:pt x="0" y="25152"/>
                    </a:lnTo>
                    <a:lnTo>
                      <a:pt x="0" y="377341"/>
                    </a:lnTo>
                    <a:lnTo>
                      <a:pt x="100766" y="402545"/>
                    </a:lnTo>
                    <a:lnTo>
                      <a:pt x="110583" y="400555"/>
                    </a:lnTo>
                    <a:lnTo>
                      <a:pt x="118603" y="395140"/>
                    </a:lnTo>
                    <a:lnTo>
                      <a:pt x="124013" y="387126"/>
                    </a:lnTo>
                    <a:lnTo>
                      <a:pt x="125997" y="377341"/>
                    </a:lnTo>
                    <a:lnTo>
                      <a:pt x="125997" y="25152"/>
                    </a:lnTo>
                    <a:lnTo>
                      <a:pt x="124013" y="15375"/>
                    </a:lnTo>
                    <a:lnTo>
                      <a:pt x="118610" y="7378"/>
                    </a:lnTo>
                    <a:lnTo>
                      <a:pt x="110605" y="1981"/>
                    </a:lnTo>
                    <a:lnTo>
                      <a:pt x="100818" y="0"/>
                    </a:lnTo>
                    <a:close/>
                  </a:path>
                </a:pathLst>
              </a:custGeom>
              <a:solidFill>
                <a:srgbClr val="FCD108"/>
              </a:solidFill>
            </p:spPr>
            <p:txBody>
              <a:bodyPr wrap="square" lIns="0" tIns="0" rIns="0" bIns="0" rtlCol="0"/>
              <a:lstStyle/>
              <a:p>
                <a:endParaRPr/>
              </a:p>
            </p:txBody>
          </p:sp>
          <p:sp>
            <p:nvSpPr>
              <p:cNvPr id="31" name="object 27">
                <a:extLst>
                  <a:ext uri="{FF2B5EF4-FFF2-40B4-BE49-F238E27FC236}">
                    <a16:creationId xmlns:a16="http://schemas.microsoft.com/office/drawing/2014/main" id="{C0E5C976-AC04-4066-5828-ADEA95758253}"/>
                  </a:ext>
                </a:extLst>
              </p:cNvPr>
              <p:cNvSpPr/>
              <p:nvPr/>
            </p:nvSpPr>
            <p:spPr>
              <a:xfrm>
                <a:off x="4140352" y="2941637"/>
                <a:ext cx="353060" cy="325755"/>
              </a:xfrm>
              <a:custGeom>
                <a:avLst/>
                <a:gdLst/>
                <a:ahLst/>
                <a:cxnLst/>
                <a:rect l="l" t="t" r="r" b="b"/>
                <a:pathLst>
                  <a:path w="353060" h="325754">
                    <a:moveTo>
                      <a:pt x="58788" y="304533"/>
                    </a:moveTo>
                    <a:lnTo>
                      <a:pt x="57137" y="296341"/>
                    </a:lnTo>
                    <a:lnTo>
                      <a:pt x="52654" y="289661"/>
                    </a:lnTo>
                    <a:lnTo>
                      <a:pt x="45986" y="285178"/>
                    </a:lnTo>
                    <a:lnTo>
                      <a:pt x="37820" y="283540"/>
                    </a:lnTo>
                    <a:lnTo>
                      <a:pt x="29603" y="285191"/>
                    </a:lnTo>
                    <a:lnTo>
                      <a:pt x="22910" y="289699"/>
                    </a:lnTo>
                    <a:lnTo>
                      <a:pt x="18402" y="296379"/>
                    </a:lnTo>
                    <a:lnTo>
                      <a:pt x="16751" y="304533"/>
                    </a:lnTo>
                    <a:lnTo>
                      <a:pt x="18415" y="312699"/>
                    </a:lnTo>
                    <a:lnTo>
                      <a:pt x="22923" y="319354"/>
                    </a:lnTo>
                    <a:lnTo>
                      <a:pt x="29629" y="323837"/>
                    </a:lnTo>
                    <a:lnTo>
                      <a:pt x="37820" y="325475"/>
                    </a:lnTo>
                    <a:lnTo>
                      <a:pt x="45974" y="323837"/>
                    </a:lnTo>
                    <a:lnTo>
                      <a:pt x="52641" y="319354"/>
                    </a:lnTo>
                    <a:lnTo>
                      <a:pt x="57137" y="312699"/>
                    </a:lnTo>
                    <a:lnTo>
                      <a:pt x="58788" y="304533"/>
                    </a:lnTo>
                    <a:close/>
                  </a:path>
                  <a:path w="353060" h="325754">
                    <a:moveTo>
                      <a:pt x="75539" y="50317"/>
                    </a:moveTo>
                    <a:lnTo>
                      <a:pt x="0" y="50317"/>
                    </a:lnTo>
                    <a:lnTo>
                      <a:pt x="0" y="251561"/>
                    </a:lnTo>
                    <a:lnTo>
                      <a:pt x="75539" y="251561"/>
                    </a:lnTo>
                    <a:lnTo>
                      <a:pt x="75539" y="50317"/>
                    </a:lnTo>
                    <a:close/>
                  </a:path>
                  <a:path w="353060" h="325754">
                    <a:moveTo>
                      <a:pt x="75539" y="0"/>
                    </a:moveTo>
                    <a:lnTo>
                      <a:pt x="0" y="0"/>
                    </a:lnTo>
                    <a:lnTo>
                      <a:pt x="0" y="25133"/>
                    </a:lnTo>
                    <a:lnTo>
                      <a:pt x="75539" y="25133"/>
                    </a:lnTo>
                    <a:lnTo>
                      <a:pt x="75539" y="0"/>
                    </a:lnTo>
                    <a:close/>
                  </a:path>
                  <a:path w="353060" h="325754">
                    <a:moveTo>
                      <a:pt x="196443" y="304533"/>
                    </a:moveTo>
                    <a:lnTo>
                      <a:pt x="194805" y="296341"/>
                    </a:lnTo>
                    <a:lnTo>
                      <a:pt x="190322" y="289661"/>
                    </a:lnTo>
                    <a:lnTo>
                      <a:pt x="183654" y="285178"/>
                    </a:lnTo>
                    <a:lnTo>
                      <a:pt x="175475" y="283540"/>
                    </a:lnTo>
                    <a:lnTo>
                      <a:pt x="167322" y="285191"/>
                    </a:lnTo>
                    <a:lnTo>
                      <a:pt x="160655" y="289699"/>
                    </a:lnTo>
                    <a:lnTo>
                      <a:pt x="156159" y="296379"/>
                    </a:lnTo>
                    <a:lnTo>
                      <a:pt x="154508" y="304533"/>
                    </a:lnTo>
                    <a:lnTo>
                      <a:pt x="156159" y="312699"/>
                    </a:lnTo>
                    <a:lnTo>
                      <a:pt x="160655" y="319354"/>
                    </a:lnTo>
                    <a:lnTo>
                      <a:pt x="167322" y="323837"/>
                    </a:lnTo>
                    <a:lnTo>
                      <a:pt x="175475" y="325475"/>
                    </a:lnTo>
                    <a:lnTo>
                      <a:pt x="183654" y="323837"/>
                    </a:lnTo>
                    <a:lnTo>
                      <a:pt x="190322" y="319354"/>
                    </a:lnTo>
                    <a:lnTo>
                      <a:pt x="194805" y="312699"/>
                    </a:lnTo>
                    <a:lnTo>
                      <a:pt x="196443" y="304533"/>
                    </a:lnTo>
                    <a:close/>
                  </a:path>
                  <a:path w="353060" h="325754">
                    <a:moveTo>
                      <a:pt x="214020" y="50317"/>
                    </a:moveTo>
                    <a:lnTo>
                      <a:pt x="138480" y="50317"/>
                    </a:lnTo>
                    <a:lnTo>
                      <a:pt x="138480" y="251561"/>
                    </a:lnTo>
                    <a:lnTo>
                      <a:pt x="214020" y="251561"/>
                    </a:lnTo>
                    <a:lnTo>
                      <a:pt x="214020" y="50317"/>
                    </a:lnTo>
                    <a:close/>
                  </a:path>
                  <a:path w="353060" h="325754">
                    <a:moveTo>
                      <a:pt x="214020" y="0"/>
                    </a:moveTo>
                    <a:lnTo>
                      <a:pt x="138480" y="0"/>
                    </a:lnTo>
                    <a:lnTo>
                      <a:pt x="138480" y="25133"/>
                    </a:lnTo>
                    <a:lnTo>
                      <a:pt x="214020" y="25133"/>
                    </a:lnTo>
                    <a:lnTo>
                      <a:pt x="214020" y="0"/>
                    </a:lnTo>
                    <a:close/>
                  </a:path>
                  <a:path w="353060" h="325754">
                    <a:moveTo>
                      <a:pt x="336778" y="304533"/>
                    </a:moveTo>
                    <a:lnTo>
                      <a:pt x="335127" y="296341"/>
                    </a:lnTo>
                    <a:lnTo>
                      <a:pt x="330619" y="289661"/>
                    </a:lnTo>
                    <a:lnTo>
                      <a:pt x="323938" y="285178"/>
                    </a:lnTo>
                    <a:lnTo>
                      <a:pt x="315760" y="283540"/>
                    </a:lnTo>
                    <a:lnTo>
                      <a:pt x="307606" y="285191"/>
                    </a:lnTo>
                    <a:lnTo>
                      <a:pt x="300939" y="289699"/>
                    </a:lnTo>
                    <a:lnTo>
                      <a:pt x="296443" y="296379"/>
                    </a:lnTo>
                    <a:lnTo>
                      <a:pt x="294792" y="304533"/>
                    </a:lnTo>
                    <a:lnTo>
                      <a:pt x="296430" y="312699"/>
                    </a:lnTo>
                    <a:lnTo>
                      <a:pt x="300901" y="319354"/>
                    </a:lnTo>
                    <a:lnTo>
                      <a:pt x="307568" y="323837"/>
                    </a:lnTo>
                    <a:lnTo>
                      <a:pt x="315760" y="325475"/>
                    </a:lnTo>
                    <a:lnTo>
                      <a:pt x="323964" y="323837"/>
                    </a:lnTo>
                    <a:lnTo>
                      <a:pt x="330644" y="319354"/>
                    </a:lnTo>
                    <a:lnTo>
                      <a:pt x="335140" y="312699"/>
                    </a:lnTo>
                    <a:lnTo>
                      <a:pt x="336778" y="304533"/>
                    </a:lnTo>
                    <a:close/>
                  </a:path>
                  <a:path w="353060" h="325754">
                    <a:moveTo>
                      <a:pt x="352501" y="100647"/>
                    </a:moveTo>
                    <a:lnTo>
                      <a:pt x="276961" y="100647"/>
                    </a:lnTo>
                    <a:lnTo>
                      <a:pt x="276961" y="251561"/>
                    </a:lnTo>
                    <a:lnTo>
                      <a:pt x="352501" y="251561"/>
                    </a:lnTo>
                    <a:lnTo>
                      <a:pt x="352501" y="100647"/>
                    </a:lnTo>
                    <a:close/>
                  </a:path>
                  <a:path w="353060" h="325754">
                    <a:moveTo>
                      <a:pt x="352501" y="50304"/>
                    </a:moveTo>
                    <a:lnTo>
                      <a:pt x="276961" y="50304"/>
                    </a:lnTo>
                    <a:lnTo>
                      <a:pt x="276961" y="75438"/>
                    </a:lnTo>
                    <a:lnTo>
                      <a:pt x="352501" y="75438"/>
                    </a:lnTo>
                    <a:lnTo>
                      <a:pt x="352501" y="50304"/>
                    </a:lnTo>
                    <a:close/>
                  </a:path>
                </a:pathLst>
              </a:custGeom>
              <a:solidFill>
                <a:srgbClr val="FFFFFF"/>
              </a:solidFill>
            </p:spPr>
            <p:txBody>
              <a:bodyPr wrap="square" lIns="0" tIns="0" rIns="0" bIns="0" rtlCol="0"/>
              <a:lstStyle/>
              <a:p>
                <a:endParaRPr/>
              </a:p>
            </p:txBody>
          </p:sp>
          <p:sp>
            <p:nvSpPr>
              <p:cNvPr id="32" name="object 28">
                <a:extLst>
                  <a:ext uri="{FF2B5EF4-FFF2-40B4-BE49-F238E27FC236}">
                    <a16:creationId xmlns:a16="http://schemas.microsoft.com/office/drawing/2014/main" id="{51AE2168-13D5-2662-FA3D-1041EFD9A488}"/>
                  </a:ext>
                </a:extLst>
              </p:cNvPr>
              <p:cNvSpPr/>
              <p:nvPr/>
            </p:nvSpPr>
            <p:spPr>
              <a:xfrm>
                <a:off x="1298486" y="3226196"/>
                <a:ext cx="331470" cy="330835"/>
              </a:xfrm>
              <a:custGeom>
                <a:avLst/>
                <a:gdLst/>
                <a:ahLst/>
                <a:cxnLst/>
                <a:rect l="l" t="t" r="r" b="b"/>
                <a:pathLst>
                  <a:path w="331469" h="330835">
                    <a:moveTo>
                      <a:pt x="165409" y="0"/>
                    </a:moveTo>
                    <a:lnTo>
                      <a:pt x="121433" y="5905"/>
                    </a:lnTo>
                    <a:lnTo>
                      <a:pt x="81919" y="22570"/>
                    </a:lnTo>
                    <a:lnTo>
                      <a:pt x="48443" y="48418"/>
                    </a:lnTo>
                    <a:lnTo>
                      <a:pt x="22581" y="81872"/>
                    </a:lnTo>
                    <a:lnTo>
                      <a:pt x="5907" y="121354"/>
                    </a:lnTo>
                    <a:lnTo>
                      <a:pt x="0" y="165288"/>
                    </a:lnTo>
                    <a:lnTo>
                      <a:pt x="5907" y="209222"/>
                    </a:lnTo>
                    <a:lnTo>
                      <a:pt x="22581" y="248705"/>
                    </a:lnTo>
                    <a:lnTo>
                      <a:pt x="48443" y="282158"/>
                    </a:lnTo>
                    <a:lnTo>
                      <a:pt x="81919" y="308006"/>
                    </a:lnTo>
                    <a:lnTo>
                      <a:pt x="121433" y="324672"/>
                    </a:lnTo>
                    <a:lnTo>
                      <a:pt x="165409" y="330577"/>
                    </a:lnTo>
                    <a:lnTo>
                      <a:pt x="209407" y="324672"/>
                    </a:lnTo>
                    <a:lnTo>
                      <a:pt x="248935" y="308006"/>
                    </a:lnTo>
                    <a:lnTo>
                      <a:pt x="282420" y="282158"/>
                    </a:lnTo>
                    <a:lnTo>
                      <a:pt x="308287" y="248705"/>
                    </a:lnTo>
                    <a:lnTo>
                      <a:pt x="324962" y="209222"/>
                    </a:lnTo>
                    <a:lnTo>
                      <a:pt x="330870" y="165288"/>
                    </a:lnTo>
                    <a:lnTo>
                      <a:pt x="324962" y="121354"/>
                    </a:lnTo>
                    <a:lnTo>
                      <a:pt x="308287" y="81872"/>
                    </a:lnTo>
                    <a:lnTo>
                      <a:pt x="282420" y="48418"/>
                    </a:lnTo>
                    <a:lnTo>
                      <a:pt x="248935" y="22570"/>
                    </a:lnTo>
                    <a:lnTo>
                      <a:pt x="209407" y="5905"/>
                    </a:lnTo>
                    <a:lnTo>
                      <a:pt x="165409" y="0"/>
                    </a:lnTo>
                    <a:close/>
                  </a:path>
                </a:pathLst>
              </a:custGeom>
              <a:solidFill>
                <a:srgbClr val="003685"/>
              </a:solidFill>
            </p:spPr>
            <p:txBody>
              <a:bodyPr wrap="square" lIns="0" tIns="0" rIns="0" bIns="0" rtlCol="0"/>
              <a:lstStyle/>
              <a:p>
                <a:endParaRPr/>
              </a:p>
            </p:txBody>
          </p:sp>
          <p:pic>
            <p:nvPicPr>
              <p:cNvPr id="33" name="object 29">
                <a:extLst>
                  <a:ext uri="{FF2B5EF4-FFF2-40B4-BE49-F238E27FC236}">
                    <a16:creationId xmlns:a16="http://schemas.microsoft.com/office/drawing/2014/main" id="{07E18AE9-705A-B122-0E30-74FC0F216425}"/>
                  </a:ext>
                </a:extLst>
              </p:cNvPr>
              <p:cNvPicPr/>
              <p:nvPr/>
            </p:nvPicPr>
            <p:blipFill>
              <a:blip r:embed="rId12" cstate="email">
                <a:extLst>
                  <a:ext uri="{28A0092B-C50C-407E-A947-70E740481C1C}">
                    <a14:useLocalDpi xmlns:a14="http://schemas.microsoft.com/office/drawing/2010/main" val="0"/>
                  </a:ext>
                </a:extLst>
              </a:blip>
              <a:stretch>
                <a:fillRect/>
              </a:stretch>
            </p:blipFill>
            <p:spPr>
              <a:xfrm>
                <a:off x="1413127" y="3262488"/>
                <a:ext cx="101588" cy="101637"/>
              </a:xfrm>
              <a:prstGeom prst="rect">
                <a:avLst/>
              </a:prstGeom>
            </p:spPr>
          </p:pic>
          <p:pic>
            <p:nvPicPr>
              <p:cNvPr id="34" name="object 30">
                <a:extLst>
                  <a:ext uri="{FF2B5EF4-FFF2-40B4-BE49-F238E27FC236}">
                    <a16:creationId xmlns:a16="http://schemas.microsoft.com/office/drawing/2014/main" id="{C45F7CBF-A694-93E4-2E17-42F95196405F}"/>
                  </a:ext>
                </a:extLst>
              </p:cNvPr>
              <p:cNvPicPr/>
              <p:nvPr/>
            </p:nvPicPr>
            <p:blipFill>
              <a:blip r:embed="rId13" cstate="email">
                <a:extLst>
                  <a:ext uri="{28A0092B-C50C-407E-A947-70E740481C1C}">
                    <a14:useLocalDpi xmlns:a14="http://schemas.microsoft.com/office/drawing/2010/main" val="0"/>
                  </a:ext>
                </a:extLst>
              </a:blip>
              <a:stretch>
                <a:fillRect/>
              </a:stretch>
            </p:blipFill>
            <p:spPr>
              <a:xfrm>
                <a:off x="1360714" y="3391485"/>
                <a:ext cx="206415" cy="165288"/>
              </a:xfrm>
              <a:prstGeom prst="rect">
                <a:avLst/>
              </a:prstGeom>
            </p:spPr>
          </p:pic>
          <p:sp>
            <p:nvSpPr>
              <p:cNvPr id="35" name="object 31">
                <a:extLst>
                  <a:ext uri="{FF2B5EF4-FFF2-40B4-BE49-F238E27FC236}">
                    <a16:creationId xmlns:a16="http://schemas.microsoft.com/office/drawing/2014/main" id="{56A2259A-DD82-96A2-240B-C4F91D40B4E6}"/>
                  </a:ext>
                </a:extLst>
              </p:cNvPr>
              <p:cNvSpPr/>
              <p:nvPr/>
            </p:nvSpPr>
            <p:spPr>
              <a:xfrm>
                <a:off x="4629751" y="3226196"/>
                <a:ext cx="331470" cy="330835"/>
              </a:xfrm>
              <a:custGeom>
                <a:avLst/>
                <a:gdLst/>
                <a:ahLst/>
                <a:cxnLst/>
                <a:rect l="l" t="t" r="r" b="b"/>
                <a:pathLst>
                  <a:path w="331470" h="330835">
                    <a:moveTo>
                      <a:pt x="165461" y="0"/>
                    </a:moveTo>
                    <a:lnTo>
                      <a:pt x="121481" y="5905"/>
                    </a:lnTo>
                    <a:lnTo>
                      <a:pt x="81957" y="22570"/>
                    </a:lnTo>
                    <a:lnTo>
                      <a:pt x="48469" y="48418"/>
                    </a:lnTo>
                    <a:lnTo>
                      <a:pt x="22594" y="81872"/>
                    </a:lnTo>
                    <a:lnTo>
                      <a:pt x="5911" y="121354"/>
                    </a:lnTo>
                    <a:lnTo>
                      <a:pt x="0" y="165288"/>
                    </a:lnTo>
                    <a:lnTo>
                      <a:pt x="5911" y="209222"/>
                    </a:lnTo>
                    <a:lnTo>
                      <a:pt x="22594" y="248705"/>
                    </a:lnTo>
                    <a:lnTo>
                      <a:pt x="48469" y="282158"/>
                    </a:lnTo>
                    <a:lnTo>
                      <a:pt x="81957" y="308006"/>
                    </a:lnTo>
                    <a:lnTo>
                      <a:pt x="121481" y="324672"/>
                    </a:lnTo>
                    <a:lnTo>
                      <a:pt x="165461" y="330577"/>
                    </a:lnTo>
                    <a:lnTo>
                      <a:pt x="209440" y="324672"/>
                    </a:lnTo>
                    <a:lnTo>
                      <a:pt x="248964" y="308006"/>
                    </a:lnTo>
                    <a:lnTo>
                      <a:pt x="282452" y="282158"/>
                    </a:lnTo>
                    <a:lnTo>
                      <a:pt x="308327" y="248705"/>
                    </a:lnTo>
                    <a:lnTo>
                      <a:pt x="325010" y="209222"/>
                    </a:lnTo>
                    <a:lnTo>
                      <a:pt x="330922" y="165288"/>
                    </a:lnTo>
                    <a:lnTo>
                      <a:pt x="325010" y="121354"/>
                    </a:lnTo>
                    <a:lnTo>
                      <a:pt x="308327" y="81872"/>
                    </a:lnTo>
                    <a:lnTo>
                      <a:pt x="282452" y="48418"/>
                    </a:lnTo>
                    <a:lnTo>
                      <a:pt x="248964" y="22570"/>
                    </a:lnTo>
                    <a:lnTo>
                      <a:pt x="209440" y="5905"/>
                    </a:lnTo>
                    <a:lnTo>
                      <a:pt x="165461" y="0"/>
                    </a:lnTo>
                    <a:close/>
                  </a:path>
                </a:pathLst>
              </a:custGeom>
              <a:solidFill>
                <a:srgbClr val="003685"/>
              </a:solidFill>
            </p:spPr>
            <p:txBody>
              <a:bodyPr wrap="square" lIns="0" tIns="0" rIns="0" bIns="0" rtlCol="0"/>
              <a:lstStyle/>
              <a:p>
                <a:endParaRPr/>
              </a:p>
            </p:txBody>
          </p:sp>
          <p:pic>
            <p:nvPicPr>
              <p:cNvPr id="36" name="object 32">
                <a:extLst>
                  <a:ext uri="{FF2B5EF4-FFF2-40B4-BE49-F238E27FC236}">
                    <a16:creationId xmlns:a16="http://schemas.microsoft.com/office/drawing/2014/main" id="{A3006D3E-EC45-0154-F116-312BDAD92F29}"/>
                  </a:ext>
                </a:extLst>
              </p:cNvPr>
              <p:cNvPicPr/>
              <p:nvPr/>
            </p:nvPicPr>
            <p:blipFill>
              <a:blip r:embed="rId14" cstate="email">
                <a:extLst>
                  <a:ext uri="{28A0092B-C50C-407E-A947-70E740481C1C}">
                    <a14:useLocalDpi xmlns:a14="http://schemas.microsoft.com/office/drawing/2010/main" val="0"/>
                  </a:ext>
                </a:extLst>
              </a:blip>
              <a:stretch>
                <a:fillRect/>
              </a:stretch>
            </p:blipFill>
            <p:spPr>
              <a:xfrm>
                <a:off x="4744392" y="3262488"/>
                <a:ext cx="101640" cy="101637"/>
              </a:xfrm>
              <a:prstGeom prst="rect">
                <a:avLst/>
              </a:prstGeom>
            </p:spPr>
          </p:pic>
          <p:pic>
            <p:nvPicPr>
              <p:cNvPr id="37" name="object 33">
                <a:extLst>
                  <a:ext uri="{FF2B5EF4-FFF2-40B4-BE49-F238E27FC236}">
                    <a16:creationId xmlns:a16="http://schemas.microsoft.com/office/drawing/2014/main" id="{D772CD88-0FC0-7F02-186A-D17FC8642ECC}"/>
                  </a:ext>
                </a:extLst>
              </p:cNvPr>
              <p:cNvPicPr/>
              <p:nvPr/>
            </p:nvPicPr>
            <p:blipFill>
              <a:blip r:embed="rId15" cstate="email">
                <a:extLst>
                  <a:ext uri="{28A0092B-C50C-407E-A947-70E740481C1C}">
                    <a14:useLocalDpi xmlns:a14="http://schemas.microsoft.com/office/drawing/2010/main" val="0"/>
                  </a:ext>
                </a:extLst>
              </a:blip>
              <a:stretch>
                <a:fillRect/>
              </a:stretch>
            </p:blipFill>
            <p:spPr>
              <a:xfrm>
                <a:off x="4691979" y="3391485"/>
                <a:ext cx="206466" cy="165288"/>
              </a:xfrm>
              <a:prstGeom prst="rect">
                <a:avLst/>
              </a:prstGeom>
            </p:spPr>
          </p:pic>
        </p:grpSp>
      </p:grpSp>
    </p:spTree>
    <p:extLst>
      <p:ext uri="{BB962C8B-B14F-4D97-AF65-F5344CB8AC3E}">
        <p14:creationId xmlns:p14="http://schemas.microsoft.com/office/powerpoint/2010/main" val="7337567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3FF1906-A89A-E79D-AE8A-37302B70C607}"/>
              </a:ext>
            </a:extLst>
          </p:cNvPr>
          <p:cNvSpPr>
            <a:spLocks noGrp="1"/>
          </p:cNvSpPr>
          <p:nvPr>
            <p:ph type="title"/>
          </p:nvPr>
        </p:nvSpPr>
        <p:spPr/>
        <p:txBody>
          <a:bodyPr/>
          <a:lstStyle/>
          <a:p>
            <a:r>
              <a:rPr kumimoji="1" lang="ja-JP" altLang="en-US" dirty="0"/>
              <a:t>サイボウズについて</a:t>
            </a:r>
          </a:p>
        </p:txBody>
      </p:sp>
    </p:spTree>
    <p:extLst>
      <p:ext uri="{BB962C8B-B14F-4D97-AF65-F5344CB8AC3E}">
        <p14:creationId xmlns:p14="http://schemas.microsoft.com/office/powerpoint/2010/main" val="4512833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08165B4-7D35-F3F6-6286-1463FFFBA909}"/>
              </a:ext>
            </a:extLst>
          </p:cNvPr>
          <p:cNvSpPr>
            <a:spLocks noGrp="1"/>
          </p:cNvSpPr>
          <p:nvPr>
            <p:ph type="title"/>
          </p:nvPr>
        </p:nvSpPr>
        <p:spPr/>
        <p:txBody>
          <a:bodyPr/>
          <a:lstStyle/>
          <a:p>
            <a:r>
              <a:rPr kumimoji="1" lang="ja-JP" altLang="en-US"/>
              <a:t>利用アプリケーションの制限</a:t>
            </a:r>
          </a:p>
        </p:txBody>
      </p:sp>
      <p:sp>
        <p:nvSpPr>
          <p:cNvPr id="7" name="テキスト プレースホルダー 2">
            <a:extLst>
              <a:ext uri="{FF2B5EF4-FFF2-40B4-BE49-F238E27FC236}">
                <a16:creationId xmlns:a16="http://schemas.microsoft.com/office/drawing/2014/main" id="{B1E78B8C-C1E3-72FB-F19F-13886AA6E20D}"/>
              </a:ext>
            </a:extLst>
          </p:cNvPr>
          <p:cNvSpPr txBox="1">
            <a:spLocks/>
          </p:cNvSpPr>
          <p:nvPr/>
        </p:nvSpPr>
        <p:spPr>
          <a:xfrm>
            <a:off x="374853" y="639733"/>
            <a:ext cx="8445297" cy="914380"/>
          </a:xfrm>
          <a:prstGeom prst="rect">
            <a:avLst/>
          </a:prstGeom>
        </p:spPr>
        <p:txBody>
          <a:bodyPr vert="horz" lIns="91440" tIns="45720" rIns="91440" bIns="45720" rtlCol="0" anchor="t">
            <a:normAutofit/>
          </a:bodyPr>
          <a:lstStyle>
            <a:lvl1pPr marL="0" indent="0" algn="l" defTabSz="685800" rtl="0" eaLnBrk="1" latinLnBrk="0" hangingPunct="1">
              <a:lnSpc>
                <a:spcPct val="120000"/>
              </a:lnSpc>
              <a:spcBef>
                <a:spcPts val="750"/>
              </a:spcBef>
              <a:buFontTx/>
              <a:buNone/>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r>
              <a:rPr kumimoji="1" lang="ja-JP" altLang="en-US" dirty="0"/>
              <a:t>ユーザー</a:t>
            </a:r>
            <a:r>
              <a:rPr kumimoji="1" lang="en-US" altLang="ja-JP" dirty="0"/>
              <a:t>/</a:t>
            </a:r>
            <a:r>
              <a:rPr kumimoji="1" lang="ja-JP" altLang="en-US" dirty="0"/>
              <a:t>組織</a:t>
            </a:r>
            <a:r>
              <a:rPr kumimoji="1" lang="en-US" altLang="ja-JP" dirty="0"/>
              <a:t>/</a:t>
            </a:r>
            <a:r>
              <a:rPr kumimoji="1" lang="ja-JP" altLang="en-US" dirty="0"/>
              <a:t>グループ（ロール）ごとに利用できるアプリケーションを設定できます。また</a:t>
            </a:r>
            <a:r>
              <a:rPr kumimoji="1" lang="en-US" altLang="ja-JP" dirty="0"/>
              <a:t>IP</a:t>
            </a:r>
            <a:r>
              <a:rPr kumimoji="1" lang="ja-JP" altLang="en-US" dirty="0"/>
              <a:t>アドレスの指定により、社外アクセス時にのみ特定のアプリケーションの利用を制限することもできます。</a:t>
            </a:r>
          </a:p>
        </p:txBody>
      </p:sp>
      <p:grpSp>
        <p:nvGrpSpPr>
          <p:cNvPr id="64" name="グループ化 63">
            <a:extLst>
              <a:ext uri="{FF2B5EF4-FFF2-40B4-BE49-F238E27FC236}">
                <a16:creationId xmlns:a16="http://schemas.microsoft.com/office/drawing/2014/main" id="{D6A3F8BA-7FC3-7D91-7039-8B5EDC028327}"/>
              </a:ext>
            </a:extLst>
          </p:cNvPr>
          <p:cNvGrpSpPr/>
          <p:nvPr/>
        </p:nvGrpSpPr>
        <p:grpSpPr>
          <a:xfrm>
            <a:off x="1913074" y="1391472"/>
            <a:ext cx="5312410" cy="3137854"/>
            <a:chOff x="1913074" y="1391472"/>
            <a:chExt cx="5312410" cy="3137854"/>
          </a:xfrm>
        </p:grpSpPr>
        <p:grpSp>
          <p:nvGrpSpPr>
            <p:cNvPr id="3" name="object 4">
              <a:extLst>
                <a:ext uri="{FF2B5EF4-FFF2-40B4-BE49-F238E27FC236}">
                  <a16:creationId xmlns:a16="http://schemas.microsoft.com/office/drawing/2014/main" id="{8ECB31D3-E9C6-7CE8-29BD-B22E41689939}"/>
                </a:ext>
              </a:extLst>
            </p:cNvPr>
            <p:cNvGrpSpPr/>
            <p:nvPr/>
          </p:nvGrpSpPr>
          <p:grpSpPr>
            <a:xfrm>
              <a:off x="1913074" y="2467481"/>
              <a:ext cx="5312410" cy="2061845"/>
              <a:chOff x="1913074" y="2467481"/>
              <a:chExt cx="5312410" cy="2061845"/>
            </a:xfrm>
          </p:grpSpPr>
          <p:sp>
            <p:nvSpPr>
              <p:cNvPr id="4" name="object 5">
                <a:extLst>
                  <a:ext uri="{FF2B5EF4-FFF2-40B4-BE49-F238E27FC236}">
                    <a16:creationId xmlns:a16="http://schemas.microsoft.com/office/drawing/2014/main" id="{D3E7CB42-4C02-6A72-83A4-98063D1855B0}"/>
                  </a:ext>
                </a:extLst>
              </p:cNvPr>
              <p:cNvSpPr/>
              <p:nvPr/>
            </p:nvSpPr>
            <p:spPr>
              <a:xfrm>
                <a:off x="1931595" y="3157141"/>
                <a:ext cx="5274945" cy="1353820"/>
              </a:xfrm>
              <a:custGeom>
                <a:avLst/>
                <a:gdLst/>
                <a:ahLst/>
                <a:cxnLst/>
                <a:rect l="l" t="t" r="r" b="b"/>
                <a:pathLst>
                  <a:path w="5274945" h="1353820">
                    <a:moveTo>
                      <a:pt x="5200804" y="0"/>
                    </a:moveTo>
                    <a:lnTo>
                      <a:pt x="5253205" y="21694"/>
                    </a:lnTo>
                    <a:lnTo>
                      <a:pt x="5274914" y="74061"/>
                    </a:lnTo>
                    <a:lnTo>
                      <a:pt x="5274914" y="1279276"/>
                    </a:lnTo>
                    <a:lnTo>
                      <a:pt x="5269089" y="1308113"/>
                    </a:lnTo>
                    <a:lnTo>
                      <a:pt x="5253205" y="1331661"/>
                    </a:lnTo>
                    <a:lnTo>
                      <a:pt x="5229648" y="1347537"/>
                    </a:lnTo>
                    <a:lnTo>
                      <a:pt x="5200804" y="1353359"/>
                    </a:lnTo>
                    <a:lnTo>
                      <a:pt x="74131" y="1353359"/>
                    </a:lnTo>
                    <a:lnTo>
                      <a:pt x="45276" y="1347537"/>
                    </a:lnTo>
                    <a:lnTo>
                      <a:pt x="21712" y="1331661"/>
                    </a:lnTo>
                    <a:lnTo>
                      <a:pt x="5825" y="1308113"/>
                    </a:lnTo>
                    <a:lnTo>
                      <a:pt x="0" y="1279277"/>
                    </a:lnTo>
                    <a:lnTo>
                      <a:pt x="0" y="74061"/>
                    </a:lnTo>
                    <a:lnTo>
                      <a:pt x="5825" y="45235"/>
                    </a:lnTo>
                    <a:lnTo>
                      <a:pt x="21712" y="21694"/>
                    </a:lnTo>
                    <a:lnTo>
                      <a:pt x="45276" y="5821"/>
                    </a:lnTo>
                    <a:lnTo>
                      <a:pt x="74131" y="0"/>
                    </a:lnTo>
                    <a:lnTo>
                      <a:pt x="5200804" y="0"/>
                    </a:lnTo>
                    <a:close/>
                  </a:path>
                </a:pathLst>
              </a:custGeom>
              <a:ln w="37042">
                <a:solidFill>
                  <a:srgbClr val="13A69A"/>
                </a:solidFill>
              </a:ln>
            </p:spPr>
            <p:txBody>
              <a:bodyPr wrap="square" lIns="0" tIns="0" rIns="0" bIns="0" rtlCol="0"/>
              <a:lstStyle/>
              <a:p>
                <a:endParaRPr/>
              </a:p>
            </p:txBody>
          </p:sp>
          <p:sp>
            <p:nvSpPr>
              <p:cNvPr id="5" name="object 6">
                <a:extLst>
                  <a:ext uri="{FF2B5EF4-FFF2-40B4-BE49-F238E27FC236}">
                    <a16:creationId xmlns:a16="http://schemas.microsoft.com/office/drawing/2014/main" id="{AA8A1B80-5DA2-7C98-9768-037C021DF860}"/>
                  </a:ext>
                </a:extLst>
              </p:cNvPr>
              <p:cNvSpPr/>
              <p:nvPr/>
            </p:nvSpPr>
            <p:spPr>
              <a:xfrm>
                <a:off x="5739903" y="2644687"/>
                <a:ext cx="0" cy="666750"/>
              </a:xfrm>
              <a:custGeom>
                <a:avLst/>
                <a:gdLst/>
                <a:ahLst/>
                <a:cxnLst/>
                <a:rect l="l" t="t" r="r" b="b"/>
                <a:pathLst>
                  <a:path h="666750">
                    <a:moveTo>
                      <a:pt x="0" y="666670"/>
                    </a:moveTo>
                    <a:lnTo>
                      <a:pt x="0" y="0"/>
                    </a:lnTo>
                  </a:path>
                </a:pathLst>
              </a:custGeom>
              <a:ln w="18567">
                <a:solidFill>
                  <a:srgbClr val="13A69A"/>
                </a:solidFill>
              </a:ln>
            </p:spPr>
            <p:txBody>
              <a:bodyPr wrap="square" lIns="0" tIns="0" rIns="0" bIns="0" rtlCol="0"/>
              <a:lstStyle/>
              <a:p>
                <a:endParaRPr/>
              </a:p>
            </p:txBody>
          </p:sp>
          <p:sp>
            <p:nvSpPr>
              <p:cNvPr id="6" name="object 7">
                <a:extLst>
                  <a:ext uri="{FF2B5EF4-FFF2-40B4-BE49-F238E27FC236}">
                    <a16:creationId xmlns:a16="http://schemas.microsoft.com/office/drawing/2014/main" id="{78C31CEE-B85E-4BD9-A3C3-2558A7835D8D}"/>
                  </a:ext>
                </a:extLst>
              </p:cNvPr>
              <p:cNvSpPr/>
              <p:nvPr/>
            </p:nvSpPr>
            <p:spPr>
              <a:xfrm>
                <a:off x="5675233" y="3292432"/>
                <a:ext cx="129539" cy="112395"/>
              </a:xfrm>
              <a:custGeom>
                <a:avLst/>
                <a:gdLst/>
                <a:ahLst/>
                <a:cxnLst/>
                <a:rect l="l" t="t" r="r" b="b"/>
                <a:pathLst>
                  <a:path w="129539" h="112395">
                    <a:moveTo>
                      <a:pt x="129340" y="0"/>
                    </a:moveTo>
                    <a:lnTo>
                      <a:pt x="0" y="0"/>
                    </a:lnTo>
                    <a:lnTo>
                      <a:pt x="64729" y="111971"/>
                    </a:lnTo>
                    <a:lnTo>
                      <a:pt x="129340" y="0"/>
                    </a:lnTo>
                    <a:close/>
                  </a:path>
                </a:pathLst>
              </a:custGeom>
              <a:solidFill>
                <a:srgbClr val="13A69A"/>
              </a:solidFill>
            </p:spPr>
            <p:txBody>
              <a:bodyPr wrap="square" lIns="0" tIns="0" rIns="0" bIns="0" rtlCol="0"/>
              <a:lstStyle/>
              <a:p>
                <a:endParaRPr/>
              </a:p>
            </p:txBody>
          </p:sp>
          <p:sp>
            <p:nvSpPr>
              <p:cNvPr id="8" name="object 8">
                <a:extLst>
                  <a:ext uri="{FF2B5EF4-FFF2-40B4-BE49-F238E27FC236}">
                    <a16:creationId xmlns:a16="http://schemas.microsoft.com/office/drawing/2014/main" id="{5E533259-8521-F839-8331-762B67CFE5C1}"/>
                  </a:ext>
                </a:extLst>
              </p:cNvPr>
              <p:cNvSpPr/>
              <p:nvPr/>
            </p:nvSpPr>
            <p:spPr>
              <a:xfrm>
                <a:off x="3368497" y="2644687"/>
                <a:ext cx="0" cy="338455"/>
              </a:xfrm>
              <a:custGeom>
                <a:avLst/>
                <a:gdLst/>
                <a:ahLst/>
                <a:cxnLst/>
                <a:rect l="l" t="t" r="r" b="b"/>
                <a:pathLst>
                  <a:path h="338455">
                    <a:moveTo>
                      <a:pt x="0" y="338139"/>
                    </a:moveTo>
                    <a:lnTo>
                      <a:pt x="0" y="0"/>
                    </a:lnTo>
                  </a:path>
                </a:pathLst>
              </a:custGeom>
              <a:ln w="18567">
                <a:solidFill>
                  <a:srgbClr val="13A69A"/>
                </a:solidFill>
              </a:ln>
            </p:spPr>
            <p:txBody>
              <a:bodyPr wrap="square" lIns="0" tIns="0" rIns="0" bIns="0" rtlCol="0"/>
              <a:lstStyle/>
              <a:p>
                <a:endParaRPr/>
              </a:p>
            </p:txBody>
          </p:sp>
          <p:sp>
            <p:nvSpPr>
              <p:cNvPr id="10" name="object 9">
                <a:extLst>
                  <a:ext uri="{FF2B5EF4-FFF2-40B4-BE49-F238E27FC236}">
                    <a16:creationId xmlns:a16="http://schemas.microsoft.com/office/drawing/2014/main" id="{9C1B2AA8-C533-C35F-1A57-D6131C4FC6C7}"/>
                  </a:ext>
                </a:extLst>
              </p:cNvPr>
              <p:cNvSpPr/>
              <p:nvPr/>
            </p:nvSpPr>
            <p:spPr>
              <a:xfrm>
                <a:off x="3303768" y="2963902"/>
                <a:ext cx="129539" cy="112395"/>
              </a:xfrm>
              <a:custGeom>
                <a:avLst/>
                <a:gdLst/>
                <a:ahLst/>
                <a:cxnLst/>
                <a:rect l="l" t="t" r="r" b="b"/>
                <a:pathLst>
                  <a:path w="129539" h="112394">
                    <a:moveTo>
                      <a:pt x="129399" y="0"/>
                    </a:moveTo>
                    <a:lnTo>
                      <a:pt x="0" y="0"/>
                    </a:lnTo>
                    <a:lnTo>
                      <a:pt x="64729" y="111971"/>
                    </a:lnTo>
                    <a:lnTo>
                      <a:pt x="129399" y="0"/>
                    </a:lnTo>
                    <a:close/>
                  </a:path>
                </a:pathLst>
              </a:custGeom>
              <a:solidFill>
                <a:srgbClr val="13A69A"/>
              </a:solidFill>
            </p:spPr>
            <p:txBody>
              <a:bodyPr wrap="square" lIns="0" tIns="0" rIns="0" bIns="0" rtlCol="0"/>
              <a:lstStyle/>
              <a:p>
                <a:endParaRPr/>
              </a:p>
            </p:txBody>
          </p:sp>
          <p:sp>
            <p:nvSpPr>
              <p:cNvPr id="11" name="object 10">
                <a:extLst>
                  <a:ext uri="{FF2B5EF4-FFF2-40B4-BE49-F238E27FC236}">
                    <a16:creationId xmlns:a16="http://schemas.microsoft.com/office/drawing/2014/main" id="{1E2585BB-C48A-191C-6476-79B8A0CEB5C1}"/>
                  </a:ext>
                </a:extLst>
              </p:cNvPr>
              <p:cNvSpPr/>
              <p:nvPr/>
            </p:nvSpPr>
            <p:spPr>
              <a:xfrm>
                <a:off x="3038344" y="2476760"/>
                <a:ext cx="660400" cy="280670"/>
              </a:xfrm>
              <a:custGeom>
                <a:avLst/>
                <a:gdLst/>
                <a:ahLst/>
                <a:cxnLst/>
                <a:rect l="l" t="t" r="r" b="b"/>
                <a:pathLst>
                  <a:path w="660400" h="280669">
                    <a:moveTo>
                      <a:pt x="623134" y="0"/>
                    </a:moveTo>
                    <a:lnTo>
                      <a:pt x="37055" y="0"/>
                    </a:lnTo>
                    <a:lnTo>
                      <a:pt x="2912" y="22617"/>
                    </a:lnTo>
                    <a:lnTo>
                      <a:pt x="0" y="37030"/>
                    </a:lnTo>
                    <a:lnTo>
                      <a:pt x="0" y="243336"/>
                    </a:lnTo>
                    <a:lnTo>
                      <a:pt x="2912" y="257749"/>
                    </a:lnTo>
                    <a:lnTo>
                      <a:pt x="10854" y="269520"/>
                    </a:lnTo>
                    <a:lnTo>
                      <a:pt x="22632" y="277456"/>
                    </a:lnTo>
                    <a:lnTo>
                      <a:pt x="37055" y="280367"/>
                    </a:lnTo>
                    <a:lnTo>
                      <a:pt x="623134" y="280367"/>
                    </a:lnTo>
                    <a:lnTo>
                      <a:pt x="637557" y="277456"/>
                    </a:lnTo>
                    <a:lnTo>
                      <a:pt x="649335" y="269520"/>
                    </a:lnTo>
                    <a:lnTo>
                      <a:pt x="657277" y="257749"/>
                    </a:lnTo>
                    <a:lnTo>
                      <a:pt x="660189" y="243336"/>
                    </a:lnTo>
                    <a:lnTo>
                      <a:pt x="660189" y="37030"/>
                    </a:lnTo>
                    <a:lnTo>
                      <a:pt x="657277" y="22617"/>
                    </a:lnTo>
                    <a:lnTo>
                      <a:pt x="649335" y="10847"/>
                    </a:lnTo>
                    <a:lnTo>
                      <a:pt x="637557" y="2910"/>
                    </a:lnTo>
                    <a:lnTo>
                      <a:pt x="623134" y="0"/>
                    </a:lnTo>
                    <a:close/>
                  </a:path>
                </a:pathLst>
              </a:custGeom>
              <a:solidFill>
                <a:srgbClr val="FFFFFF"/>
              </a:solidFill>
            </p:spPr>
            <p:txBody>
              <a:bodyPr wrap="square" lIns="0" tIns="0" rIns="0" bIns="0" rtlCol="0"/>
              <a:lstStyle/>
              <a:p>
                <a:endParaRPr/>
              </a:p>
            </p:txBody>
          </p:sp>
          <p:sp>
            <p:nvSpPr>
              <p:cNvPr id="12" name="object 11">
                <a:extLst>
                  <a:ext uri="{FF2B5EF4-FFF2-40B4-BE49-F238E27FC236}">
                    <a16:creationId xmlns:a16="http://schemas.microsoft.com/office/drawing/2014/main" id="{47F99082-0B76-8D63-B7BA-8AD281BD1211}"/>
                  </a:ext>
                </a:extLst>
              </p:cNvPr>
              <p:cNvSpPr/>
              <p:nvPr/>
            </p:nvSpPr>
            <p:spPr>
              <a:xfrm>
                <a:off x="3038344" y="2476760"/>
                <a:ext cx="660400" cy="280670"/>
              </a:xfrm>
              <a:custGeom>
                <a:avLst/>
                <a:gdLst/>
                <a:ahLst/>
                <a:cxnLst/>
                <a:rect l="l" t="t" r="r" b="b"/>
                <a:pathLst>
                  <a:path w="660400" h="280669">
                    <a:moveTo>
                      <a:pt x="623134" y="0"/>
                    </a:moveTo>
                    <a:lnTo>
                      <a:pt x="657277" y="22617"/>
                    </a:lnTo>
                    <a:lnTo>
                      <a:pt x="660189" y="243336"/>
                    </a:lnTo>
                    <a:lnTo>
                      <a:pt x="657277" y="257749"/>
                    </a:lnTo>
                    <a:lnTo>
                      <a:pt x="649335" y="269520"/>
                    </a:lnTo>
                    <a:lnTo>
                      <a:pt x="637557" y="277456"/>
                    </a:lnTo>
                    <a:lnTo>
                      <a:pt x="623134" y="280367"/>
                    </a:lnTo>
                    <a:lnTo>
                      <a:pt x="37055" y="280367"/>
                    </a:lnTo>
                    <a:lnTo>
                      <a:pt x="22632" y="277456"/>
                    </a:lnTo>
                    <a:lnTo>
                      <a:pt x="10854" y="269520"/>
                    </a:lnTo>
                    <a:lnTo>
                      <a:pt x="2912" y="257749"/>
                    </a:lnTo>
                    <a:lnTo>
                      <a:pt x="0" y="243336"/>
                    </a:lnTo>
                    <a:lnTo>
                      <a:pt x="0" y="37030"/>
                    </a:lnTo>
                    <a:lnTo>
                      <a:pt x="2912" y="22617"/>
                    </a:lnTo>
                    <a:lnTo>
                      <a:pt x="10854" y="10847"/>
                    </a:lnTo>
                    <a:lnTo>
                      <a:pt x="22632" y="2910"/>
                    </a:lnTo>
                    <a:lnTo>
                      <a:pt x="37055" y="0"/>
                    </a:lnTo>
                    <a:lnTo>
                      <a:pt x="623134" y="0"/>
                    </a:lnTo>
                    <a:close/>
                  </a:path>
                </a:pathLst>
              </a:custGeom>
              <a:ln w="18557">
                <a:solidFill>
                  <a:srgbClr val="003685"/>
                </a:solidFill>
              </a:ln>
            </p:spPr>
            <p:txBody>
              <a:bodyPr wrap="square" lIns="0" tIns="0" rIns="0" bIns="0" rtlCol="0"/>
              <a:lstStyle/>
              <a:p>
                <a:endParaRPr/>
              </a:p>
            </p:txBody>
          </p:sp>
          <p:pic>
            <p:nvPicPr>
              <p:cNvPr id="13" name="object 12">
                <a:extLst>
                  <a:ext uri="{FF2B5EF4-FFF2-40B4-BE49-F238E27FC236}">
                    <a16:creationId xmlns:a16="http://schemas.microsoft.com/office/drawing/2014/main" id="{A043F257-6C82-B870-E21B-5DD1AE5F8B1E}"/>
                  </a:ext>
                </a:extLst>
              </p:cNvPr>
              <p:cNvPicPr/>
              <p:nvPr/>
            </p:nvPicPr>
            <p:blipFill>
              <a:blip r:embed="rId2" cstate="email">
                <a:extLst>
                  <a:ext uri="{28A0092B-C50C-407E-A947-70E740481C1C}">
                    <a14:useLocalDpi xmlns:a14="http://schemas.microsoft.com/office/drawing/2010/main" val="0"/>
                  </a:ext>
                </a:extLst>
              </a:blip>
              <a:stretch>
                <a:fillRect/>
              </a:stretch>
            </p:blipFill>
            <p:spPr>
              <a:xfrm>
                <a:off x="3195886" y="2536876"/>
                <a:ext cx="154786" cy="154099"/>
              </a:xfrm>
              <a:prstGeom prst="rect">
                <a:avLst/>
              </a:prstGeom>
            </p:spPr>
          </p:pic>
          <p:pic>
            <p:nvPicPr>
              <p:cNvPr id="14" name="object 13">
                <a:extLst>
                  <a:ext uri="{FF2B5EF4-FFF2-40B4-BE49-F238E27FC236}">
                    <a16:creationId xmlns:a16="http://schemas.microsoft.com/office/drawing/2014/main" id="{9938DBDA-092E-52C0-6EF4-4B66F8FEA79A}"/>
                  </a:ext>
                </a:extLst>
              </p:cNvPr>
              <p:cNvPicPr/>
              <p:nvPr/>
            </p:nvPicPr>
            <p:blipFill>
              <a:blip r:embed="rId3" cstate="email">
                <a:extLst>
                  <a:ext uri="{28A0092B-C50C-407E-A947-70E740481C1C}">
                    <a14:useLocalDpi xmlns:a14="http://schemas.microsoft.com/office/drawing/2010/main" val="0"/>
                  </a:ext>
                </a:extLst>
              </a:blip>
              <a:stretch>
                <a:fillRect/>
              </a:stretch>
            </p:blipFill>
            <p:spPr>
              <a:xfrm>
                <a:off x="3384973" y="2537052"/>
                <a:ext cx="138897" cy="154099"/>
              </a:xfrm>
              <a:prstGeom prst="rect">
                <a:avLst/>
              </a:prstGeom>
            </p:spPr>
          </p:pic>
          <p:sp>
            <p:nvSpPr>
              <p:cNvPr id="15" name="object 14">
                <a:extLst>
                  <a:ext uri="{FF2B5EF4-FFF2-40B4-BE49-F238E27FC236}">
                    <a16:creationId xmlns:a16="http://schemas.microsoft.com/office/drawing/2014/main" id="{7E5C5AF9-AF56-F653-F763-48DFE3CD8E14}"/>
                  </a:ext>
                </a:extLst>
              </p:cNvPr>
              <p:cNvSpPr/>
              <p:nvPr/>
            </p:nvSpPr>
            <p:spPr>
              <a:xfrm>
                <a:off x="5409809" y="2476760"/>
                <a:ext cx="660400" cy="280670"/>
              </a:xfrm>
              <a:custGeom>
                <a:avLst/>
                <a:gdLst/>
                <a:ahLst/>
                <a:cxnLst/>
                <a:rect l="l" t="t" r="r" b="b"/>
                <a:pathLst>
                  <a:path w="660400" h="280669">
                    <a:moveTo>
                      <a:pt x="623134" y="0"/>
                    </a:moveTo>
                    <a:lnTo>
                      <a:pt x="37055" y="0"/>
                    </a:lnTo>
                    <a:lnTo>
                      <a:pt x="2912" y="22617"/>
                    </a:lnTo>
                    <a:lnTo>
                      <a:pt x="0" y="37030"/>
                    </a:lnTo>
                    <a:lnTo>
                      <a:pt x="0" y="243336"/>
                    </a:lnTo>
                    <a:lnTo>
                      <a:pt x="2912" y="257749"/>
                    </a:lnTo>
                    <a:lnTo>
                      <a:pt x="10854" y="269520"/>
                    </a:lnTo>
                    <a:lnTo>
                      <a:pt x="22632" y="277456"/>
                    </a:lnTo>
                    <a:lnTo>
                      <a:pt x="37055" y="280367"/>
                    </a:lnTo>
                    <a:lnTo>
                      <a:pt x="623134" y="280367"/>
                    </a:lnTo>
                    <a:lnTo>
                      <a:pt x="637590" y="277456"/>
                    </a:lnTo>
                    <a:lnTo>
                      <a:pt x="649386" y="269520"/>
                    </a:lnTo>
                    <a:lnTo>
                      <a:pt x="657335" y="257749"/>
                    </a:lnTo>
                    <a:lnTo>
                      <a:pt x="660248" y="243336"/>
                    </a:lnTo>
                    <a:lnTo>
                      <a:pt x="660248" y="37030"/>
                    </a:lnTo>
                    <a:lnTo>
                      <a:pt x="657335" y="22617"/>
                    </a:lnTo>
                    <a:lnTo>
                      <a:pt x="649386" y="10847"/>
                    </a:lnTo>
                    <a:lnTo>
                      <a:pt x="637590" y="2910"/>
                    </a:lnTo>
                    <a:lnTo>
                      <a:pt x="623134" y="0"/>
                    </a:lnTo>
                    <a:close/>
                  </a:path>
                </a:pathLst>
              </a:custGeom>
              <a:solidFill>
                <a:srgbClr val="FFFFFF"/>
              </a:solidFill>
            </p:spPr>
            <p:txBody>
              <a:bodyPr wrap="square" lIns="0" tIns="0" rIns="0" bIns="0" rtlCol="0"/>
              <a:lstStyle/>
              <a:p>
                <a:endParaRPr/>
              </a:p>
            </p:txBody>
          </p:sp>
          <p:sp>
            <p:nvSpPr>
              <p:cNvPr id="16" name="object 15">
                <a:extLst>
                  <a:ext uri="{FF2B5EF4-FFF2-40B4-BE49-F238E27FC236}">
                    <a16:creationId xmlns:a16="http://schemas.microsoft.com/office/drawing/2014/main" id="{FD793FD1-F3E1-AD92-98B0-1DC5C35FB218}"/>
                  </a:ext>
                </a:extLst>
              </p:cNvPr>
              <p:cNvSpPr/>
              <p:nvPr/>
            </p:nvSpPr>
            <p:spPr>
              <a:xfrm>
                <a:off x="5409809" y="2476760"/>
                <a:ext cx="660400" cy="280670"/>
              </a:xfrm>
              <a:custGeom>
                <a:avLst/>
                <a:gdLst/>
                <a:ahLst/>
                <a:cxnLst/>
                <a:rect l="l" t="t" r="r" b="b"/>
                <a:pathLst>
                  <a:path w="660400" h="280669">
                    <a:moveTo>
                      <a:pt x="623134" y="0"/>
                    </a:moveTo>
                    <a:lnTo>
                      <a:pt x="657335" y="22617"/>
                    </a:lnTo>
                    <a:lnTo>
                      <a:pt x="660248" y="243336"/>
                    </a:lnTo>
                    <a:lnTo>
                      <a:pt x="657335" y="257749"/>
                    </a:lnTo>
                    <a:lnTo>
                      <a:pt x="649386" y="269520"/>
                    </a:lnTo>
                    <a:lnTo>
                      <a:pt x="637590" y="277456"/>
                    </a:lnTo>
                    <a:lnTo>
                      <a:pt x="623134" y="280367"/>
                    </a:lnTo>
                    <a:lnTo>
                      <a:pt x="37055" y="280367"/>
                    </a:lnTo>
                    <a:lnTo>
                      <a:pt x="22632" y="277456"/>
                    </a:lnTo>
                    <a:lnTo>
                      <a:pt x="10854" y="269520"/>
                    </a:lnTo>
                    <a:lnTo>
                      <a:pt x="2912" y="257749"/>
                    </a:lnTo>
                    <a:lnTo>
                      <a:pt x="0" y="243336"/>
                    </a:lnTo>
                    <a:lnTo>
                      <a:pt x="0" y="37030"/>
                    </a:lnTo>
                    <a:lnTo>
                      <a:pt x="2912" y="22617"/>
                    </a:lnTo>
                    <a:lnTo>
                      <a:pt x="10854" y="10847"/>
                    </a:lnTo>
                    <a:lnTo>
                      <a:pt x="22632" y="2910"/>
                    </a:lnTo>
                    <a:lnTo>
                      <a:pt x="37055" y="0"/>
                    </a:lnTo>
                    <a:lnTo>
                      <a:pt x="623134" y="0"/>
                    </a:lnTo>
                    <a:close/>
                  </a:path>
                </a:pathLst>
              </a:custGeom>
              <a:ln w="18557">
                <a:solidFill>
                  <a:srgbClr val="003685"/>
                </a:solidFill>
              </a:ln>
            </p:spPr>
            <p:txBody>
              <a:bodyPr wrap="square" lIns="0" tIns="0" rIns="0" bIns="0" rtlCol="0"/>
              <a:lstStyle/>
              <a:p>
                <a:endParaRPr/>
              </a:p>
            </p:txBody>
          </p:sp>
          <p:pic>
            <p:nvPicPr>
              <p:cNvPr id="17" name="object 16">
                <a:extLst>
                  <a:ext uri="{FF2B5EF4-FFF2-40B4-BE49-F238E27FC236}">
                    <a16:creationId xmlns:a16="http://schemas.microsoft.com/office/drawing/2014/main" id="{3D3B0050-7645-7C6D-B885-625A694E3121}"/>
                  </a:ext>
                </a:extLst>
              </p:cNvPr>
              <p:cNvPicPr/>
              <p:nvPr/>
            </p:nvPicPr>
            <p:blipFill>
              <a:blip r:embed="rId4" cstate="email">
                <a:extLst>
                  <a:ext uri="{28A0092B-C50C-407E-A947-70E740481C1C}">
                    <a14:useLocalDpi xmlns:a14="http://schemas.microsoft.com/office/drawing/2010/main" val="0"/>
                  </a:ext>
                </a:extLst>
              </a:blip>
              <a:stretch>
                <a:fillRect/>
              </a:stretch>
            </p:blipFill>
            <p:spPr>
              <a:xfrm>
                <a:off x="5565592" y="2536876"/>
                <a:ext cx="154845" cy="154099"/>
              </a:xfrm>
              <a:prstGeom prst="rect">
                <a:avLst/>
              </a:prstGeom>
            </p:spPr>
          </p:pic>
          <p:pic>
            <p:nvPicPr>
              <p:cNvPr id="18" name="object 17">
                <a:extLst>
                  <a:ext uri="{FF2B5EF4-FFF2-40B4-BE49-F238E27FC236}">
                    <a16:creationId xmlns:a16="http://schemas.microsoft.com/office/drawing/2014/main" id="{8B87ABC3-A37D-CEA4-2E90-1596AD7E8983}"/>
                  </a:ext>
                </a:extLst>
              </p:cNvPr>
              <p:cNvPicPr/>
              <p:nvPr/>
            </p:nvPicPr>
            <p:blipFill>
              <a:blip r:embed="rId5" cstate="email">
                <a:extLst>
                  <a:ext uri="{28A0092B-C50C-407E-A947-70E740481C1C}">
                    <a14:useLocalDpi xmlns:a14="http://schemas.microsoft.com/office/drawing/2010/main" val="0"/>
                  </a:ext>
                </a:extLst>
              </a:blip>
              <a:stretch>
                <a:fillRect/>
              </a:stretch>
            </p:blipFill>
            <p:spPr>
              <a:xfrm>
                <a:off x="5749343" y="2536876"/>
                <a:ext cx="155959" cy="153982"/>
              </a:xfrm>
              <a:prstGeom prst="rect">
                <a:avLst/>
              </a:prstGeom>
            </p:spPr>
          </p:pic>
          <p:sp>
            <p:nvSpPr>
              <p:cNvPr id="19" name="object 18">
                <a:extLst>
                  <a:ext uri="{FF2B5EF4-FFF2-40B4-BE49-F238E27FC236}">
                    <a16:creationId xmlns:a16="http://schemas.microsoft.com/office/drawing/2014/main" id="{443738E1-D301-99BD-A7EF-E88DC6F39438}"/>
                  </a:ext>
                </a:extLst>
              </p:cNvPr>
              <p:cNvSpPr/>
              <p:nvPr/>
            </p:nvSpPr>
            <p:spPr>
              <a:xfrm>
                <a:off x="2698153" y="3468103"/>
                <a:ext cx="49530" cy="217804"/>
              </a:xfrm>
              <a:custGeom>
                <a:avLst/>
                <a:gdLst/>
                <a:ahLst/>
                <a:cxnLst/>
                <a:rect l="l" t="t" r="r" b="b"/>
                <a:pathLst>
                  <a:path w="49530" h="217804">
                    <a:moveTo>
                      <a:pt x="49377" y="163880"/>
                    </a:moveTo>
                    <a:lnTo>
                      <a:pt x="43446" y="157962"/>
                    </a:lnTo>
                    <a:lnTo>
                      <a:pt x="36245" y="157962"/>
                    </a:lnTo>
                    <a:lnTo>
                      <a:pt x="5867" y="157962"/>
                    </a:lnTo>
                    <a:lnTo>
                      <a:pt x="0" y="163880"/>
                    </a:lnTo>
                    <a:lnTo>
                      <a:pt x="0" y="211340"/>
                    </a:lnTo>
                    <a:lnTo>
                      <a:pt x="5867" y="217258"/>
                    </a:lnTo>
                    <a:lnTo>
                      <a:pt x="43446" y="217258"/>
                    </a:lnTo>
                    <a:lnTo>
                      <a:pt x="49377" y="211340"/>
                    </a:lnTo>
                    <a:lnTo>
                      <a:pt x="49377" y="163880"/>
                    </a:lnTo>
                    <a:close/>
                  </a:path>
                  <a:path w="49530" h="217804">
                    <a:moveTo>
                      <a:pt x="49377" y="84899"/>
                    </a:moveTo>
                    <a:lnTo>
                      <a:pt x="43446" y="78981"/>
                    </a:lnTo>
                    <a:lnTo>
                      <a:pt x="13144" y="78981"/>
                    </a:lnTo>
                    <a:lnTo>
                      <a:pt x="5930" y="78981"/>
                    </a:lnTo>
                    <a:lnTo>
                      <a:pt x="0" y="84899"/>
                    </a:lnTo>
                    <a:lnTo>
                      <a:pt x="0" y="132245"/>
                    </a:lnTo>
                    <a:lnTo>
                      <a:pt x="5930" y="138163"/>
                    </a:lnTo>
                    <a:lnTo>
                      <a:pt x="43446" y="138163"/>
                    </a:lnTo>
                    <a:lnTo>
                      <a:pt x="49377" y="132245"/>
                    </a:lnTo>
                    <a:lnTo>
                      <a:pt x="49377" y="84899"/>
                    </a:lnTo>
                    <a:close/>
                  </a:path>
                  <a:path w="49530" h="217804">
                    <a:moveTo>
                      <a:pt x="49377" y="5918"/>
                    </a:moveTo>
                    <a:lnTo>
                      <a:pt x="43446" y="0"/>
                    </a:lnTo>
                    <a:lnTo>
                      <a:pt x="13144" y="0"/>
                    </a:lnTo>
                    <a:lnTo>
                      <a:pt x="5930" y="0"/>
                    </a:lnTo>
                    <a:lnTo>
                      <a:pt x="0" y="5918"/>
                    </a:lnTo>
                    <a:lnTo>
                      <a:pt x="0" y="53263"/>
                    </a:lnTo>
                    <a:lnTo>
                      <a:pt x="5930" y="59182"/>
                    </a:lnTo>
                    <a:lnTo>
                      <a:pt x="43446" y="59182"/>
                    </a:lnTo>
                    <a:lnTo>
                      <a:pt x="49377" y="53263"/>
                    </a:lnTo>
                    <a:lnTo>
                      <a:pt x="49377" y="5918"/>
                    </a:lnTo>
                    <a:close/>
                  </a:path>
                </a:pathLst>
              </a:custGeom>
              <a:solidFill>
                <a:srgbClr val="CDCECE"/>
              </a:solidFill>
            </p:spPr>
            <p:txBody>
              <a:bodyPr wrap="square" lIns="0" tIns="0" rIns="0" bIns="0" rtlCol="0"/>
              <a:lstStyle/>
              <a:p>
                <a:endParaRPr/>
              </a:p>
            </p:txBody>
          </p:sp>
          <p:sp>
            <p:nvSpPr>
              <p:cNvPr id="20" name="object 19">
                <a:extLst>
                  <a:ext uri="{FF2B5EF4-FFF2-40B4-BE49-F238E27FC236}">
                    <a16:creationId xmlns:a16="http://schemas.microsoft.com/office/drawing/2014/main" id="{D9B41C4A-13F8-A515-C1F7-7CBA815D2108}"/>
                  </a:ext>
                </a:extLst>
              </p:cNvPr>
              <p:cNvSpPr/>
              <p:nvPr/>
            </p:nvSpPr>
            <p:spPr>
              <a:xfrm>
                <a:off x="2451144" y="3438504"/>
                <a:ext cx="276860" cy="316230"/>
              </a:xfrm>
              <a:custGeom>
                <a:avLst/>
                <a:gdLst/>
                <a:ahLst/>
                <a:cxnLst/>
                <a:rect l="l" t="t" r="r" b="b"/>
                <a:pathLst>
                  <a:path w="276860" h="316229">
                    <a:moveTo>
                      <a:pt x="256870" y="0"/>
                    </a:moveTo>
                    <a:lnTo>
                      <a:pt x="19764" y="0"/>
                    </a:lnTo>
                    <a:lnTo>
                      <a:pt x="0" y="19745"/>
                    </a:lnTo>
                    <a:lnTo>
                      <a:pt x="0" y="296187"/>
                    </a:lnTo>
                    <a:lnTo>
                      <a:pt x="1554" y="303870"/>
                    </a:lnTo>
                    <a:lnTo>
                      <a:pt x="5792" y="310146"/>
                    </a:lnTo>
                    <a:lnTo>
                      <a:pt x="12075" y="314380"/>
                    </a:lnTo>
                    <a:lnTo>
                      <a:pt x="19764" y="315933"/>
                    </a:lnTo>
                    <a:lnTo>
                      <a:pt x="256870" y="315933"/>
                    </a:lnTo>
                    <a:lnTo>
                      <a:pt x="264558" y="314380"/>
                    </a:lnTo>
                    <a:lnTo>
                      <a:pt x="270839" y="310146"/>
                    </a:lnTo>
                    <a:lnTo>
                      <a:pt x="275075" y="303870"/>
                    </a:lnTo>
                    <a:lnTo>
                      <a:pt x="276628" y="296187"/>
                    </a:lnTo>
                    <a:lnTo>
                      <a:pt x="276628" y="19745"/>
                    </a:lnTo>
                    <a:lnTo>
                      <a:pt x="275075" y="12062"/>
                    </a:lnTo>
                    <a:lnTo>
                      <a:pt x="270839" y="5786"/>
                    </a:lnTo>
                    <a:lnTo>
                      <a:pt x="264558" y="1552"/>
                    </a:lnTo>
                    <a:lnTo>
                      <a:pt x="256870" y="0"/>
                    </a:lnTo>
                    <a:close/>
                  </a:path>
                </a:pathLst>
              </a:custGeom>
              <a:solidFill>
                <a:srgbClr val="003685"/>
              </a:solidFill>
            </p:spPr>
            <p:txBody>
              <a:bodyPr wrap="square" lIns="0" tIns="0" rIns="0" bIns="0" rtlCol="0"/>
              <a:lstStyle/>
              <a:p>
                <a:endParaRPr/>
              </a:p>
            </p:txBody>
          </p:sp>
          <p:pic>
            <p:nvPicPr>
              <p:cNvPr id="21" name="object 20">
                <a:extLst>
                  <a:ext uri="{FF2B5EF4-FFF2-40B4-BE49-F238E27FC236}">
                    <a16:creationId xmlns:a16="http://schemas.microsoft.com/office/drawing/2014/main" id="{89F71818-4AD5-0C8E-3A96-2A6BCE969B46}"/>
                  </a:ext>
                </a:extLst>
              </p:cNvPr>
              <p:cNvPicPr/>
              <p:nvPr/>
            </p:nvPicPr>
            <p:blipFill>
              <a:blip r:embed="rId6" cstate="email">
                <a:extLst>
                  <a:ext uri="{28A0092B-C50C-407E-A947-70E740481C1C}">
                    <a14:useLocalDpi xmlns:a14="http://schemas.microsoft.com/office/drawing/2010/main" val="0"/>
                  </a:ext>
                </a:extLst>
              </a:blip>
              <a:stretch>
                <a:fillRect/>
              </a:stretch>
            </p:blipFill>
            <p:spPr>
              <a:xfrm>
                <a:off x="2521977" y="3521706"/>
                <a:ext cx="131392" cy="151404"/>
              </a:xfrm>
              <a:prstGeom prst="rect">
                <a:avLst/>
              </a:prstGeom>
            </p:spPr>
          </p:pic>
          <p:sp>
            <p:nvSpPr>
              <p:cNvPr id="22" name="object 21">
                <a:extLst>
                  <a:ext uri="{FF2B5EF4-FFF2-40B4-BE49-F238E27FC236}">
                    <a16:creationId xmlns:a16="http://schemas.microsoft.com/office/drawing/2014/main" id="{C1A92C8C-6CEA-33E9-5515-56B08AB750B8}"/>
                  </a:ext>
                </a:extLst>
              </p:cNvPr>
              <p:cNvSpPr/>
              <p:nvPr/>
            </p:nvSpPr>
            <p:spPr>
              <a:xfrm>
                <a:off x="2989914" y="3491707"/>
                <a:ext cx="316230" cy="266700"/>
              </a:xfrm>
              <a:custGeom>
                <a:avLst/>
                <a:gdLst/>
                <a:ahLst/>
                <a:cxnLst/>
                <a:rect l="l" t="t" r="r" b="b"/>
                <a:pathLst>
                  <a:path w="316229" h="266700">
                    <a:moveTo>
                      <a:pt x="230480" y="0"/>
                    </a:moveTo>
                    <a:lnTo>
                      <a:pt x="85543" y="0"/>
                    </a:lnTo>
                    <a:lnTo>
                      <a:pt x="7270" y="146247"/>
                    </a:lnTo>
                    <a:lnTo>
                      <a:pt x="0" y="184333"/>
                    </a:lnTo>
                    <a:lnTo>
                      <a:pt x="0" y="243629"/>
                    </a:lnTo>
                    <a:lnTo>
                      <a:pt x="1553" y="251825"/>
                    </a:lnTo>
                    <a:lnTo>
                      <a:pt x="5789" y="259229"/>
                    </a:lnTo>
                    <a:lnTo>
                      <a:pt x="12070" y="264590"/>
                    </a:lnTo>
                    <a:lnTo>
                      <a:pt x="19758" y="266656"/>
                    </a:lnTo>
                    <a:lnTo>
                      <a:pt x="296381" y="266656"/>
                    </a:lnTo>
                    <a:lnTo>
                      <a:pt x="304020" y="264590"/>
                    </a:lnTo>
                    <a:lnTo>
                      <a:pt x="310306" y="259229"/>
                    </a:lnTo>
                    <a:lnTo>
                      <a:pt x="314570" y="251825"/>
                    </a:lnTo>
                    <a:lnTo>
                      <a:pt x="316140" y="243629"/>
                    </a:lnTo>
                    <a:lnTo>
                      <a:pt x="316140" y="184333"/>
                    </a:lnTo>
                    <a:lnTo>
                      <a:pt x="308753" y="146247"/>
                    </a:lnTo>
                    <a:lnTo>
                      <a:pt x="257626" y="18339"/>
                    </a:lnTo>
                    <a:lnTo>
                      <a:pt x="230480" y="0"/>
                    </a:lnTo>
                    <a:close/>
                  </a:path>
                </a:pathLst>
              </a:custGeom>
              <a:solidFill>
                <a:srgbClr val="003685"/>
              </a:solidFill>
            </p:spPr>
            <p:txBody>
              <a:bodyPr wrap="square" lIns="0" tIns="0" rIns="0" bIns="0" rtlCol="0"/>
              <a:lstStyle/>
              <a:p>
                <a:endParaRPr/>
              </a:p>
            </p:txBody>
          </p:sp>
          <p:pic>
            <p:nvPicPr>
              <p:cNvPr id="23" name="object 22">
                <a:extLst>
                  <a:ext uri="{FF2B5EF4-FFF2-40B4-BE49-F238E27FC236}">
                    <a16:creationId xmlns:a16="http://schemas.microsoft.com/office/drawing/2014/main" id="{E4D1F547-2E10-4307-AADA-624DA55CCAEB}"/>
                  </a:ext>
                </a:extLst>
              </p:cNvPr>
              <p:cNvPicPr/>
              <p:nvPr/>
            </p:nvPicPr>
            <p:blipFill>
              <a:blip r:embed="rId7" cstate="email">
                <a:extLst>
                  <a:ext uri="{28A0092B-C50C-407E-A947-70E740481C1C}">
                    <a14:useLocalDpi xmlns:a14="http://schemas.microsoft.com/office/drawing/2010/main" val="0"/>
                  </a:ext>
                </a:extLst>
              </a:blip>
              <a:stretch>
                <a:fillRect/>
              </a:stretch>
            </p:blipFill>
            <p:spPr>
              <a:xfrm>
                <a:off x="3022748" y="3434637"/>
                <a:ext cx="250707" cy="254586"/>
              </a:xfrm>
              <a:prstGeom prst="rect">
                <a:avLst/>
              </a:prstGeom>
            </p:spPr>
          </p:pic>
          <p:sp>
            <p:nvSpPr>
              <p:cNvPr id="24" name="object 23">
                <a:extLst>
                  <a:ext uri="{FF2B5EF4-FFF2-40B4-BE49-F238E27FC236}">
                    <a16:creationId xmlns:a16="http://schemas.microsoft.com/office/drawing/2014/main" id="{9F75A238-5F3C-ECAA-3238-6E42F956C0D9}"/>
                  </a:ext>
                </a:extLst>
              </p:cNvPr>
              <p:cNvSpPr/>
              <p:nvPr/>
            </p:nvSpPr>
            <p:spPr>
              <a:xfrm>
                <a:off x="3520646" y="3458250"/>
                <a:ext cx="276860" cy="296545"/>
              </a:xfrm>
              <a:custGeom>
                <a:avLst/>
                <a:gdLst/>
                <a:ahLst/>
                <a:cxnLst/>
                <a:rect l="l" t="t" r="r" b="b"/>
                <a:pathLst>
                  <a:path w="276860" h="296545">
                    <a:moveTo>
                      <a:pt x="256805" y="0"/>
                    </a:moveTo>
                    <a:lnTo>
                      <a:pt x="19758" y="0"/>
                    </a:lnTo>
                    <a:lnTo>
                      <a:pt x="0" y="19745"/>
                    </a:lnTo>
                    <a:lnTo>
                      <a:pt x="0" y="276441"/>
                    </a:lnTo>
                    <a:lnTo>
                      <a:pt x="1553" y="284124"/>
                    </a:lnTo>
                    <a:lnTo>
                      <a:pt x="5789" y="290401"/>
                    </a:lnTo>
                    <a:lnTo>
                      <a:pt x="12070" y="294634"/>
                    </a:lnTo>
                    <a:lnTo>
                      <a:pt x="19758" y="296187"/>
                    </a:lnTo>
                    <a:lnTo>
                      <a:pt x="256805" y="296187"/>
                    </a:lnTo>
                    <a:lnTo>
                      <a:pt x="264493" y="294634"/>
                    </a:lnTo>
                    <a:lnTo>
                      <a:pt x="270774" y="290401"/>
                    </a:lnTo>
                    <a:lnTo>
                      <a:pt x="275010" y="284124"/>
                    </a:lnTo>
                    <a:lnTo>
                      <a:pt x="276564" y="276441"/>
                    </a:lnTo>
                    <a:lnTo>
                      <a:pt x="276564" y="19745"/>
                    </a:lnTo>
                    <a:lnTo>
                      <a:pt x="275010" y="12062"/>
                    </a:lnTo>
                    <a:lnTo>
                      <a:pt x="270774" y="5786"/>
                    </a:lnTo>
                    <a:lnTo>
                      <a:pt x="264493" y="1552"/>
                    </a:lnTo>
                    <a:lnTo>
                      <a:pt x="256805" y="0"/>
                    </a:lnTo>
                    <a:close/>
                  </a:path>
                </a:pathLst>
              </a:custGeom>
              <a:solidFill>
                <a:srgbClr val="003685"/>
              </a:solidFill>
            </p:spPr>
            <p:txBody>
              <a:bodyPr wrap="square" lIns="0" tIns="0" rIns="0" bIns="0" rtlCol="0"/>
              <a:lstStyle/>
              <a:p>
                <a:endParaRPr/>
              </a:p>
            </p:txBody>
          </p:sp>
          <p:sp>
            <p:nvSpPr>
              <p:cNvPr id="25" name="object 24">
                <a:extLst>
                  <a:ext uri="{FF2B5EF4-FFF2-40B4-BE49-F238E27FC236}">
                    <a16:creationId xmlns:a16="http://schemas.microsoft.com/office/drawing/2014/main" id="{9E88C25F-1B7A-9892-59DF-A5C0463B4975}"/>
                  </a:ext>
                </a:extLst>
              </p:cNvPr>
              <p:cNvSpPr/>
              <p:nvPr/>
            </p:nvSpPr>
            <p:spPr>
              <a:xfrm>
                <a:off x="3708266" y="3665610"/>
                <a:ext cx="88900" cy="88900"/>
              </a:xfrm>
              <a:custGeom>
                <a:avLst/>
                <a:gdLst/>
                <a:ahLst/>
                <a:cxnLst/>
                <a:rect l="l" t="t" r="r" b="b"/>
                <a:pathLst>
                  <a:path w="88900" h="88900">
                    <a:moveTo>
                      <a:pt x="88885" y="0"/>
                    </a:moveTo>
                    <a:lnTo>
                      <a:pt x="0" y="0"/>
                    </a:lnTo>
                    <a:lnTo>
                      <a:pt x="0" y="88826"/>
                    </a:lnTo>
                    <a:lnTo>
                      <a:pt x="88885" y="0"/>
                    </a:lnTo>
                    <a:close/>
                  </a:path>
                </a:pathLst>
              </a:custGeom>
              <a:solidFill>
                <a:srgbClr val="FFFFFF"/>
              </a:solidFill>
            </p:spPr>
            <p:txBody>
              <a:bodyPr wrap="square" lIns="0" tIns="0" rIns="0" bIns="0" rtlCol="0"/>
              <a:lstStyle/>
              <a:p>
                <a:endParaRPr/>
              </a:p>
            </p:txBody>
          </p:sp>
          <p:sp>
            <p:nvSpPr>
              <p:cNvPr id="26" name="object 25">
                <a:extLst>
                  <a:ext uri="{FF2B5EF4-FFF2-40B4-BE49-F238E27FC236}">
                    <a16:creationId xmlns:a16="http://schemas.microsoft.com/office/drawing/2014/main" id="{18AC8C76-DFAC-55D4-6A48-EB86AF46E40A}"/>
                  </a:ext>
                </a:extLst>
              </p:cNvPr>
              <p:cNvSpPr/>
              <p:nvPr/>
            </p:nvSpPr>
            <p:spPr>
              <a:xfrm>
                <a:off x="3546906" y="3438512"/>
                <a:ext cx="217804" cy="40005"/>
              </a:xfrm>
              <a:custGeom>
                <a:avLst/>
                <a:gdLst/>
                <a:ahLst/>
                <a:cxnLst/>
                <a:rect l="l" t="t" r="r" b="b"/>
                <a:pathLst>
                  <a:path w="217804" h="40004">
                    <a:moveTo>
                      <a:pt x="19697" y="8851"/>
                    </a:moveTo>
                    <a:lnTo>
                      <a:pt x="15240" y="0"/>
                    </a:lnTo>
                    <a:lnTo>
                      <a:pt x="4457" y="0"/>
                    </a:lnTo>
                    <a:lnTo>
                      <a:pt x="0" y="8851"/>
                    </a:lnTo>
                    <a:lnTo>
                      <a:pt x="0" y="30645"/>
                    </a:lnTo>
                    <a:lnTo>
                      <a:pt x="4457" y="39484"/>
                    </a:lnTo>
                    <a:lnTo>
                      <a:pt x="15240" y="39484"/>
                    </a:lnTo>
                    <a:lnTo>
                      <a:pt x="19697" y="30645"/>
                    </a:lnTo>
                    <a:lnTo>
                      <a:pt x="19697" y="19748"/>
                    </a:lnTo>
                    <a:lnTo>
                      <a:pt x="19697" y="8851"/>
                    </a:lnTo>
                    <a:close/>
                  </a:path>
                  <a:path w="217804" h="40004">
                    <a:moveTo>
                      <a:pt x="52705" y="8851"/>
                    </a:moveTo>
                    <a:lnTo>
                      <a:pt x="48247" y="0"/>
                    </a:lnTo>
                    <a:lnTo>
                      <a:pt x="37401" y="0"/>
                    </a:lnTo>
                    <a:lnTo>
                      <a:pt x="33007" y="8851"/>
                    </a:lnTo>
                    <a:lnTo>
                      <a:pt x="33007" y="30645"/>
                    </a:lnTo>
                    <a:lnTo>
                      <a:pt x="37401" y="39484"/>
                    </a:lnTo>
                    <a:lnTo>
                      <a:pt x="48247" y="39484"/>
                    </a:lnTo>
                    <a:lnTo>
                      <a:pt x="52705" y="30645"/>
                    </a:lnTo>
                    <a:lnTo>
                      <a:pt x="52705" y="19748"/>
                    </a:lnTo>
                    <a:lnTo>
                      <a:pt x="52705" y="8851"/>
                    </a:lnTo>
                    <a:close/>
                  </a:path>
                  <a:path w="217804" h="40004">
                    <a:moveTo>
                      <a:pt x="85598" y="8851"/>
                    </a:moveTo>
                    <a:lnTo>
                      <a:pt x="81140" y="0"/>
                    </a:lnTo>
                    <a:lnTo>
                      <a:pt x="70358" y="0"/>
                    </a:lnTo>
                    <a:lnTo>
                      <a:pt x="65900" y="8851"/>
                    </a:lnTo>
                    <a:lnTo>
                      <a:pt x="65900" y="30645"/>
                    </a:lnTo>
                    <a:lnTo>
                      <a:pt x="70358" y="39484"/>
                    </a:lnTo>
                    <a:lnTo>
                      <a:pt x="81140" y="39484"/>
                    </a:lnTo>
                    <a:lnTo>
                      <a:pt x="85598" y="30645"/>
                    </a:lnTo>
                    <a:lnTo>
                      <a:pt x="85598" y="19748"/>
                    </a:lnTo>
                    <a:lnTo>
                      <a:pt x="85598" y="8851"/>
                    </a:lnTo>
                    <a:close/>
                  </a:path>
                  <a:path w="217804" h="40004">
                    <a:moveTo>
                      <a:pt x="118491" y="8851"/>
                    </a:moveTo>
                    <a:lnTo>
                      <a:pt x="114096" y="0"/>
                    </a:lnTo>
                    <a:lnTo>
                      <a:pt x="103251" y="0"/>
                    </a:lnTo>
                    <a:lnTo>
                      <a:pt x="98856" y="8851"/>
                    </a:lnTo>
                    <a:lnTo>
                      <a:pt x="98856" y="30645"/>
                    </a:lnTo>
                    <a:lnTo>
                      <a:pt x="103251" y="39484"/>
                    </a:lnTo>
                    <a:lnTo>
                      <a:pt x="114096" y="39484"/>
                    </a:lnTo>
                    <a:lnTo>
                      <a:pt x="118491" y="30645"/>
                    </a:lnTo>
                    <a:lnTo>
                      <a:pt x="118491" y="19748"/>
                    </a:lnTo>
                    <a:lnTo>
                      <a:pt x="118491" y="8851"/>
                    </a:lnTo>
                    <a:close/>
                  </a:path>
                  <a:path w="217804" h="40004">
                    <a:moveTo>
                      <a:pt x="151447" y="8851"/>
                    </a:moveTo>
                    <a:lnTo>
                      <a:pt x="146989" y="0"/>
                    </a:lnTo>
                    <a:lnTo>
                      <a:pt x="136194" y="0"/>
                    </a:lnTo>
                    <a:lnTo>
                      <a:pt x="131749" y="8851"/>
                    </a:lnTo>
                    <a:lnTo>
                      <a:pt x="131749" y="30645"/>
                    </a:lnTo>
                    <a:lnTo>
                      <a:pt x="136194" y="39484"/>
                    </a:lnTo>
                    <a:lnTo>
                      <a:pt x="146989" y="39484"/>
                    </a:lnTo>
                    <a:lnTo>
                      <a:pt x="151447" y="30645"/>
                    </a:lnTo>
                    <a:lnTo>
                      <a:pt x="151447" y="19748"/>
                    </a:lnTo>
                    <a:lnTo>
                      <a:pt x="151447" y="8851"/>
                    </a:lnTo>
                    <a:close/>
                  </a:path>
                  <a:path w="217804" h="40004">
                    <a:moveTo>
                      <a:pt x="184340" y="8851"/>
                    </a:moveTo>
                    <a:lnTo>
                      <a:pt x="179933" y="0"/>
                    </a:lnTo>
                    <a:lnTo>
                      <a:pt x="169087" y="0"/>
                    </a:lnTo>
                    <a:lnTo>
                      <a:pt x="164642" y="8851"/>
                    </a:lnTo>
                    <a:lnTo>
                      <a:pt x="164642" y="30645"/>
                    </a:lnTo>
                    <a:lnTo>
                      <a:pt x="169087" y="39484"/>
                    </a:lnTo>
                    <a:lnTo>
                      <a:pt x="179933" y="39484"/>
                    </a:lnTo>
                    <a:lnTo>
                      <a:pt x="184340" y="30645"/>
                    </a:lnTo>
                    <a:lnTo>
                      <a:pt x="184340" y="19748"/>
                    </a:lnTo>
                    <a:lnTo>
                      <a:pt x="184340" y="8851"/>
                    </a:lnTo>
                    <a:close/>
                  </a:path>
                  <a:path w="217804" h="40004">
                    <a:moveTo>
                      <a:pt x="217347" y="8851"/>
                    </a:moveTo>
                    <a:lnTo>
                      <a:pt x="212890" y="0"/>
                    </a:lnTo>
                    <a:lnTo>
                      <a:pt x="202107" y="0"/>
                    </a:lnTo>
                    <a:lnTo>
                      <a:pt x="197650" y="8851"/>
                    </a:lnTo>
                    <a:lnTo>
                      <a:pt x="197650" y="30645"/>
                    </a:lnTo>
                    <a:lnTo>
                      <a:pt x="202107" y="39484"/>
                    </a:lnTo>
                    <a:lnTo>
                      <a:pt x="212890" y="39484"/>
                    </a:lnTo>
                    <a:lnTo>
                      <a:pt x="217347" y="30645"/>
                    </a:lnTo>
                    <a:lnTo>
                      <a:pt x="217347" y="19748"/>
                    </a:lnTo>
                    <a:lnTo>
                      <a:pt x="217347" y="8851"/>
                    </a:lnTo>
                    <a:close/>
                  </a:path>
                </a:pathLst>
              </a:custGeom>
              <a:solidFill>
                <a:srgbClr val="CDCECE"/>
              </a:solidFill>
            </p:spPr>
            <p:txBody>
              <a:bodyPr wrap="square" lIns="0" tIns="0" rIns="0" bIns="0" rtlCol="0"/>
              <a:lstStyle/>
              <a:p>
                <a:endParaRPr/>
              </a:p>
            </p:txBody>
          </p:sp>
          <p:sp>
            <p:nvSpPr>
              <p:cNvPr id="27" name="object 26">
                <a:extLst>
                  <a:ext uri="{FF2B5EF4-FFF2-40B4-BE49-F238E27FC236}">
                    <a16:creationId xmlns:a16="http://schemas.microsoft.com/office/drawing/2014/main" id="{459FEE2D-F30D-0850-BBE1-0630C0E8B281}"/>
                  </a:ext>
                </a:extLst>
              </p:cNvPr>
              <p:cNvSpPr/>
              <p:nvPr/>
            </p:nvSpPr>
            <p:spPr>
              <a:xfrm>
                <a:off x="3550132" y="3507587"/>
                <a:ext cx="217804" cy="217804"/>
              </a:xfrm>
              <a:custGeom>
                <a:avLst/>
                <a:gdLst/>
                <a:ahLst/>
                <a:cxnLst/>
                <a:rect l="l" t="t" r="r" b="b"/>
                <a:pathLst>
                  <a:path w="217804" h="217804">
                    <a:moveTo>
                      <a:pt x="158127" y="197523"/>
                    </a:moveTo>
                    <a:lnTo>
                      <a:pt x="0" y="197523"/>
                    </a:lnTo>
                    <a:lnTo>
                      <a:pt x="0" y="217271"/>
                    </a:lnTo>
                    <a:lnTo>
                      <a:pt x="158127" y="217271"/>
                    </a:lnTo>
                    <a:lnTo>
                      <a:pt x="158127" y="197523"/>
                    </a:lnTo>
                    <a:close/>
                  </a:path>
                  <a:path w="217804" h="217804">
                    <a:moveTo>
                      <a:pt x="217347" y="158026"/>
                    </a:moveTo>
                    <a:lnTo>
                      <a:pt x="0" y="158026"/>
                    </a:lnTo>
                    <a:lnTo>
                      <a:pt x="0" y="177774"/>
                    </a:lnTo>
                    <a:lnTo>
                      <a:pt x="217347" y="177774"/>
                    </a:lnTo>
                    <a:lnTo>
                      <a:pt x="217347" y="158026"/>
                    </a:lnTo>
                    <a:close/>
                  </a:path>
                  <a:path w="217804" h="217804">
                    <a:moveTo>
                      <a:pt x="217347" y="118478"/>
                    </a:moveTo>
                    <a:lnTo>
                      <a:pt x="0" y="118478"/>
                    </a:lnTo>
                    <a:lnTo>
                      <a:pt x="0" y="138277"/>
                    </a:lnTo>
                    <a:lnTo>
                      <a:pt x="217347" y="138277"/>
                    </a:lnTo>
                    <a:lnTo>
                      <a:pt x="217347" y="118478"/>
                    </a:lnTo>
                    <a:close/>
                  </a:path>
                  <a:path w="217804" h="217804">
                    <a:moveTo>
                      <a:pt x="217347" y="78994"/>
                    </a:moveTo>
                    <a:lnTo>
                      <a:pt x="0" y="78994"/>
                    </a:lnTo>
                    <a:lnTo>
                      <a:pt x="0" y="98729"/>
                    </a:lnTo>
                    <a:lnTo>
                      <a:pt x="217347" y="98729"/>
                    </a:lnTo>
                    <a:lnTo>
                      <a:pt x="217347" y="78994"/>
                    </a:lnTo>
                    <a:close/>
                  </a:path>
                  <a:path w="217804" h="217804">
                    <a:moveTo>
                      <a:pt x="217347" y="39497"/>
                    </a:moveTo>
                    <a:lnTo>
                      <a:pt x="0" y="39497"/>
                    </a:lnTo>
                    <a:lnTo>
                      <a:pt x="0" y="59245"/>
                    </a:lnTo>
                    <a:lnTo>
                      <a:pt x="217347" y="59245"/>
                    </a:lnTo>
                    <a:lnTo>
                      <a:pt x="217347" y="39497"/>
                    </a:lnTo>
                    <a:close/>
                  </a:path>
                  <a:path w="217804" h="217804">
                    <a:moveTo>
                      <a:pt x="217347" y="0"/>
                    </a:moveTo>
                    <a:lnTo>
                      <a:pt x="0" y="0"/>
                    </a:lnTo>
                    <a:lnTo>
                      <a:pt x="0" y="19748"/>
                    </a:lnTo>
                    <a:lnTo>
                      <a:pt x="217347" y="19748"/>
                    </a:lnTo>
                    <a:lnTo>
                      <a:pt x="217347" y="0"/>
                    </a:lnTo>
                    <a:close/>
                  </a:path>
                </a:pathLst>
              </a:custGeom>
              <a:solidFill>
                <a:srgbClr val="FFFFFF"/>
              </a:solidFill>
            </p:spPr>
            <p:txBody>
              <a:bodyPr wrap="square" lIns="0" tIns="0" rIns="0" bIns="0" rtlCol="0"/>
              <a:lstStyle/>
              <a:p>
                <a:endParaRPr/>
              </a:p>
            </p:txBody>
          </p:sp>
          <p:pic>
            <p:nvPicPr>
              <p:cNvPr id="28" name="object 27">
                <a:extLst>
                  <a:ext uri="{FF2B5EF4-FFF2-40B4-BE49-F238E27FC236}">
                    <a16:creationId xmlns:a16="http://schemas.microsoft.com/office/drawing/2014/main" id="{68DA17B8-1022-1B81-746F-6C111E4A242A}"/>
                  </a:ext>
                </a:extLst>
              </p:cNvPr>
              <p:cNvPicPr/>
              <p:nvPr/>
            </p:nvPicPr>
            <p:blipFill>
              <a:blip r:embed="rId8" cstate="email">
                <a:extLst>
                  <a:ext uri="{28A0092B-C50C-407E-A947-70E740481C1C}">
                    <a14:useLocalDpi xmlns:a14="http://schemas.microsoft.com/office/drawing/2010/main" val="0"/>
                  </a:ext>
                </a:extLst>
              </a:blip>
              <a:stretch>
                <a:fillRect/>
              </a:stretch>
            </p:blipFill>
            <p:spPr>
              <a:xfrm>
                <a:off x="4028980" y="3436571"/>
                <a:ext cx="237105" cy="315933"/>
              </a:xfrm>
              <a:prstGeom prst="rect">
                <a:avLst/>
              </a:prstGeom>
            </p:spPr>
          </p:pic>
          <p:sp>
            <p:nvSpPr>
              <p:cNvPr id="29" name="object 28">
                <a:extLst>
                  <a:ext uri="{FF2B5EF4-FFF2-40B4-BE49-F238E27FC236}">
                    <a16:creationId xmlns:a16="http://schemas.microsoft.com/office/drawing/2014/main" id="{BB758BD3-136D-D358-EFBB-21C251907525}"/>
                  </a:ext>
                </a:extLst>
              </p:cNvPr>
              <p:cNvSpPr/>
              <p:nvPr/>
            </p:nvSpPr>
            <p:spPr>
              <a:xfrm>
                <a:off x="2460989" y="3940118"/>
                <a:ext cx="276860" cy="276860"/>
              </a:xfrm>
              <a:custGeom>
                <a:avLst/>
                <a:gdLst/>
                <a:ahLst/>
                <a:cxnLst/>
                <a:rect l="l" t="t" r="r" b="b"/>
                <a:pathLst>
                  <a:path w="276860" h="276860">
                    <a:moveTo>
                      <a:pt x="256875" y="0"/>
                    </a:moveTo>
                    <a:lnTo>
                      <a:pt x="19764" y="0"/>
                    </a:lnTo>
                    <a:lnTo>
                      <a:pt x="0" y="19757"/>
                    </a:lnTo>
                    <a:lnTo>
                      <a:pt x="0" y="256695"/>
                    </a:lnTo>
                    <a:lnTo>
                      <a:pt x="1553" y="264381"/>
                    </a:lnTo>
                    <a:lnTo>
                      <a:pt x="5788" y="270660"/>
                    </a:lnTo>
                    <a:lnTo>
                      <a:pt x="12070" y="274894"/>
                    </a:lnTo>
                    <a:lnTo>
                      <a:pt x="19764" y="276447"/>
                    </a:lnTo>
                    <a:lnTo>
                      <a:pt x="256875" y="276447"/>
                    </a:lnTo>
                    <a:lnTo>
                      <a:pt x="264564" y="274894"/>
                    </a:lnTo>
                    <a:lnTo>
                      <a:pt x="270844" y="270660"/>
                    </a:lnTo>
                    <a:lnTo>
                      <a:pt x="275081" y="264381"/>
                    </a:lnTo>
                    <a:lnTo>
                      <a:pt x="276634" y="256695"/>
                    </a:lnTo>
                    <a:lnTo>
                      <a:pt x="276634" y="19757"/>
                    </a:lnTo>
                    <a:lnTo>
                      <a:pt x="275081" y="12070"/>
                    </a:lnTo>
                    <a:lnTo>
                      <a:pt x="270844" y="5789"/>
                    </a:lnTo>
                    <a:lnTo>
                      <a:pt x="264563" y="1553"/>
                    </a:lnTo>
                    <a:lnTo>
                      <a:pt x="256875" y="0"/>
                    </a:lnTo>
                    <a:close/>
                  </a:path>
                </a:pathLst>
              </a:custGeom>
              <a:solidFill>
                <a:srgbClr val="003685"/>
              </a:solidFill>
            </p:spPr>
            <p:txBody>
              <a:bodyPr wrap="square" lIns="0" tIns="0" rIns="0" bIns="0" rtlCol="0"/>
              <a:lstStyle/>
              <a:p>
                <a:endParaRPr/>
              </a:p>
            </p:txBody>
          </p:sp>
          <p:pic>
            <p:nvPicPr>
              <p:cNvPr id="30" name="object 29">
                <a:extLst>
                  <a:ext uri="{FF2B5EF4-FFF2-40B4-BE49-F238E27FC236}">
                    <a16:creationId xmlns:a16="http://schemas.microsoft.com/office/drawing/2014/main" id="{E7C92FD3-2317-8DB4-B409-1A851D951764}"/>
                  </a:ext>
                </a:extLst>
              </p:cNvPr>
              <p:cNvPicPr/>
              <p:nvPr/>
            </p:nvPicPr>
            <p:blipFill>
              <a:blip r:embed="rId9" cstate="email">
                <a:extLst>
                  <a:ext uri="{28A0092B-C50C-407E-A947-70E740481C1C}">
                    <a14:useLocalDpi xmlns:a14="http://schemas.microsoft.com/office/drawing/2010/main" val="0"/>
                  </a:ext>
                </a:extLst>
              </a:blip>
              <a:stretch>
                <a:fillRect/>
              </a:stretch>
            </p:blipFill>
            <p:spPr>
              <a:xfrm>
                <a:off x="2480753" y="3979627"/>
                <a:ext cx="237111" cy="217186"/>
              </a:xfrm>
              <a:prstGeom prst="rect">
                <a:avLst/>
              </a:prstGeom>
            </p:spPr>
          </p:pic>
          <p:pic>
            <p:nvPicPr>
              <p:cNvPr id="31" name="object 30">
                <a:extLst>
                  <a:ext uri="{FF2B5EF4-FFF2-40B4-BE49-F238E27FC236}">
                    <a16:creationId xmlns:a16="http://schemas.microsoft.com/office/drawing/2014/main" id="{074AC58B-48D2-F166-85B7-FEAB5376D36E}"/>
                  </a:ext>
                </a:extLst>
              </p:cNvPr>
              <p:cNvPicPr/>
              <p:nvPr/>
            </p:nvPicPr>
            <p:blipFill>
              <a:blip r:embed="rId10" cstate="email">
                <a:extLst>
                  <a:ext uri="{28A0092B-C50C-407E-A947-70E740481C1C}">
                    <a14:useLocalDpi xmlns:a14="http://schemas.microsoft.com/office/drawing/2010/main" val="0"/>
                  </a:ext>
                </a:extLst>
              </a:blip>
              <a:stretch>
                <a:fillRect/>
              </a:stretch>
            </p:blipFill>
            <p:spPr>
              <a:xfrm>
                <a:off x="3116499" y="4025031"/>
                <a:ext cx="189438" cy="211702"/>
              </a:xfrm>
              <a:prstGeom prst="rect">
                <a:avLst/>
              </a:prstGeom>
            </p:spPr>
          </p:pic>
          <p:sp>
            <p:nvSpPr>
              <p:cNvPr id="32" name="object 31">
                <a:extLst>
                  <a:ext uri="{FF2B5EF4-FFF2-40B4-BE49-F238E27FC236}">
                    <a16:creationId xmlns:a16="http://schemas.microsoft.com/office/drawing/2014/main" id="{AD1AA70E-667D-FC48-AF7A-9F902BCAF658}"/>
                  </a:ext>
                </a:extLst>
              </p:cNvPr>
              <p:cNvSpPr/>
              <p:nvPr/>
            </p:nvSpPr>
            <p:spPr>
              <a:xfrm>
                <a:off x="2989795" y="3920032"/>
                <a:ext cx="827405" cy="316230"/>
              </a:xfrm>
              <a:custGeom>
                <a:avLst/>
                <a:gdLst/>
                <a:ahLst/>
                <a:cxnLst/>
                <a:rect l="l" t="t" r="r" b="b"/>
                <a:pathLst>
                  <a:path w="827404" h="316229">
                    <a:moveTo>
                      <a:pt x="227253" y="33451"/>
                    </a:moveTo>
                    <a:lnTo>
                      <a:pt x="224447" y="19456"/>
                    </a:lnTo>
                    <a:lnTo>
                      <a:pt x="216687" y="9055"/>
                    </a:lnTo>
                    <a:lnTo>
                      <a:pt x="205016" y="2578"/>
                    </a:lnTo>
                    <a:lnTo>
                      <a:pt x="190423" y="342"/>
                    </a:lnTo>
                    <a:lnTo>
                      <a:pt x="38049" y="342"/>
                    </a:lnTo>
                    <a:lnTo>
                      <a:pt x="23266" y="2578"/>
                    </a:lnTo>
                    <a:lnTo>
                      <a:pt x="11176" y="9055"/>
                    </a:lnTo>
                    <a:lnTo>
                      <a:pt x="2997" y="19456"/>
                    </a:lnTo>
                    <a:lnTo>
                      <a:pt x="0" y="33451"/>
                    </a:lnTo>
                    <a:lnTo>
                      <a:pt x="0" y="147599"/>
                    </a:lnTo>
                    <a:lnTo>
                      <a:pt x="3009" y="162725"/>
                    </a:lnTo>
                    <a:lnTo>
                      <a:pt x="11188" y="175590"/>
                    </a:lnTo>
                    <a:lnTo>
                      <a:pt x="23291" y="184531"/>
                    </a:lnTo>
                    <a:lnTo>
                      <a:pt x="38049" y="187871"/>
                    </a:lnTo>
                    <a:lnTo>
                      <a:pt x="79082" y="187871"/>
                    </a:lnTo>
                    <a:lnTo>
                      <a:pt x="79082" y="263994"/>
                    </a:lnTo>
                    <a:lnTo>
                      <a:pt x="81432" y="266877"/>
                    </a:lnTo>
                    <a:lnTo>
                      <a:pt x="86004" y="262877"/>
                    </a:lnTo>
                    <a:lnTo>
                      <a:pt x="156133" y="187871"/>
                    </a:lnTo>
                    <a:lnTo>
                      <a:pt x="190423" y="187871"/>
                    </a:lnTo>
                    <a:lnTo>
                      <a:pt x="205016" y="184518"/>
                    </a:lnTo>
                    <a:lnTo>
                      <a:pt x="216687" y="175564"/>
                    </a:lnTo>
                    <a:lnTo>
                      <a:pt x="224447" y="162699"/>
                    </a:lnTo>
                    <a:lnTo>
                      <a:pt x="227253" y="147599"/>
                    </a:lnTo>
                    <a:lnTo>
                      <a:pt x="227253" y="33451"/>
                    </a:lnTo>
                    <a:close/>
                  </a:path>
                  <a:path w="827404" h="316229">
                    <a:moveTo>
                      <a:pt x="609815" y="19735"/>
                    </a:moveTo>
                    <a:lnTo>
                      <a:pt x="608266" y="12052"/>
                    </a:lnTo>
                    <a:lnTo>
                      <a:pt x="604024" y="5778"/>
                    </a:lnTo>
                    <a:lnTo>
                      <a:pt x="597750" y="1549"/>
                    </a:lnTo>
                    <a:lnTo>
                      <a:pt x="590067" y="0"/>
                    </a:lnTo>
                    <a:lnTo>
                      <a:pt x="530733" y="0"/>
                    </a:lnTo>
                    <a:lnTo>
                      <a:pt x="523036" y="1549"/>
                    </a:lnTo>
                    <a:lnTo>
                      <a:pt x="516763" y="5778"/>
                    </a:lnTo>
                    <a:lnTo>
                      <a:pt x="512521" y="12052"/>
                    </a:lnTo>
                    <a:lnTo>
                      <a:pt x="510971" y="19735"/>
                    </a:lnTo>
                    <a:lnTo>
                      <a:pt x="510971" y="296189"/>
                    </a:lnTo>
                    <a:lnTo>
                      <a:pt x="512521" y="303872"/>
                    </a:lnTo>
                    <a:lnTo>
                      <a:pt x="516763" y="310146"/>
                    </a:lnTo>
                    <a:lnTo>
                      <a:pt x="523036" y="314375"/>
                    </a:lnTo>
                    <a:lnTo>
                      <a:pt x="530733" y="315937"/>
                    </a:lnTo>
                    <a:lnTo>
                      <a:pt x="590067" y="315937"/>
                    </a:lnTo>
                    <a:lnTo>
                      <a:pt x="597750" y="314375"/>
                    </a:lnTo>
                    <a:lnTo>
                      <a:pt x="604024" y="310146"/>
                    </a:lnTo>
                    <a:lnTo>
                      <a:pt x="608266" y="303872"/>
                    </a:lnTo>
                    <a:lnTo>
                      <a:pt x="609815" y="296189"/>
                    </a:lnTo>
                    <a:lnTo>
                      <a:pt x="609815" y="19735"/>
                    </a:lnTo>
                    <a:close/>
                  </a:path>
                  <a:path w="827404" h="316229">
                    <a:moveTo>
                      <a:pt x="718464" y="19735"/>
                    </a:moveTo>
                    <a:lnTo>
                      <a:pt x="716915" y="12052"/>
                    </a:lnTo>
                    <a:lnTo>
                      <a:pt x="712673" y="5778"/>
                    </a:lnTo>
                    <a:lnTo>
                      <a:pt x="706399" y="1549"/>
                    </a:lnTo>
                    <a:lnTo>
                      <a:pt x="698703" y="0"/>
                    </a:lnTo>
                    <a:lnTo>
                      <a:pt x="639432" y="0"/>
                    </a:lnTo>
                    <a:lnTo>
                      <a:pt x="631736" y="1549"/>
                    </a:lnTo>
                    <a:lnTo>
                      <a:pt x="625462" y="5778"/>
                    </a:lnTo>
                    <a:lnTo>
                      <a:pt x="621220" y="12052"/>
                    </a:lnTo>
                    <a:lnTo>
                      <a:pt x="619671" y="19735"/>
                    </a:lnTo>
                    <a:lnTo>
                      <a:pt x="619671" y="296189"/>
                    </a:lnTo>
                    <a:lnTo>
                      <a:pt x="621220" y="303872"/>
                    </a:lnTo>
                    <a:lnTo>
                      <a:pt x="625462" y="310146"/>
                    </a:lnTo>
                    <a:lnTo>
                      <a:pt x="631736" y="314375"/>
                    </a:lnTo>
                    <a:lnTo>
                      <a:pt x="639432" y="315937"/>
                    </a:lnTo>
                    <a:lnTo>
                      <a:pt x="698703" y="315937"/>
                    </a:lnTo>
                    <a:lnTo>
                      <a:pt x="706399" y="314375"/>
                    </a:lnTo>
                    <a:lnTo>
                      <a:pt x="712673" y="310146"/>
                    </a:lnTo>
                    <a:lnTo>
                      <a:pt x="716915" y="303872"/>
                    </a:lnTo>
                    <a:lnTo>
                      <a:pt x="718464" y="296189"/>
                    </a:lnTo>
                    <a:lnTo>
                      <a:pt x="718464" y="19735"/>
                    </a:lnTo>
                    <a:close/>
                  </a:path>
                  <a:path w="827404" h="316229">
                    <a:moveTo>
                      <a:pt x="827112" y="59245"/>
                    </a:moveTo>
                    <a:lnTo>
                      <a:pt x="825550" y="51574"/>
                    </a:lnTo>
                    <a:lnTo>
                      <a:pt x="821321" y="45288"/>
                    </a:lnTo>
                    <a:lnTo>
                      <a:pt x="815035" y="41046"/>
                    </a:lnTo>
                    <a:lnTo>
                      <a:pt x="807351" y="39497"/>
                    </a:lnTo>
                    <a:lnTo>
                      <a:pt x="748068" y="39497"/>
                    </a:lnTo>
                    <a:lnTo>
                      <a:pt x="740384" y="41046"/>
                    </a:lnTo>
                    <a:lnTo>
                      <a:pt x="734110" y="45288"/>
                    </a:lnTo>
                    <a:lnTo>
                      <a:pt x="729869" y="51574"/>
                    </a:lnTo>
                    <a:lnTo>
                      <a:pt x="728319" y="59245"/>
                    </a:lnTo>
                    <a:lnTo>
                      <a:pt x="728319" y="296189"/>
                    </a:lnTo>
                    <a:lnTo>
                      <a:pt x="729869" y="303872"/>
                    </a:lnTo>
                    <a:lnTo>
                      <a:pt x="734110" y="310146"/>
                    </a:lnTo>
                    <a:lnTo>
                      <a:pt x="740384" y="314375"/>
                    </a:lnTo>
                    <a:lnTo>
                      <a:pt x="748068" y="315937"/>
                    </a:lnTo>
                    <a:lnTo>
                      <a:pt x="807351" y="315937"/>
                    </a:lnTo>
                    <a:lnTo>
                      <a:pt x="815035" y="314375"/>
                    </a:lnTo>
                    <a:lnTo>
                      <a:pt x="821321" y="310146"/>
                    </a:lnTo>
                    <a:lnTo>
                      <a:pt x="825550" y="303872"/>
                    </a:lnTo>
                    <a:lnTo>
                      <a:pt x="827112" y="296189"/>
                    </a:lnTo>
                    <a:lnTo>
                      <a:pt x="827112" y="59245"/>
                    </a:lnTo>
                    <a:close/>
                  </a:path>
                </a:pathLst>
              </a:custGeom>
              <a:solidFill>
                <a:srgbClr val="003685"/>
              </a:solidFill>
            </p:spPr>
            <p:txBody>
              <a:bodyPr wrap="square" lIns="0" tIns="0" rIns="0" bIns="0" rtlCol="0"/>
              <a:lstStyle/>
              <a:p>
                <a:endParaRPr/>
              </a:p>
            </p:txBody>
          </p:sp>
          <p:sp>
            <p:nvSpPr>
              <p:cNvPr id="33" name="object 32">
                <a:extLst>
                  <a:ext uri="{FF2B5EF4-FFF2-40B4-BE49-F238E27FC236}">
                    <a16:creationId xmlns:a16="http://schemas.microsoft.com/office/drawing/2014/main" id="{881492A0-F355-3C9D-6C55-36B18A89FCBF}"/>
                  </a:ext>
                </a:extLst>
              </p:cNvPr>
              <p:cNvSpPr/>
              <p:nvPr/>
            </p:nvSpPr>
            <p:spPr>
              <a:xfrm>
                <a:off x="3520224" y="3949026"/>
                <a:ext cx="277495" cy="257175"/>
              </a:xfrm>
              <a:custGeom>
                <a:avLst/>
                <a:gdLst/>
                <a:ahLst/>
                <a:cxnLst/>
                <a:rect l="l" t="t" r="r" b="b"/>
                <a:pathLst>
                  <a:path w="277495" h="257175">
                    <a:moveTo>
                      <a:pt x="45796" y="230085"/>
                    </a:moveTo>
                    <a:lnTo>
                      <a:pt x="38531" y="222694"/>
                    </a:lnTo>
                    <a:lnTo>
                      <a:pt x="20345" y="222554"/>
                    </a:lnTo>
                    <a:lnTo>
                      <a:pt x="12903" y="229870"/>
                    </a:lnTo>
                    <a:lnTo>
                      <a:pt x="12839" y="248069"/>
                    </a:lnTo>
                    <a:lnTo>
                      <a:pt x="20231" y="255447"/>
                    </a:lnTo>
                    <a:lnTo>
                      <a:pt x="38354" y="255587"/>
                    </a:lnTo>
                    <a:lnTo>
                      <a:pt x="45796" y="248221"/>
                    </a:lnTo>
                    <a:lnTo>
                      <a:pt x="45796" y="239217"/>
                    </a:lnTo>
                    <a:lnTo>
                      <a:pt x="45796" y="230085"/>
                    </a:lnTo>
                    <a:close/>
                  </a:path>
                  <a:path w="277495" h="257175">
                    <a:moveTo>
                      <a:pt x="60096" y="39725"/>
                    </a:moveTo>
                    <a:lnTo>
                      <a:pt x="825" y="39420"/>
                    </a:lnTo>
                    <a:lnTo>
                      <a:pt x="0" y="197421"/>
                    </a:lnTo>
                    <a:lnTo>
                      <a:pt x="59283" y="197726"/>
                    </a:lnTo>
                    <a:lnTo>
                      <a:pt x="60096" y="39725"/>
                    </a:lnTo>
                    <a:close/>
                  </a:path>
                  <a:path w="277495" h="257175">
                    <a:moveTo>
                      <a:pt x="60223" y="304"/>
                    </a:moveTo>
                    <a:lnTo>
                      <a:pt x="939" y="0"/>
                    </a:lnTo>
                    <a:lnTo>
                      <a:pt x="825" y="19761"/>
                    </a:lnTo>
                    <a:lnTo>
                      <a:pt x="60159" y="20053"/>
                    </a:lnTo>
                    <a:lnTo>
                      <a:pt x="60223" y="304"/>
                    </a:lnTo>
                    <a:close/>
                  </a:path>
                  <a:path w="277495" h="257175">
                    <a:moveTo>
                      <a:pt x="153911" y="230644"/>
                    </a:moveTo>
                    <a:lnTo>
                      <a:pt x="146583" y="223266"/>
                    </a:lnTo>
                    <a:lnTo>
                      <a:pt x="128460" y="223126"/>
                    </a:lnTo>
                    <a:lnTo>
                      <a:pt x="121018" y="230428"/>
                    </a:lnTo>
                    <a:lnTo>
                      <a:pt x="121018" y="248640"/>
                    </a:lnTo>
                    <a:lnTo>
                      <a:pt x="128346" y="256019"/>
                    </a:lnTo>
                    <a:lnTo>
                      <a:pt x="146469" y="256159"/>
                    </a:lnTo>
                    <a:lnTo>
                      <a:pt x="153911" y="248780"/>
                    </a:lnTo>
                    <a:lnTo>
                      <a:pt x="153911" y="239776"/>
                    </a:lnTo>
                    <a:lnTo>
                      <a:pt x="153911" y="230644"/>
                    </a:lnTo>
                    <a:close/>
                  </a:path>
                  <a:path w="277495" h="257175">
                    <a:moveTo>
                      <a:pt x="168744" y="40297"/>
                    </a:moveTo>
                    <a:lnTo>
                      <a:pt x="109474" y="39992"/>
                    </a:lnTo>
                    <a:lnTo>
                      <a:pt x="108648" y="197993"/>
                    </a:lnTo>
                    <a:lnTo>
                      <a:pt x="167932" y="198297"/>
                    </a:lnTo>
                    <a:lnTo>
                      <a:pt x="168744" y="40297"/>
                    </a:lnTo>
                    <a:close/>
                  </a:path>
                  <a:path w="277495" h="257175">
                    <a:moveTo>
                      <a:pt x="168986" y="800"/>
                    </a:moveTo>
                    <a:lnTo>
                      <a:pt x="109702" y="508"/>
                    </a:lnTo>
                    <a:lnTo>
                      <a:pt x="109588" y="20256"/>
                    </a:lnTo>
                    <a:lnTo>
                      <a:pt x="168859" y="20548"/>
                    </a:lnTo>
                    <a:lnTo>
                      <a:pt x="168986" y="800"/>
                    </a:lnTo>
                    <a:close/>
                  </a:path>
                  <a:path w="277495" h="257175">
                    <a:moveTo>
                      <a:pt x="264083" y="231203"/>
                    </a:moveTo>
                    <a:lnTo>
                      <a:pt x="256692" y="223824"/>
                    </a:lnTo>
                    <a:lnTo>
                      <a:pt x="238518" y="223685"/>
                    </a:lnTo>
                    <a:lnTo>
                      <a:pt x="231076" y="231000"/>
                    </a:lnTo>
                    <a:lnTo>
                      <a:pt x="231076" y="249199"/>
                    </a:lnTo>
                    <a:lnTo>
                      <a:pt x="238404" y="256641"/>
                    </a:lnTo>
                    <a:lnTo>
                      <a:pt x="247484" y="256641"/>
                    </a:lnTo>
                    <a:lnTo>
                      <a:pt x="256514" y="256717"/>
                    </a:lnTo>
                    <a:lnTo>
                      <a:pt x="264020" y="249339"/>
                    </a:lnTo>
                    <a:lnTo>
                      <a:pt x="264020" y="240334"/>
                    </a:lnTo>
                    <a:lnTo>
                      <a:pt x="264083" y="231203"/>
                    </a:lnTo>
                    <a:close/>
                  </a:path>
                  <a:path w="277495" h="257175">
                    <a:moveTo>
                      <a:pt x="277215" y="80314"/>
                    </a:moveTo>
                    <a:lnTo>
                      <a:pt x="217944" y="80022"/>
                    </a:lnTo>
                    <a:lnTo>
                      <a:pt x="217347" y="198513"/>
                    </a:lnTo>
                    <a:lnTo>
                      <a:pt x="276631" y="198818"/>
                    </a:lnTo>
                    <a:lnTo>
                      <a:pt x="277215" y="80314"/>
                    </a:lnTo>
                    <a:close/>
                  </a:path>
                  <a:path w="277495" h="257175">
                    <a:moveTo>
                      <a:pt x="277444" y="40855"/>
                    </a:moveTo>
                    <a:lnTo>
                      <a:pt x="218173" y="40551"/>
                    </a:lnTo>
                    <a:lnTo>
                      <a:pt x="218059" y="60312"/>
                    </a:lnTo>
                    <a:lnTo>
                      <a:pt x="277393" y="60604"/>
                    </a:lnTo>
                    <a:lnTo>
                      <a:pt x="277444" y="40855"/>
                    </a:lnTo>
                    <a:close/>
                  </a:path>
                </a:pathLst>
              </a:custGeom>
              <a:solidFill>
                <a:srgbClr val="FFFFFF"/>
              </a:solidFill>
            </p:spPr>
            <p:txBody>
              <a:bodyPr wrap="square" lIns="0" tIns="0" rIns="0" bIns="0" rtlCol="0"/>
              <a:lstStyle/>
              <a:p>
                <a:endParaRPr/>
              </a:p>
            </p:txBody>
          </p:sp>
          <p:sp>
            <p:nvSpPr>
              <p:cNvPr id="34" name="object 33">
                <a:extLst>
                  <a:ext uri="{FF2B5EF4-FFF2-40B4-BE49-F238E27FC236}">
                    <a16:creationId xmlns:a16="http://schemas.microsoft.com/office/drawing/2014/main" id="{5ECD184E-75B3-3493-5366-3EE687B93198}"/>
                  </a:ext>
                </a:extLst>
              </p:cNvPr>
              <p:cNvSpPr/>
              <p:nvPr/>
            </p:nvSpPr>
            <p:spPr>
              <a:xfrm>
                <a:off x="4009221" y="3920372"/>
                <a:ext cx="276860" cy="316230"/>
              </a:xfrm>
              <a:custGeom>
                <a:avLst/>
                <a:gdLst/>
                <a:ahLst/>
                <a:cxnLst/>
                <a:rect l="l" t="t" r="r" b="b"/>
                <a:pathLst>
                  <a:path w="276860" h="316229">
                    <a:moveTo>
                      <a:pt x="256864" y="0"/>
                    </a:moveTo>
                    <a:lnTo>
                      <a:pt x="19758" y="0"/>
                    </a:lnTo>
                    <a:lnTo>
                      <a:pt x="0" y="19745"/>
                    </a:lnTo>
                    <a:lnTo>
                      <a:pt x="0" y="296193"/>
                    </a:lnTo>
                    <a:lnTo>
                      <a:pt x="1553" y="303873"/>
                    </a:lnTo>
                    <a:lnTo>
                      <a:pt x="5789" y="310150"/>
                    </a:lnTo>
                    <a:lnTo>
                      <a:pt x="12070" y="314385"/>
                    </a:lnTo>
                    <a:lnTo>
                      <a:pt x="19758" y="315938"/>
                    </a:lnTo>
                    <a:lnTo>
                      <a:pt x="256864" y="315938"/>
                    </a:lnTo>
                    <a:lnTo>
                      <a:pt x="264552" y="314385"/>
                    </a:lnTo>
                    <a:lnTo>
                      <a:pt x="270833" y="310150"/>
                    </a:lnTo>
                    <a:lnTo>
                      <a:pt x="275069" y="303873"/>
                    </a:lnTo>
                    <a:lnTo>
                      <a:pt x="276623" y="296193"/>
                    </a:lnTo>
                    <a:lnTo>
                      <a:pt x="276623" y="19745"/>
                    </a:lnTo>
                    <a:lnTo>
                      <a:pt x="275069" y="12062"/>
                    </a:lnTo>
                    <a:lnTo>
                      <a:pt x="270833" y="5786"/>
                    </a:lnTo>
                    <a:lnTo>
                      <a:pt x="264552" y="1552"/>
                    </a:lnTo>
                    <a:lnTo>
                      <a:pt x="256864" y="0"/>
                    </a:lnTo>
                    <a:close/>
                  </a:path>
                </a:pathLst>
              </a:custGeom>
              <a:solidFill>
                <a:srgbClr val="003685"/>
              </a:solidFill>
            </p:spPr>
            <p:txBody>
              <a:bodyPr wrap="square" lIns="0" tIns="0" rIns="0" bIns="0" rtlCol="0"/>
              <a:lstStyle/>
              <a:p>
                <a:endParaRPr/>
              </a:p>
            </p:txBody>
          </p:sp>
          <p:sp>
            <p:nvSpPr>
              <p:cNvPr id="35" name="object 34">
                <a:extLst>
                  <a:ext uri="{FF2B5EF4-FFF2-40B4-BE49-F238E27FC236}">
                    <a16:creationId xmlns:a16="http://schemas.microsoft.com/office/drawing/2014/main" id="{E9887BC0-CA61-24EF-A8F8-DC26AB1A4AF2}"/>
                  </a:ext>
                </a:extLst>
              </p:cNvPr>
              <p:cNvSpPr/>
              <p:nvPr/>
            </p:nvSpPr>
            <p:spPr>
              <a:xfrm>
                <a:off x="4048734" y="3959885"/>
                <a:ext cx="207645" cy="237490"/>
              </a:xfrm>
              <a:custGeom>
                <a:avLst/>
                <a:gdLst/>
                <a:ahLst/>
                <a:cxnLst/>
                <a:rect l="l" t="t" r="r" b="b"/>
                <a:pathLst>
                  <a:path w="207645" h="237489">
                    <a:moveTo>
                      <a:pt x="148221" y="0"/>
                    </a:moveTo>
                    <a:lnTo>
                      <a:pt x="0" y="0"/>
                    </a:lnTo>
                    <a:lnTo>
                      <a:pt x="0" y="108597"/>
                    </a:lnTo>
                    <a:lnTo>
                      <a:pt x="148221" y="108597"/>
                    </a:lnTo>
                    <a:lnTo>
                      <a:pt x="148221" y="0"/>
                    </a:lnTo>
                    <a:close/>
                  </a:path>
                  <a:path w="207645" h="237489">
                    <a:moveTo>
                      <a:pt x="207441" y="128333"/>
                    </a:moveTo>
                    <a:lnTo>
                      <a:pt x="59220" y="128333"/>
                    </a:lnTo>
                    <a:lnTo>
                      <a:pt x="59220" y="236931"/>
                    </a:lnTo>
                    <a:lnTo>
                      <a:pt x="207441" y="236931"/>
                    </a:lnTo>
                    <a:lnTo>
                      <a:pt x="207441" y="128333"/>
                    </a:lnTo>
                    <a:close/>
                  </a:path>
                </a:pathLst>
              </a:custGeom>
              <a:solidFill>
                <a:srgbClr val="FFFFFF"/>
              </a:solidFill>
            </p:spPr>
            <p:txBody>
              <a:bodyPr wrap="square" lIns="0" tIns="0" rIns="0" bIns="0" rtlCol="0"/>
              <a:lstStyle/>
              <a:p>
                <a:endParaRPr/>
              </a:p>
            </p:txBody>
          </p:sp>
          <p:sp>
            <p:nvSpPr>
              <p:cNvPr id="36" name="object 35">
                <a:extLst>
                  <a:ext uri="{FF2B5EF4-FFF2-40B4-BE49-F238E27FC236}">
                    <a16:creationId xmlns:a16="http://schemas.microsoft.com/office/drawing/2014/main" id="{3E4F0897-C8FD-23B9-0E10-E4CD464EDA7F}"/>
                  </a:ext>
                </a:extLst>
              </p:cNvPr>
              <p:cNvSpPr/>
              <p:nvPr/>
            </p:nvSpPr>
            <p:spPr>
              <a:xfrm>
                <a:off x="4068495" y="3959885"/>
                <a:ext cx="168275" cy="217804"/>
              </a:xfrm>
              <a:custGeom>
                <a:avLst/>
                <a:gdLst/>
                <a:ahLst/>
                <a:cxnLst/>
                <a:rect l="l" t="t" r="r" b="b"/>
                <a:pathLst>
                  <a:path w="168275" h="217804">
                    <a:moveTo>
                      <a:pt x="69062" y="0"/>
                    </a:moveTo>
                    <a:lnTo>
                      <a:pt x="39458" y="0"/>
                    </a:lnTo>
                    <a:lnTo>
                      <a:pt x="39458" y="19748"/>
                    </a:lnTo>
                    <a:lnTo>
                      <a:pt x="69062" y="19748"/>
                    </a:lnTo>
                    <a:lnTo>
                      <a:pt x="69062" y="0"/>
                    </a:lnTo>
                    <a:close/>
                  </a:path>
                  <a:path w="168275" h="217804">
                    <a:moveTo>
                      <a:pt x="108699" y="78994"/>
                    </a:moveTo>
                    <a:lnTo>
                      <a:pt x="0" y="78994"/>
                    </a:lnTo>
                    <a:lnTo>
                      <a:pt x="0" y="88836"/>
                    </a:lnTo>
                    <a:lnTo>
                      <a:pt x="108699" y="88836"/>
                    </a:lnTo>
                    <a:lnTo>
                      <a:pt x="108699" y="78994"/>
                    </a:lnTo>
                    <a:close/>
                  </a:path>
                  <a:path w="168275" h="217804">
                    <a:moveTo>
                      <a:pt x="108699" y="49403"/>
                    </a:moveTo>
                    <a:lnTo>
                      <a:pt x="0" y="49403"/>
                    </a:lnTo>
                    <a:lnTo>
                      <a:pt x="0" y="59258"/>
                    </a:lnTo>
                    <a:lnTo>
                      <a:pt x="108699" y="59258"/>
                    </a:lnTo>
                    <a:lnTo>
                      <a:pt x="108699" y="49403"/>
                    </a:lnTo>
                    <a:close/>
                  </a:path>
                  <a:path w="168275" h="217804">
                    <a:moveTo>
                      <a:pt x="128346" y="128333"/>
                    </a:moveTo>
                    <a:lnTo>
                      <a:pt x="98729" y="128333"/>
                    </a:lnTo>
                    <a:lnTo>
                      <a:pt x="98729" y="148094"/>
                    </a:lnTo>
                    <a:lnTo>
                      <a:pt x="128346" y="148094"/>
                    </a:lnTo>
                    <a:lnTo>
                      <a:pt x="128346" y="128333"/>
                    </a:lnTo>
                    <a:close/>
                  </a:path>
                  <a:path w="168275" h="217804">
                    <a:moveTo>
                      <a:pt x="167919" y="207340"/>
                    </a:moveTo>
                    <a:lnTo>
                      <a:pt x="59220" y="207340"/>
                    </a:lnTo>
                    <a:lnTo>
                      <a:pt x="59220" y="217182"/>
                    </a:lnTo>
                    <a:lnTo>
                      <a:pt x="167919" y="217182"/>
                    </a:lnTo>
                    <a:lnTo>
                      <a:pt x="167919" y="207340"/>
                    </a:lnTo>
                    <a:close/>
                  </a:path>
                  <a:path w="168275" h="217804">
                    <a:moveTo>
                      <a:pt x="167919" y="177749"/>
                    </a:moveTo>
                    <a:lnTo>
                      <a:pt x="59220" y="177749"/>
                    </a:lnTo>
                    <a:lnTo>
                      <a:pt x="59220" y="187591"/>
                    </a:lnTo>
                    <a:lnTo>
                      <a:pt x="167919" y="187591"/>
                    </a:lnTo>
                    <a:lnTo>
                      <a:pt x="167919" y="177749"/>
                    </a:lnTo>
                    <a:close/>
                  </a:path>
                </a:pathLst>
              </a:custGeom>
              <a:solidFill>
                <a:srgbClr val="CDCECE"/>
              </a:solidFill>
            </p:spPr>
            <p:txBody>
              <a:bodyPr wrap="square" lIns="0" tIns="0" rIns="0" bIns="0" rtlCol="0"/>
              <a:lstStyle/>
              <a:p>
                <a:endParaRPr/>
              </a:p>
            </p:txBody>
          </p:sp>
          <p:sp>
            <p:nvSpPr>
              <p:cNvPr id="37" name="object 36">
                <a:extLst>
                  <a:ext uri="{FF2B5EF4-FFF2-40B4-BE49-F238E27FC236}">
                    <a16:creationId xmlns:a16="http://schemas.microsoft.com/office/drawing/2014/main" id="{7E9A1923-D1BA-9EF0-3E63-CBE7C3490CAF}"/>
                  </a:ext>
                </a:extLst>
              </p:cNvPr>
              <p:cNvSpPr/>
              <p:nvPr/>
            </p:nvSpPr>
            <p:spPr>
              <a:xfrm>
                <a:off x="4581464" y="3516140"/>
                <a:ext cx="2317115" cy="636270"/>
              </a:xfrm>
              <a:custGeom>
                <a:avLst/>
                <a:gdLst/>
                <a:ahLst/>
                <a:cxnLst/>
                <a:rect l="l" t="t" r="r" b="b"/>
                <a:pathLst>
                  <a:path w="2317115" h="636270">
                    <a:moveTo>
                      <a:pt x="2242768" y="0"/>
                    </a:moveTo>
                    <a:lnTo>
                      <a:pt x="74110" y="0"/>
                    </a:lnTo>
                    <a:lnTo>
                      <a:pt x="21708" y="21701"/>
                    </a:lnTo>
                    <a:lnTo>
                      <a:pt x="0" y="74120"/>
                    </a:lnTo>
                    <a:lnTo>
                      <a:pt x="0" y="561888"/>
                    </a:lnTo>
                    <a:lnTo>
                      <a:pt x="5824" y="590724"/>
                    </a:lnTo>
                    <a:lnTo>
                      <a:pt x="21708" y="614272"/>
                    </a:lnTo>
                    <a:lnTo>
                      <a:pt x="45265" y="630149"/>
                    </a:lnTo>
                    <a:lnTo>
                      <a:pt x="74110" y="635973"/>
                    </a:lnTo>
                    <a:lnTo>
                      <a:pt x="2242768" y="635973"/>
                    </a:lnTo>
                    <a:lnTo>
                      <a:pt x="2271613" y="630151"/>
                    </a:lnTo>
                    <a:lnTo>
                      <a:pt x="2295170" y="614274"/>
                    </a:lnTo>
                    <a:lnTo>
                      <a:pt x="2311054" y="590725"/>
                    </a:lnTo>
                    <a:lnTo>
                      <a:pt x="2316878" y="561888"/>
                    </a:lnTo>
                    <a:lnTo>
                      <a:pt x="2316878" y="74120"/>
                    </a:lnTo>
                    <a:lnTo>
                      <a:pt x="2311054" y="45260"/>
                    </a:lnTo>
                    <a:lnTo>
                      <a:pt x="2295170" y="21701"/>
                    </a:lnTo>
                    <a:lnTo>
                      <a:pt x="2271613" y="5821"/>
                    </a:lnTo>
                    <a:lnTo>
                      <a:pt x="2242768" y="0"/>
                    </a:lnTo>
                    <a:close/>
                  </a:path>
                </a:pathLst>
              </a:custGeom>
              <a:solidFill>
                <a:srgbClr val="DEE1F1"/>
              </a:solidFill>
            </p:spPr>
            <p:txBody>
              <a:bodyPr wrap="square" lIns="0" tIns="0" rIns="0" bIns="0" rtlCol="0"/>
              <a:lstStyle/>
              <a:p>
                <a:endParaRPr/>
              </a:p>
            </p:txBody>
          </p:sp>
          <p:sp>
            <p:nvSpPr>
              <p:cNvPr id="38" name="object 37">
                <a:extLst>
                  <a:ext uri="{FF2B5EF4-FFF2-40B4-BE49-F238E27FC236}">
                    <a16:creationId xmlns:a16="http://schemas.microsoft.com/office/drawing/2014/main" id="{AD03A163-C6D8-14BB-9929-3269CFDE39A4}"/>
                  </a:ext>
                </a:extLst>
              </p:cNvPr>
              <p:cNvSpPr/>
              <p:nvPr/>
            </p:nvSpPr>
            <p:spPr>
              <a:xfrm>
                <a:off x="4947441" y="3691450"/>
                <a:ext cx="242570" cy="276860"/>
              </a:xfrm>
              <a:custGeom>
                <a:avLst/>
                <a:gdLst/>
                <a:ahLst/>
                <a:cxnLst/>
                <a:rect l="l" t="t" r="r" b="b"/>
                <a:pathLst>
                  <a:path w="242570" h="276860">
                    <a:moveTo>
                      <a:pt x="234467" y="0"/>
                    </a:moveTo>
                    <a:lnTo>
                      <a:pt x="224910" y="0"/>
                    </a:lnTo>
                    <a:lnTo>
                      <a:pt x="7739" y="0"/>
                    </a:lnTo>
                    <a:lnTo>
                      <a:pt x="0" y="7734"/>
                    </a:lnTo>
                    <a:lnTo>
                      <a:pt x="0" y="268912"/>
                    </a:lnTo>
                    <a:lnTo>
                      <a:pt x="7739" y="276652"/>
                    </a:lnTo>
                    <a:lnTo>
                      <a:pt x="234467" y="276652"/>
                    </a:lnTo>
                    <a:lnTo>
                      <a:pt x="242265" y="268912"/>
                    </a:lnTo>
                    <a:lnTo>
                      <a:pt x="242265" y="7734"/>
                    </a:lnTo>
                    <a:lnTo>
                      <a:pt x="234467" y="0"/>
                    </a:lnTo>
                    <a:close/>
                  </a:path>
                </a:pathLst>
              </a:custGeom>
              <a:solidFill>
                <a:srgbClr val="003685"/>
              </a:solidFill>
            </p:spPr>
            <p:txBody>
              <a:bodyPr wrap="square" lIns="0" tIns="0" rIns="0" bIns="0" rtlCol="0"/>
              <a:lstStyle/>
              <a:p>
                <a:endParaRPr/>
              </a:p>
            </p:txBody>
          </p:sp>
          <p:pic>
            <p:nvPicPr>
              <p:cNvPr id="39" name="object 38">
                <a:extLst>
                  <a:ext uri="{FF2B5EF4-FFF2-40B4-BE49-F238E27FC236}">
                    <a16:creationId xmlns:a16="http://schemas.microsoft.com/office/drawing/2014/main" id="{8E07FB31-5CB6-525C-EA49-535054BA012F}"/>
                  </a:ext>
                </a:extLst>
              </p:cNvPr>
              <p:cNvPicPr/>
              <p:nvPr/>
            </p:nvPicPr>
            <p:blipFill>
              <a:blip r:embed="rId11" cstate="email">
                <a:extLst>
                  <a:ext uri="{28A0092B-C50C-407E-A947-70E740481C1C}">
                    <a14:useLocalDpi xmlns:a14="http://schemas.microsoft.com/office/drawing/2010/main" val="0"/>
                  </a:ext>
                </a:extLst>
              </a:blip>
              <a:stretch>
                <a:fillRect/>
              </a:stretch>
            </p:blipFill>
            <p:spPr>
              <a:xfrm>
                <a:off x="4987604" y="3733537"/>
                <a:ext cx="201985" cy="230627"/>
              </a:xfrm>
              <a:prstGeom prst="rect">
                <a:avLst/>
              </a:prstGeom>
            </p:spPr>
          </p:pic>
          <p:sp>
            <p:nvSpPr>
              <p:cNvPr id="40" name="object 39">
                <a:extLst>
                  <a:ext uri="{FF2B5EF4-FFF2-40B4-BE49-F238E27FC236}">
                    <a16:creationId xmlns:a16="http://schemas.microsoft.com/office/drawing/2014/main" id="{3F3ACCCA-3FB2-5E25-25EF-BA7A82999F9F}"/>
                  </a:ext>
                </a:extLst>
              </p:cNvPr>
              <p:cNvSpPr/>
              <p:nvPr/>
            </p:nvSpPr>
            <p:spPr>
              <a:xfrm>
                <a:off x="5378382" y="3740844"/>
                <a:ext cx="276860" cy="196215"/>
              </a:xfrm>
              <a:custGeom>
                <a:avLst/>
                <a:gdLst/>
                <a:ahLst/>
                <a:cxnLst/>
                <a:rect l="l" t="t" r="r" b="b"/>
                <a:pathLst>
                  <a:path w="276860" h="196214">
                    <a:moveTo>
                      <a:pt x="0" y="0"/>
                    </a:moveTo>
                    <a:lnTo>
                      <a:pt x="58" y="187907"/>
                    </a:lnTo>
                    <a:lnTo>
                      <a:pt x="7739" y="195641"/>
                    </a:lnTo>
                    <a:lnTo>
                      <a:pt x="269000" y="195641"/>
                    </a:lnTo>
                    <a:lnTo>
                      <a:pt x="276857" y="187907"/>
                    </a:lnTo>
                    <a:lnTo>
                      <a:pt x="276857" y="111670"/>
                    </a:lnTo>
                    <a:lnTo>
                      <a:pt x="139337" y="111670"/>
                    </a:lnTo>
                    <a:lnTo>
                      <a:pt x="132332" y="110413"/>
                    </a:lnTo>
                    <a:lnTo>
                      <a:pt x="126174" y="106932"/>
                    </a:lnTo>
                    <a:lnTo>
                      <a:pt x="17296" y="11249"/>
                    </a:lnTo>
                    <a:lnTo>
                      <a:pt x="0" y="0"/>
                    </a:lnTo>
                    <a:close/>
                  </a:path>
                  <a:path w="276860" h="196214">
                    <a:moveTo>
                      <a:pt x="276857" y="0"/>
                    </a:moveTo>
                    <a:lnTo>
                      <a:pt x="263665" y="14062"/>
                    </a:lnTo>
                    <a:lnTo>
                      <a:pt x="208141" y="60233"/>
                    </a:lnTo>
                    <a:lnTo>
                      <a:pt x="152500" y="107225"/>
                    </a:lnTo>
                    <a:lnTo>
                      <a:pt x="146342" y="110631"/>
                    </a:lnTo>
                    <a:lnTo>
                      <a:pt x="139337" y="111670"/>
                    </a:lnTo>
                    <a:lnTo>
                      <a:pt x="276857" y="111670"/>
                    </a:lnTo>
                    <a:lnTo>
                      <a:pt x="276857" y="0"/>
                    </a:lnTo>
                    <a:close/>
                  </a:path>
                  <a:path w="276860" h="196214">
                    <a:moveTo>
                      <a:pt x="263665" y="14003"/>
                    </a:moveTo>
                    <a:close/>
                  </a:path>
                </a:pathLst>
              </a:custGeom>
              <a:solidFill>
                <a:srgbClr val="003685"/>
              </a:solidFill>
            </p:spPr>
            <p:txBody>
              <a:bodyPr wrap="square" lIns="0" tIns="0" rIns="0" bIns="0" rtlCol="0"/>
              <a:lstStyle/>
              <a:p>
                <a:endParaRPr/>
              </a:p>
            </p:txBody>
          </p:sp>
          <p:pic>
            <p:nvPicPr>
              <p:cNvPr id="41" name="object 40">
                <a:extLst>
                  <a:ext uri="{FF2B5EF4-FFF2-40B4-BE49-F238E27FC236}">
                    <a16:creationId xmlns:a16="http://schemas.microsoft.com/office/drawing/2014/main" id="{615510D4-1F81-0951-90AE-9CEEAFCEABED}"/>
                  </a:ext>
                </a:extLst>
              </p:cNvPr>
              <p:cNvPicPr/>
              <p:nvPr/>
            </p:nvPicPr>
            <p:blipFill>
              <a:blip r:embed="rId12" cstate="email">
                <a:extLst>
                  <a:ext uri="{28A0092B-C50C-407E-A947-70E740481C1C}">
                    <a14:useLocalDpi xmlns:a14="http://schemas.microsoft.com/office/drawing/2010/main" val="0"/>
                  </a:ext>
                </a:extLst>
              </a:blip>
              <a:stretch>
                <a:fillRect/>
              </a:stretch>
            </p:blipFill>
            <p:spPr>
              <a:xfrm>
                <a:off x="5391867" y="3728891"/>
                <a:ext cx="249887" cy="105877"/>
              </a:xfrm>
              <a:prstGeom prst="rect">
                <a:avLst/>
              </a:prstGeom>
            </p:spPr>
          </p:pic>
          <p:sp>
            <p:nvSpPr>
              <p:cNvPr id="42" name="object 41">
                <a:extLst>
                  <a:ext uri="{FF2B5EF4-FFF2-40B4-BE49-F238E27FC236}">
                    <a16:creationId xmlns:a16="http://schemas.microsoft.com/office/drawing/2014/main" id="{81565C70-C35D-0A5A-CE6C-43558864CE6E}"/>
                  </a:ext>
                </a:extLst>
              </p:cNvPr>
              <p:cNvSpPr/>
              <p:nvPr/>
            </p:nvSpPr>
            <p:spPr>
              <a:xfrm>
                <a:off x="5378382" y="3728891"/>
                <a:ext cx="276860" cy="130175"/>
              </a:xfrm>
              <a:custGeom>
                <a:avLst/>
                <a:gdLst/>
                <a:ahLst/>
                <a:cxnLst/>
                <a:rect l="l" t="t" r="r" b="b"/>
                <a:pathLst>
                  <a:path w="276860" h="130175">
                    <a:moveTo>
                      <a:pt x="276857" y="0"/>
                    </a:moveTo>
                    <a:lnTo>
                      <a:pt x="263313" y="0"/>
                    </a:lnTo>
                    <a:lnTo>
                      <a:pt x="234340" y="26364"/>
                    </a:lnTo>
                    <a:lnTo>
                      <a:pt x="195066" y="59662"/>
                    </a:lnTo>
                    <a:lnTo>
                      <a:pt x="139308" y="105877"/>
                    </a:lnTo>
                    <a:lnTo>
                      <a:pt x="82655" y="59662"/>
                    </a:lnTo>
                    <a:lnTo>
                      <a:pt x="42709" y="26364"/>
                    </a:lnTo>
                    <a:lnTo>
                      <a:pt x="13426" y="0"/>
                    </a:lnTo>
                    <a:lnTo>
                      <a:pt x="0" y="0"/>
                    </a:lnTo>
                    <a:lnTo>
                      <a:pt x="0" y="11894"/>
                    </a:lnTo>
                    <a:lnTo>
                      <a:pt x="139308" y="129607"/>
                    </a:lnTo>
                    <a:lnTo>
                      <a:pt x="276857" y="11894"/>
                    </a:lnTo>
                    <a:lnTo>
                      <a:pt x="276857" y="0"/>
                    </a:lnTo>
                    <a:close/>
                  </a:path>
                </a:pathLst>
              </a:custGeom>
              <a:solidFill>
                <a:srgbClr val="FFFFFF"/>
              </a:solidFill>
            </p:spPr>
            <p:txBody>
              <a:bodyPr wrap="square" lIns="0" tIns="0" rIns="0" bIns="0" rtlCol="0"/>
              <a:lstStyle/>
              <a:p>
                <a:endParaRPr/>
              </a:p>
            </p:txBody>
          </p:sp>
          <p:pic>
            <p:nvPicPr>
              <p:cNvPr id="43" name="object 42">
                <a:extLst>
                  <a:ext uri="{FF2B5EF4-FFF2-40B4-BE49-F238E27FC236}">
                    <a16:creationId xmlns:a16="http://schemas.microsoft.com/office/drawing/2014/main" id="{654D5F0E-A068-7A93-98AF-F133492FD387}"/>
                  </a:ext>
                </a:extLst>
              </p:cNvPr>
              <p:cNvPicPr/>
              <p:nvPr/>
            </p:nvPicPr>
            <p:blipFill>
              <a:blip r:embed="rId13" cstate="email">
                <a:extLst>
                  <a:ext uri="{28A0092B-C50C-407E-A947-70E740481C1C}">
                    <a14:useLocalDpi xmlns:a14="http://schemas.microsoft.com/office/drawing/2010/main" val="0"/>
                  </a:ext>
                </a:extLst>
              </a:blip>
              <a:stretch>
                <a:fillRect/>
              </a:stretch>
            </p:blipFill>
            <p:spPr>
              <a:xfrm>
                <a:off x="6479128" y="3727660"/>
                <a:ext cx="86539" cy="242059"/>
              </a:xfrm>
              <a:prstGeom prst="rect">
                <a:avLst/>
              </a:prstGeom>
            </p:spPr>
          </p:pic>
          <p:sp>
            <p:nvSpPr>
              <p:cNvPr id="44" name="object 43">
                <a:extLst>
                  <a:ext uri="{FF2B5EF4-FFF2-40B4-BE49-F238E27FC236}">
                    <a16:creationId xmlns:a16="http://schemas.microsoft.com/office/drawing/2014/main" id="{82776D48-4F3D-24FB-F819-338520038447}"/>
                  </a:ext>
                </a:extLst>
              </p:cNvPr>
              <p:cNvSpPr/>
              <p:nvPr/>
            </p:nvSpPr>
            <p:spPr>
              <a:xfrm>
                <a:off x="6288798" y="3693096"/>
                <a:ext cx="182245" cy="276860"/>
              </a:xfrm>
              <a:custGeom>
                <a:avLst/>
                <a:gdLst/>
                <a:ahLst/>
                <a:cxnLst/>
                <a:rect l="l" t="t" r="r" b="b"/>
                <a:pathLst>
                  <a:path w="182245" h="276860">
                    <a:moveTo>
                      <a:pt x="86550" y="7734"/>
                    </a:moveTo>
                    <a:lnTo>
                      <a:pt x="78803" y="0"/>
                    </a:lnTo>
                    <a:lnTo>
                      <a:pt x="17360" y="0"/>
                    </a:lnTo>
                    <a:lnTo>
                      <a:pt x="7747" y="0"/>
                    </a:lnTo>
                    <a:lnTo>
                      <a:pt x="0" y="7734"/>
                    </a:lnTo>
                    <a:lnTo>
                      <a:pt x="0" y="268897"/>
                    </a:lnTo>
                    <a:lnTo>
                      <a:pt x="7747" y="276631"/>
                    </a:lnTo>
                    <a:lnTo>
                      <a:pt x="78803" y="276631"/>
                    </a:lnTo>
                    <a:lnTo>
                      <a:pt x="86550" y="268897"/>
                    </a:lnTo>
                    <a:lnTo>
                      <a:pt x="86550" y="7734"/>
                    </a:lnTo>
                    <a:close/>
                  </a:path>
                  <a:path w="182245" h="276860">
                    <a:moveTo>
                      <a:pt x="181698" y="7734"/>
                    </a:moveTo>
                    <a:lnTo>
                      <a:pt x="173964" y="0"/>
                    </a:lnTo>
                    <a:lnTo>
                      <a:pt x="112522" y="0"/>
                    </a:lnTo>
                    <a:lnTo>
                      <a:pt x="102908" y="0"/>
                    </a:lnTo>
                    <a:lnTo>
                      <a:pt x="95161" y="7734"/>
                    </a:lnTo>
                    <a:lnTo>
                      <a:pt x="95161" y="268897"/>
                    </a:lnTo>
                    <a:lnTo>
                      <a:pt x="102908" y="276631"/>
                    </a:lnTo>
                    <a:lnTo>
                      <a:pt x="173964" y="276631"/>
                    </a:lnTo>
                    <a:lnTo>
                      <a:pt x="181698" y="268897"/>
                    </a:lnTo>
                    <a:lnTo>
                      <a:pt x="181698" y="7734"/>
                    </a:lnTo>
                    <a:close/>
                  </a:path>
                </a:pathLst>
              </a:custGeom>
              <a:solidFill>
                <a:srgbClr val="003685"/>
              </a:solidFill>
            </p:spPr>
            <p:txBody>
              <a:bodyPr wrap="square" lIns="0" tIns="0" rIns="0" bIns="0" rtlCol="0"/>
              <a:lstStyle/>
              <a:p>
                <a:endParaRPr/>
              </a:p>
            </p:txBody>
          </p:sp>
          <p:sp>
            <p:nvSpPr>
              <p:cNvPr id="45" name="object 44">
                <a:extLst>
                  <a:ext uri="{FF2B5EF4-FFF2-40B4-BE49-F238E27FC236}">
                    <a16:creationId xmlns:a16="http://schemas.microsoft.com/office/drawing/2014/main" id="{1EBDFAAC-638C-1807-A662-E1AD6F92D74B}"/>
                  </a:ext>
                </a:extLst>
              </p:cNvPr>
              <p:cNvSpPr/>
              <p:nvPr/>
            </p:nvSpPr>
            <p:spPr>
              <a:xfrm>
                <a:off x="6306159" y="3718991"/>
                <a:ext cx="242570" cy="224154"/>
              </a:xfrm>
              <a:custGeom>
                <a:avLst/>
                <a:gdLst/>
                <a:ahLst/>
                <a:cxnLst/>
                <a:rect l="l" t="t" r="r" b="b"/>
                <a:pathLst>
                  <a:path w="242570" h="224154">
                    <a:moveTo>
                      <a:pt x="40335" y="201333"/>
                    </a:moveTo>
                    <a:lnTo>
                      <a:pt x="33883" y="194881"/>
                    </a:lnTo>
                    <a:lnTo>
                      <a:pt x="17995" y="194881"/>
                    </a:lnTo>
                    <a:lnTo>
                      <a:pt x="11493" y="201333"/>
                    </a:lnTo>
                    <a:lnTo>
                      <a:pt x="11493" y="217208"/>
                    </a:lnTo>
                    <a:lnTo>
                      <a:pt x="17995" y="223647"/>
                    </a:lnTo>
                    <a:lnTo>
                      <a:pt x="33883" y="223647"/>
                    </a:lnTo>
                    <a:lnTo>
                      <a:pt x="40335" y="217208"/>
                    </a:lnTo>
                    <a:lnTo>
                      <a:pt x="40335" y="209232"/>
                    </a:lnTo>
                    <a:lnTo>
                      <a:pt x="40335" y="201333"/>
                    </a:lnTo>
                    <a:close/>
                  </a:path>
                  <a:path w="242570" h="224154">
                    <a:moveTo>
                      <a:pt x="51892" y="34569"/>
                    </a:moveTo>
                    <a:lnTo>
                      <a:pt x="0" y="34569"/>
                    </a:lnTo>
                    <a:lnTo>
                      <a:pt x="0" y="172910"/>
                    </a:lnTo>
                    <a:lnTo>
                      <a:pt x="51892" y="172910"/>
                    </a:lnTo>
                    <a:lnTo>
                      <a:pt x="51892" y="34569"/>
                    </a:lnTo>
                    <a:close/>
                  </a:path>
                  <a:path w="242570" h="224154">
                    <a:moveTo>
                      <a:pt x="51892" y="0"/>
                    </a:moveTo>
                    <a:lnTo>
                      <a:pt x="0" y="0"/>
                    </a:lnTo>
                    <a:lnTo>
                      <a:pt x="0" y="17284"/>
                    </a:lnTo>
                    <a:lnTo>
                      <a:pt x="51892" y="17284"/>
                    </a:lnTo>
                    <a:lnTo>
                      <a:pt x="51892" y="0"/>
                    </a:lnTo>
                    <a:close/>
                  </a:path>
                  <a:path w="242570" h="224154">
                    <a:moveTo>
                      <a:pt x="134975" y="201333"/>
                    </a:moveTo>
                    <a:lnTo>
                      <a:pt x="128460" y="194881"/>
                    </a:lnTo>
                    <a:lnTo>
                      <a:pt x="112572" y="194881"/>
                    </a:lnTo>
                    <a:lnTo>
                      <a:pt x="106121" y="201333"/>
                    </a:lnTo>
                    <a:lnTo>
                      <a:pt x="106121" y="217208"/>
                    </a:lnTo>
                    <a:lnTo>
                      <a:pt x="112572" y="223647"/>
                    </a:lnTo>
                    <a:lnTo>
                      <a:pt x="128460" y="223647"/>
                    </a:lnTo>
                    <a:lnTo>
                      <a:pt x="134975" y="217208"/>
                    </a:lnTo>
                    <a:lnTo>
                      <a:pt x="134975" y="209232"/>
                    </a:lnTo>
                    <a:lnTo>
                      <a:pt x="134975" y="201333"/>
                    </a:lnTo>
                    <a:close/>
                  </a:path>
                  <a:path w="242570" h="224154">
                    <a:moveTo>
                      <a:pt x="147053" y="34569"/>
                    </a:moveTo>
                    <a:lnTo>
                      <a:pt x="95161" y="34569"/>
                    </a:lnTo>
                    <a:lnTo>
                      <a:pt x="95161" y="172910"/>
                    </a:lnTo>
                    <a:lnTo>
                      <a:pt x="147053" y="172910"/>
                    </a:lnTo>
                    <a:lnTo>
                      <a:pt x="147053" y="34569"/>
                    </a:lnTo>
                    <a:close/>
                  </a:path>
                  <a:path w="242570" h="224154">
                    <a:moveTo>
                      <a:pt x="147053" y="0"/>
                    </a:moveTo>
                    <a:lnTo>
                      <a:pt x="95161" y="0"/>
                    </a:lnTo>
                    <a:lnTo>
                      <a:pt x="95161" y="17284"/>
                    </a:lnTo>
                    <a:lnTo>
                      <a:pt x="147053" y="17284"/>
                    </a:lnTo>
                    <a:lnTo>
                      <a:pt x="147053" y="0"/>
                    </a:lnTo>
                    <a:close/>
                  </a:path>
                  <a:path w="242570" h="224154">
                    <a:moveTo>
                      <a:pt x="231355" y="201333"/>
                    </a:moveTo>
                    <a:lnTo>
                      <a:pt x="224904" y="194881"/>
                    </a:lnTo>
                    <a:lnTo>
                      <a:pt x="209016" y="194881"/>
                    </a:lnTo>
                    <a:lnTo>
                      <a:pt x="202514" y="201333"/>
                    </a:lnTo>
                    <a:lnTo>
                      <a:pt x="202514" y="217208"/>
                    </a:lnTo>
                    <a:lnTo>
                      <a:pt x="209016" y="223647"/>
                    </a:lnTo>
                    <a:lnTo>
                      <a:pt x="224904" y="223647"/>
                    </a:lnTo>
                    <a:lnTo>
                      <a:pt x="231355" y="217208"/>
                    </a:lnTo>
                    <a:lnTo>
                      <a:pt x="231355" y="209232"/>
                    </a:lnTo>
                    <a:lnTo>
                      <a:pt x="231355" y="201333"/>
                    </a:lnTo>
                    <a:close/>
                  </a:path>
                  <a:path w="242570" h="224154">
                    <a:moveTo>
                      <a:pt x="242201" y="69202"/>
                    </a:moveTo>
                    <a:lnTo>
                      <a:pt x="190322" y="69202"/>
                    </a:lnTo>
                    <a:lnTo>
                      <a:pt x="190322" y="172910"/>
                    </a:lnTo>
                    <a:lnTo>
                      <a:pt x="242201" y="172910"/>
                    </a:lnTo>
                    <a:lnTo>
                      <a:pt x="242201" y="69202"/>
                    </a:lnTo>
                    <a:close/>
                  </a:path>
                  <a:path w="242570" h="224154">
                    <a:moveTo>
                      <a:pt x="242201" y="34569"/>
                    </a:moveTo>
                    <a:lnTo>
                      <a:pt x="190322" y="34569"/>
                    </a:lnTo>
                    <a:lnTo>
                      <a:pt x="190322" y="51917"/>
                    </a:lnTo>
                    <a:lnTo>
                      <a:pt x="242201" y="51917"/>
                    </a:lnTo>
                    <a:lnTo>
                      <a:pt x="242201" y="34569"/>
                    </a:lnTo>
                    <a:close/>
                  </a:path>
                </a:pathLst>
              </a:custGeom>
              <a:solidFill>
                <a:srgbClr val="FFFFFF"/>
              </a:solidFill>
            </p:spPr>
            <p:txBody>
              <a:bodyPr wrap="square" lIns="0" tIns="0" rIns="0" bIns="0" rtlCol="0"/>
              <a:lstStyle/>
              <a:p>
                <a:endParaRPr/>
              </a:p>
            </p:txBody>
          </p:sp>
          <p:sp>
            <p:nvSpPr>
              <p:cNvPr id="46" name="object 45">
                <a:extLst>
                  <a:ext uri="{FF2B5EF4-FFF2-40B4-BE49-F238E27FC236}">
                    <a16:creationId xmlns:a16="http://schemas.microsoft.com/office/drawing/2014/main" id="{36CA0EFA-6345-856B-0E00-9BD9B4EF21C9}"/>
                  </a:ext>
                </a:extLst>
              </p:cNvPr>
              <p:cNvSpPr/>
              <p:nvPr/>
            </p:nvSpPr>
            <p:spPr>
              <a:xfrm>
                <a:off x="5807212" y="3695024"/>
                <a:ext cx="325120" cy="294005"/>
              </a:xfrm>
              <a:custGeom>
                <a:avLst/>
                <a:gdLst/>
                <a:ahLst/>
                <a:cxnLst/>
                <a:rect l="l" t="t" r="r" b="b"/>
                <a:pathLst>
                  <a:path w="325120" h="294004">
                    <a:moveTo>
                      <a:pt x="301775" y="0"/>
                    </a:moveTo>
                    <a:lnTo>
                      <a:pt x="22748" y="0"/>
                    </a:lnTo>
                    <a:lnTo>
                      <a:pt x="0" y="22792"/>
                    </a:lnTo>
                    <a:lnTo>
                      <a:pt x="0" y="271179"/>
                    </a:lnTo>
                    <a:lnTo>
                      <a:pt x="1790" y="280042"/>
                    </a:lnTo>
                    <a:lnTo>
                      <a:pt x="6669" y="287279"/>
                    </a:lnTo>
                    <a:lnTo>
                      <a:pt x="13901" y="292159"/>
                    </a:lnTo>
                    <a:lnTo>
                      <a:pt x="22749" y="293948"/>
                    </a:lnTo>
                    <a:lnTo>
                      <a:pt x="301775" y="293948"/>
                    </a:lnTo>
                    <a:lnTo>
                      <a:pt x="310657" y="292159"/>
                    </a:lnTo>
                    <a:lnTo>
                      <a:pt x="317906" y="287279"/>
                    </a:lnTo>
                    <a:lnTo>
                      <a:pt x="322792" y="280042"/>
                    </a:lnTo>
                    <a:lnTo>
                      <a:pt x="324583" y="271179"/>
                    </a:lnTo>
                    <a:lnTo>
                      <a:pt x="324583" y="22792"/>
                    </a:lnTo>
                    <a:lnTo>
                      <a:pt x="322792" y="13916"/>
                    </a:lnTo>
                    <a:lnTo>
                      <a:pt x="317906" y="6672"/>
                    </a:lnTo>
                    <a:lnTo>
                      <a:pt x="310657" y="1789"/>
                    </a:lnTo>
                    <a:lnTo>
                      <a:pt x="301775" y="0"/>
                    </a:lnTo>
                    <a:close/>
                  </a:path>
                </a:pathLst>
              </a:custGeom>
              <a:solidFill>
                <a:srgbClr val="003685"/>
              </a:solidFill>
            </p:spPr>
            <p:txBody>
              <a:bodyPr wrap="square" lIns="0" tIns="0" rIns="0" bIns="0" rtlCol="0"/>
              <a:lstStyle/>
              <a:p>
                <a:endParaRPr/>
              </a:p>
            </p:txBody>
          </p:sp>
          <p:sp>
            <p:nvSpPr>
              <p:cNvPr id="47" name="object 46">
                <a:extLst>
                  <a:ext uri="{FF2B5EF4-FFF2-40B4-BE49-F238E27FC236}">
                    <a16:creationId xmlns:a16="http://schemas.microsoft.com/office/drawing/2014/main" id="{3157763D-AE58-57EE-5D81-4FB1A95C46F8}"/>
                  </a:ext>
                </a:extLst>
              </p:cNvPr>
              <p:cNvSpPr/>
              <p:nvPr/>
            </p:nvSpPr>
            <p:spPr>
              <a:xfrm>
                <a:off x="5854528" y="3714066"/>
                <a:ext cx="34290" cy="27305"/>
              </a:xfrm>
              <a:custGeom>
                <a:avLst/>
                <a:gdLst/>
                <a:ahLst/>
                <a:cxnLst/>
                <a:rect l="l" t="t" r="r" b="b"/>
                <a:pathLst>
                  <a:path w="34289" h="27304">
                    <a:moveTo>
                      <a:pt x="26149" y="0"/>
                    </a:moveTo>
                    <a:lnTo>
                      <a:pt x="7622" y="0"/>
                    </a:lnTo>
                    <a:lnTo>
                      <a:pt x="0" y="6035"/>
                    </a:lnTo>
                    <a:lnTo>
                      <a:pt x="0" y="20976"/>
                    </a:lnTo>
                    <a:lnTo>
                      <a:pt x="7504" y="27011"/>
                    </a:lnTo>
                    <a:lnTo>
                      <a:pt x="26266" y="27011"/>
                    </a:lnTo>
                    <a:lnTo>
                      <a:pt x="33830" y="20976"/>
                    </a:lnTo>
                    <a:lnTo>
                      <a:pt x="33830" y="13534"/>
                    </a:lnTo>
                    <a:lnTo>
                      <a:pt x="33830" y="6035"/>
                    </a:lnTo>
                    <a:lnTo>
                      <a:pt x="26149" y="0"/>
                    </a:lnTo>
                    <a:close/>
                  </a:path>
                </a:pathLst>
              </a:custGeom>
              <a:solidFill>
                <a:srgbClr val="FFFFFF"/>
              </a:solidFill>
            </p:spPr>
            <p:txBody>
              <a:bodyPr wrap="square" lIns="0" tIns="0" rIns="0" bIns="0" rtlCol="0"/>
              <a:lstStyle/>
              <a:p>
                <a:endParaRPr/>
              </a:p>
            </p:txBody>
          </p:sp>
          <p:sp>
            <p:nvSpPr>
              <p:cNvPr id="48" name="object 47">
                <a:extLst>
                  <a:ext uri="{FF2B5EF4-FFF2-40B4-BE49-F238E27FC236}">
                    <a16:creationId xmlns:a16="http://schemas.microsoft.com/office/drawing/2014/main" id="{131D5400-B1BA-4039-7C7B-50CBE00A83B9}"/>
                  </a:ext>
                </a:extLst>
              </p:cNvPr>
              <p:cNvSpPr/>
              <p:nvPr/>
            </p:nvSpPr>
            <p:spPr>
              <a:xfrm>
                <a:off x="5857929" y="3660044"/>
                <a:ext cx="30480" cy="67945"/>
              </a:xfrm>
              <a:custGeom>
                <a:avLst/>
                <a:gdLst/>
                <a:ahLst/>
                <a:cxnLst/>
                <a:rect l="l" t="t" r="r" b="b"/>
                <a:pathLst>
                  <a:path w="30479" h="67945">
                    <a:moveTo>
                      <a:pt x="24449" y="0"/>
                    </a:moveTo>
                    <a:lnTo>
                      <a:pt x="5863" y="0"/>
                    </a:lnTo>
                    <a:lnTo>
                      <a:pt x="0" y="9140"/>
                    </a:lnTo>
                    <a:lnTo>
                      <a:pt x="0" y="47284"/>
                    </a:lnTo>
                    <a:lnTo>
                      <a:pt x="0" y="58475"/>
                    </a:lnTo>
                    <a:lnTo>
                      <a:pt x="5863" y="67557"/>
                    </a:lnTo>
                    <a:lnTo>
                      <a:pt x="24449" y="67557"/>
                    </a:lnTo>
                    <a:lnTo>
                      <a:pt x="30371" y="58417"/>
                    </a:lnTo>
                    <a:lnTo>
                      <a:pt x="30371" y="9081"/>
                    </a:lnTo>
                    <a:lnTo>
                      <a:pt x="24449" y="0"/>
                    </a:lnTo>
                    <a:close/>
                  </a:path>
                </a:pathLst>
              </a:custGeom>
              <a:solidFill>
                <a:srgbClr val="CDCECE"/>
              </a:solidFill>
            </p:spPr>
            <p:txBody>
              <a:bodyPr wrap="square" lIns="0" tIns="0" rIns="0" bIns="0" rtlCol="0"/>
              <a:lstStyle/>
              <a:p>
                <a:endParaRPr/>
              </a:p>
            </p:txBody>
          </p:sp>
          <p:sp>
            <p:nvSpPr>
              <p:cNvPr id="49" name="object 48">
                <a:extLst>
                  <a:ext uri="{FF2B5EF4-FFF2-40B4-BE49-F238E27FC236}">
                    <a16:creationId xmlns:a16="http://schemas.microsoft.com/office/drawing/2014/main" id="{A57D56EF-B12F-A9AE-C2BC-3FF876BCA393}"/>
                  </a:ext>
                </a:extLst>
              </p:cNvPr>
              <p:cNvSpPr/>
              <p:nvPr/>
            </p:nvSpPr>
            <p:spPr>
              <a:xfrm>
                <a:off x="6050650" y="3714066"/>
                <a:ext cx="34290" cy="27305"/>
              </a:xfrm>
              <a:custGeom>
                <a:avLst/>
                <a:gdLst/>
                <a:ahLst/>
                <a:cxnLst/>
                <a:rect l="l" t="t" r="r" b="b"/>
                <a:pathLst>
                  <a:path w="34289" h="27304">
                    <a:moveTo>
                      <a:pt x="26149" y="0"/>
                    </a:moveTo>
                    <a:lnTo>
                      <a:pt x="7563" y="0"/>
                    </a:lnTo>
                    <a:lnTo>
                      <a:pt x="0" y="6035"/>
                    </a:lnTo>
                    <a:lnTo>
                      <a:pt x="0" y="20976"/>
                    </a:lnTo>
                    <a:lnTo>
                      <a:pt x="7563" y="27011"/>
                    </a:lnTo>
                    <a:lnTo>
                      <a:pt x="26149" y="27011"/>
                    </a:lnTo>
                    <a:lnTo>
                      <a:pt x="33713" y="20976"/>
                    </a:lnTo>
                    <a:lnTo>
                      <a:pt x="33713" y="13534"/>
                    </a:lnTo>
                    <a:lnTo>
                      <a:pt x="33713" y="6035"/>
                    </a:lnTo>
                    <a:lnTo>
                      <a:pt x="26149" y="0"/>
                    </a:lnTo>
                    <a:close/>
                  </a:path>
                </a:pathLst>
              </a:custGeom>
              <a:solidFill>
                <a:srgbClr val="FFFFFF"/>
              </a:solidFill>
            </p:spPr>
            <p:txBody>
              <a:bodyPr wrap="square" lIns="0" tIns="0" rIns="0" bIns="0" rtlCol="0"/>
              <a:lstStyle/>
              <a:p>
                <a:endParaRPr/>
              </a:p>
            </p:txBody>
          </p:sp>
          <p:sp>
            <p:nvSpPr>
              <p:cNvPr id="50" name="object 49">
                <a:extLst>
                  <a:ext uri="{FF2B5EF4-FFF2-40B4-BE49-F238E27FC236}">
                    <a16:creationId xmlns:a16="http://schemas.microsoft.com/office/drawing/2014/main" id="{F5FCC407-03D9-A029-4DA5-A88587DBAA97}"/>
                  </a:ext>
                </a:extLst>
              </p:cNvPr>
              <p:cNvSpPr/>
              <p:nvPr/>
            </p:nvSpPr>
            <p:spPr>
              <a:xfrm>
                <a:off x="6050650" y="3660044"/>
                <a:ext cx="30480" cy="67945"/>
              </a:xfrm>
              <a:custGeom>
                <a:avLst/>
                <a:gdLst/>
                <a:ahLst/>
                <a:cxnLst/>
                <a:rect l="l" t="t" r="r" b="b"/>
                <a:pathLst>
                  <a:path w="30479" h="67945">
                    <a:moveTo>
                      <a:pt x="24449" y="0"/>
                    </a:moveTo>
                    <a:lnTo>
                      <a:pt x="5863" y="0"/>
                    </a:lnTo>
                    <a:lnTo>
                      <a:pt x="0" y="9140"/>
                    </a:lnTo>
                    <a:lnTo>
                      <a:pt x="0" y="47284"/>
                    </a:lnTo>
                    <a:lnTo>
                      <a:pt x="0" y="58475"/>
                    </a:lnTo>
                    <a:lnTo>
                      <a:pt x="5863" y="67557"/>
                    </a:lnTo>
                    <a:lnTo>
                      <a:pt x="24449" y="67557"/>
                    </a:lnTo>
                    <a:lnTo>
                      <a:pt x="30371" y="58417"/>
                    </a:lnTo>
                    <a:lnTo>
                      <a:pt x="30371" y="9081"/>
                    </a:lnTo>
                    <a:lnTo>
                      <a:pt x="24449" y="0"/>
                    </a:lnTo>
                    <a:close/>
                  </a:path>
                </a:pathLst>
              </a:custGeom>
              <a:solidFill>
                <a:srgbClr val="CDCECE"/>
              </a:solidFill>
            </p:spPr>
            <p:txBody>
              <a:bodyPr wrap="square" lIns="0" tIns="0" rIns="0" bIns="0" rtlCol="0"/>
              <a:lstStyle/>
              <a:p>
                <a:endParaRPr/>
              </a:p>
            </p:txBody>
          </p:sp>
          <p:sp>
            <p:nvSpPr>
              <p:cNvPr id="51" name="object 50">
                <a:extLst>
                  <a:ext uri="{FF2B5EF4-FFF2-40B4-BE49-F238E27FC236}">
                    <a16:creationId xmlns:a16="http://schemas.microsoft.com/office/drawing/2014/main" id="{2421744B-E053-324D-FAB7-7402DB129D40}"/>
                  </a:ext>
                </a:extLst>
              </p:cNvPr>
              <p:cNvSpPr/>
              <p:nvPr/>
            </p:nvSpPr>
            <p:spPr>
              <a:xfrm>
                <a:off x="5837642" y="3766038"/>
                <a:ext cx="264160" cy="193040"/>
              </a:xfrm>
              <a:custGeom>
                <a:avLst/>
                <a:gdLst/>
                <a:ahLst/>
                <a:cxnLst/>
                <a:rect l="l" t="t" r="r" b="b"/>
                <a:pathLst>
                  <a:path w="264160" h="193039">
                    <a:moveTo>
                      <a:pt x="243437" y="0"/>
                    </a:moveTo>
                    <a:lnTo>
                      <a:pt x="20286" y="0"/>
                    </a:lnTo>
                    <a:lnTo>
                      <a:pt x="0" y="20214"/>
                    </a:lnTo>
                    <a:lnTo>
                      <a:pt x="0" y="172321"/>
                    </a:lnTo>
                    <a:lnTo>
                      <a:pt x="1594" y="180207"/>
                    </a:lnTo>
                    <a:lnTo>
                      <a:pt x="5943" y="186643"/>
                    </a:lnTo>
                    <a:lnTo>
                      <a:pt x="12392" y="190981"/>
                    </a:lnTo>
                    <a:lnTo>
                      <a:pt x="20286" y="192571"/>
                    </a:lnTo>
                    <a:lnTo>
                      <a:pt x="243437" y="192571"/>
                    </a:lnTo>
                    <a:lnTo>
                      <a:pt x="251322" y="190981"/>
                    </a:lnTo>
                    <a:lnTo>
                      <a:pt x="257751" y="186643"/>
                    </a:lnTo>
                    <a:lnTo>
                      <a:pt x="262079" y="180207"/>
                    </a:lnTo>
                    <a:lnTo>
                      <a:pt x="263665" y="172321"/>
                    </a:lnTo>
                    <a:lnTo>
                      <a:pt x="263665" y="20214"/>
                    </a:lnTo>
                    <a:lnTo>
                      <a:pt x="262079" y="12334"/>
                    </a:lnTo>
                    <a:lnTo>
                      <a:pt x="257751" y="5910"/>
                    </a:lnTo>
                    <a:lnTo>
                      <a:pt x="251322" y="1584"/>
                    </a:lnTo>
                    <a:lnTo>
                      <a:pt x="243437" y="0"/>
                    </a:lnTo>
                    <a:close/>
                  </a:path>
                </a:pathLst>
              </a:custGeom>
              <a:solidFill>
                <a:srgbClr val="FFFFFF"/>
              </a:solidFill>
            </p:spPr>
            <p:txBody>
              <a:bodyPr wrap="square" lIns="0" tIns="0" rIns="0" bIns="0" rtlCol="0"/>
              <a:lstStyle/>
              <a:p>
                <a:endParaRPr/>
              </a:p>
            </p:txBody>
          </p:sp>
          <p:sp>
            <p:nvSpPr>
              <p:cNvPr id="52" name="object 51">
                <a:extLst>
                  <a:ext uri="{FF2B5EF4-FFF2-40B4-BE49-F238E27FC236}">
                    <a16:creationId xmlns:a16="http://schemas.microsoft.com/office/drawing/2014/main" id="{85D402CC-CEF7-285C-0A35-08E876DD0658}"/>
                  </a:ext>
                </a:extLst>
              </p:cNvPr>
              <p:cNvSpPr/>
              <p:nvPr/>
            </p:nvSpPr>
            <p:spPr>
              <a:xfrm>
                <a:off x="5878144" y="3806596"/>
                <a:ext cx="182880" cy="111760"/>
              </a:xfrm>
              <a:custGeom>
                <a:avLst/>
                <a:gdLst/>
                <a:ahLst/>
                <a:cxnLst/>
                <a:rect l="l" t="t" r="r" b="b"/>
                <a:pathLst>
                  <a:path w="182879" h="111760">
                    <a:moveTo>
                      <a:pt x="40576" y="70891"/>
                    </a:moveTo>
                    <a:lnTo>
                      <a:pt x="0" y="70891"/>
                    </a:lnTo>
                    <a:lnTo>
                      <a:pt x="0" y="111442"/>
                    </a:lnTo>
                    <a:lnTo>
                      <a:pt x="40576" y="111442"/>
                    </a:lnTo>
                    <a:lnTo>
                      <a:pt x="40576" y="70891"/>
                    </a:lnTo>
                    <a:close/>
                  </a:path>
                  <a:path w="182879" h="111760">
                    <a:moveTo>
                      <a:pt x="40576" y="0"/>
                    </a:moveTo>
                    <a:lnTo>
                      <a:pt x="0" y="0"/>
                    </a:lnTo>
                    <a:lnTo>
                      <a:pt x="0" y="40538"/>
                    </a:lnTo>
                    <a:lnTo>
                      <a:pt x="40576" y="40538"/>
                    </a:lnTo>
                    <a:lnTo>
                      <a:pt x="40576" y="0"/>
                    </a:lnTo>
                    <a:close/>
                  </a:path>
                  <a:path w="182879" h="111760">
                    <a:moveTo>
                      <a:pt x="111645" y="70891"/>
                    </a:moveTo>
                    <a:lnTo>
                      <a:pt x="71069" y="70891"/>
                    </a:lnTo>
                    <a:lnTo>
                      <a:pt x="71069" y="111442"/>
                    </a:lnTo>
                    <a:lnTo>
                      <a:pt x="111645" y="111442"/>
                    </a:lnTo>
                    <a:lnTo>
                      <a:pt x="111645" y="70891"/>
                    </a:lnTo>
                    <a:close/>
                  </a:path>
                  <a:path w="182879" h="111760">
                    <a:moveTo>
                      <a:pt x="111645" y="0"/>
                    </a:moveTo>
                    <a:lnTo>
                      <a:pt x="71069" y="0"/>
                    </a:lnTo>
                    <a:lnTo>
                      <a:pt x="71069" y="40538"/>
                    </a:lnTo>
                    <a:lnTo>
                      <a:pt x="111645" y="40538"/>
                    </a:lnTo>
                    <a:lnTo>
                      <a:pt x="111645" y="0"/>
                    </a:lnTo>
                    <a:close/>
                  </a:path>
                  <a:path w="182879" h="111760">
                    <a:moveTo>
                      <a:pt x="182587" y="70891"/>
                    </a:moveTo>
                    <a:lnTo>
                      <a:pt x="142011" y="70891"/>
                    </a:lnTo>
                    <a:lnTo>
                      <a:pt x="142011" y="111442"/>
                    </a:lnTo>
                    <a:lnTo>
                      <a:pt x="182587" y="111442"/>
                    </a:lnTo>
                    <a:lnTo>
                      <a:pt x="182587" y="70891"/>
                    </a:lnTo>
                    <a:close/>
                  </a:path>
                  <a:path w="182879" h="111760">
                    <a:moveTo>
                      <a:pt x="182587" y="0"/>
                    </a:moveTo>
                    <a:lnTo>
                      <a:pt x="142011" y="0"/>
                    </a:lnTo>
                    <a:lnTo>
                      <a:pt x="142011" y="40538"/>
                    </a:lnTo>
                    <a:lnTo>
                      <a:pt x="182587" y="40538"/>
                    </a:lnTo>
                    <a:lnTo>
                      <a:pt x="182587" y="0"/>
                    </a:lnTo>
                    <a:close/>
                  </a:path>
                </a:pathLst>
              </a:custGeom>
              <a:solidFill>
                <a:srgbClr val="CDCECE"/>
              </a:solidFill>
            </p:spPr>
            <p:txBody>
              <a:bodyPr wrap="square" lIns="0" tIns="0" rIns="0" bIns="0" rtlCol="0"/>
              <a:lstStyle/>
              <a:p>
                <a:endParaRPr/>
              </a:p>
            </p:txBody>
          </p:sp>
        </p:grpSp>
        <p:grpSp>
          <p:nvGrpSpPr>
            <p:cNvPr id="53" name="object 52">
              <a:extLst>
                <a:ext uri="{FF2B5EF4-FFF2-40B4-BE49-F238E27FC236}">
                  <a16:creationId xmlns:a16="http://schemas.microsoft.com/office/drawing/2014/main" id="{6BF479A1-8EE7-11C4-51D3-E3040928AF57}"/>
                </a:ext>
              </a:extLst>
            </p:cNvPr>
            <p:cNvGrpSpPr/>
            <p:nvPr/>
          </p:nvGrpSpPr>
          <p:grpSpPr>
            <a:xfrm>
              <a:off x="2933619" y="1414436"/>
              <a:ext cx="987425" cy="875030"/>
              <a:chOff x="2933619" y="1414436"/>
              <a:chExt cx="987425" cy="875030"/>
            </a:xfrm>
          </p:grpSpPr>
          <p:sp>
            <p:nvSpPr>
              <p:cNvPr id="54" name="object 53">
                <a:extLst>
                  <a:ext uri="{FF2B5EF4-FFF2-40B4-BE49-F238E27FC236}">
                    <a16:creationId xmlns:a16="http://schemas.microsoft.com/office/drawing/2014/main" id="{9030F9C0-9060-62A7-77A4-CC80C30F81BA}"/>
                  </a:ext>
                </a:extLst>
              </p:cNvPr>
              <p:cNvSpPr/>
              <p:nvPr/>
            </p:nvSpPr>
            <p:spPr>
              <a:xfrm>
                <a:off x="3878004" y="1805785"/>
                <a:ext cx="43180" cy="79375"/>
              </a:xfrm>
              <a:custGeom>
                <a:avLst/>
                <a:gdLst/>
                <a:ahLst/>
                <a:cxnLst/>
                <a:rect l="l" t="t" r="r" b="b"/>
                <a:pathLst>
                  <a:path w="43179" h="79375">
                    <a:moveTo>
                      <a:pt x="37339" y="63424"/>
                    </a:moveTo>
                    <a:lnTo>
                      <a:pt x="58" y="63424"/>
                    </a:lnTo>
                    <a:lnTo>
                      <a:pt x="15185" y="78834"/>
                    </a:lnTo>
                    <a:lnTo>
                      <a:pt x="36444" y="70020"/>
                    </a:lnTo>
                    <a:lnTo>
                      <a:pt x="37339" y="63424"/>
                    </a:lnTo>
                    <a:close/>
                  </a:path>
                  <a:path w="43179" h="79375">
                    <a:moveTo>
                      <a:pt x="42800" y="0"/>
                    </a:moveTo>
                    <a:lnTo>
                      <a:pt x="11990" y="36816"/>
                    </a:lnTo>
                    <a:lnTo>
                      <a:pt x="0" y="63483"/>
                    </a:lnTo>
                    <a:lnTo>
                      <a:pt x="37339" y="63424"/>
                    </a:lnTo>
                    <a:lnTo>
                      <a:pt x="41243" y="34633"/>
                    </a:lnTo>
                    <a:lnTo>
                      <a:pt x="42800" y="0"/>
                    </a:lnTo>
                    <a:close/>
                  </a:path>
                </a:pathLst>
              </a:custGeom>
              <a:solidFill>
                <a:srgbClr val="FFF0A1"/>
              </a:solidFill>
            </p:spPr>
            <p:txBody>
              <a:bodyPr wrap="square" lIns="0" tIns="0" rIns="0" bIns="0" rtlCol="0"/>
              <a:lstStyle/>
              <a:p>
                <a:endParaRPr/>
              </a:p>
            </p:txBody>
          </p:sp>
          <p:sp>
            <p:nvSpPr>
              <p:cNvPr id="55" name="object 54">
                <a:extLst>
                  <a:ext uri="{FF2B5EF4-FFF2-40B4-BE49-F238E27FC236}">
                    <a16:creationId xmlns:a16="http://schemas.microsoft.com/office/drawing/2014/main" id="{4DB1630C-D66B-F590-ED12-F88D071A1483}"/>
                  </a:ext>
                </a:extLst>
              </p:cNvPr>
              <p:cNvSpPr/>
              <p:nvPr/>
            </p:nvSpPr>
            <p:spPr>
              <a:xfrm>
                <a:off x="3874311" y="1801861"/>
                <a:ext cx="46990" cy="86995"/>
              </a:xfrm>
              <a:custGeom>
                <a:avLst/>
                <a:gdLst/>
                <a:ahLst/>
                <a:cxnLst/>
                <a:rect l="l" t="t" r="r" b="b"/>
                <a:pathLst>
                  <a:path w="46989" h="86994">
                    <a:moveTo>
                      <a:pt x="46670" y="0"/>
                    </a:moveTo>
                    <a:lnTo>
                      <a:pt x="13265" y="38015"/>
                    </a:lnTo>
                    <a:lnTo>
                      <a:pt x="527" y="66177"/>
                    </a:lnTo>
                    <a:lnTo>
                      <a:pt x="0" y="67407"/>
                    </a:lnTo>
                    <a:lnTo>
                      <a:pt x="299" y="68820"/>
                    </a:lnTo>
                    <a:lnTo>
                      <a:pt x="16416" y="85219"/>
                    </a:lnTo>
                    <a:lnTo>
                      <a:pt x="17003" y="85922"/>
                    </a:lnTo>
                    <a:lnTo>
                      <a:pt x="17941" y="86274"/>
                    </a:lnTo>
                    <a:lnTo>
                      <a:pt x="18879" y="86274"/>
                    </a:lnTo>
                    <a:lnTo>
                      <a:pt x="19641" y="86391"/>
                    </a:lnTo>
                    <a:lnTo>
                      <a:pt x="20169" y="86274"/>
                    </a:lnTo>
                    <a:lnTo>
                      <a:pt x="20755" y="85922"/>
                    </a:lnTo>
                    <a:lnTo>
                      <a:pt x="36482" y="78540"/>
                    </a:lnTo>
                    <a:lnTo>
                      <a:pt x="19406" y="78540"/>
                    </a:lnTo>
                    <a:lnTo>
                      <a:pt x="7739" y="66645"/>
                    </a:lnTo>
                    <a:lnTo>
                      <a:pt x="13953" y="52383"/>
                    </a:lnTo>
                    <a:lnTo>
                      <a:pt x="22536" y="35298"/>
                    </a:lnTo>
                    <a:lnTo>
                      <a:pt x="32251" y="19795"/>
                    </a:lnTo>
                    <a:lnTo>
                      <a:pt x="41862" y="10279"/>
                    </a:lnTo>
                    <a:lnTo>
                      <a:pt x="46313" y="7945"/>
                    </a:lnTo>
                    <a:lnTo>
                      <a:pt x="46670" y="0"/>
                    </a:lnTo>
                    <a:close/>
                  </a:path>
                  <a:path w="46989" h="86994">
                    <a:moveTo>
                      <a:pt x="40833" y="68820"/>
                    </a:moveTo>
                    <a:lnTo>
                      <a:pt x="19406" y="78540"/>
                    </a:lnTo>
                    <a:lnTo>
                      <a:pt x="36482" y="78540"/>
                    </a:lnTo>
                    <a:lnTo>
                      <a:pt x="39721" y="77019"/>
                    </a:lnTo>
                    <a:lnTo>
                      <a:pt x="40833" y="68820"/>
                    </a:lnTo>
                    <a:close/>
                  </a:path>
                </a:pathLst>
              </a:custGeom>
              <a:solidFill>
                <a:srgbClr val="003685"/>
              </a:solidFill>
            </p:spPr>
            <p:txBody>
              <a:bodyPr wrap="square" lIns="0" tIns="0" rIns="0" bIns="0" rtlCol="0"/>
              <a:lstStyle/>
              <a:p>
                <a:endParaRPr/>
              </a:p>
            </p:txBody>
          </p:sp>
          <p:sp>
            <p:nvSpPr>
              <p:cNvPr id="56" name="object 55">
                <a:extLst>
                  <a:ext uri="{FF2B5EF4-FFF2-40B4-BE49-F238E27FC236}">
                    <a16:creationId xmlns:a16="http://schemas.microsoft.com/office/drawing/2014/main" id="{AF3B9A58-4BCD-D75A-278D-872F97B38664}"/>
                  </a:ext>
                </a:extLst>
              </p:cNvPr>
              <p:cNvSpPr/>
              <p:nvPr/>
            </p:nvSpPr>
            <p:spPr>
              <a:xfrm>
                <a:off x="3225330" y="1654352"/>
                <a:ext cx="678815" cy="564515"/>
              </a:xfrm>
              <a:custGeom>
                <a:avLst/>
                <a:gdLst/>
                <a:ahLst/>
                <a:cxnLst/>
                <a:rect l="l" t="t" r="r" b="b"/>
                <a:pathLst>
                  <a:path w="678814" h="564514">
                    <a:moveTo>
                      <a:pt x="678472" y="228866"/>
                    </a:moveTo>
                    <a:lnTo>
                      <a:pt x="652322" y="202679"/>
                    </a:lnTo>
                    <a:lnTo>
                      <a:pt x="441363" y="307035"/>
                    </a:lnTo>
                    <a:lnTo>
                      <a:pt x="293001" y="186270"/>
                    </a:lnTo>
                    <a:lnTo>
                      <a:pt x="286969" y="173151"/>
                    </a:lnTo>
                    <a:lnTo>
                      <a:pt x="258318" y="127914"/>
                    </a:lnTo>
                    <a:lnTo>
                      <a:pt x="239826" y="90068"/>
                    </a:lnTo>
                    <a:lnTo>
                      <a:pt x="231698" y="53479"/>
                    </a:lnTo>
                    <a:lnTo>
                      <a:pt x="229831" y="25869"/>
                    </a:lnTo>
                    <a:lnTo>
                      <a:pt x="230111" y="14947"/>
                    </a:lnTo>
                    <a:lnTo>
                      <a:pt x="136715" y="0"/>
                    </a:lnTo>
                    <a:lnTo>
                      <a:pt x="8953" y="190258"/>
                    </a:lnTo>
                    <a:lnTo>
                      <a:pt x="0" y="563905"/>
                    </a:lnTo>
                    <a:lnTo>
                      <a:pt x="283845" y="563905"/>
                    </a:lnTo>
                    <a:lnTo>
                      <a:pt x="282994" y="560628"/>
                    </a:lnTo>
                    <a:lnTo>
                      <a:pt x="276174" y="506209"/>
                    </a:lnTo>
                    <a:lnTo>
                      <a:pt x="276453" y="456476"/>
                    </a:lnTo>
                    <a:lnTo>
                      <a:pt x="283819" y="416890"/>
                    </a:lnTo>
                    <a:lnTo>
                      <a:pt x="287616" y="405942"/>
                    </a:lnTo>
                    <a:lnTo>
                      <a:pt x="290233" y="407555"/>
                    </a:lnTo>
                    <a:lnTo>
                      <a:pt x="368109" y="446049"/>
                    </a:lnTo>
                    <a:lnTo>
                      <a:pt x="440067" y="462940"/>
                    </a:lnTo>
                    <a:lnTo>
                      <a:pt x="510806" y="425831"/>
                    </a:lnTo>
                    <a:lnTo>
                      <a:pt x="589038" y="345427"/>
                    </a:lnTo>
                    <a:lnTo>
                      <a:pt x="652386" y="265264"/>
                    </a:lnTo>
                    <a:lnTo>
                      <a:pt x="678472" y="228866"/>
                    </a:lnTo>
                    <a:close/>
                  </a:path>
                </a:pathLst>
              </a:custGeom>
              <a:solidFill>
                <a:srgbClr val="13A69A"/>
              </a:solidFill>
            </p:spPr>
            <p:txBody>
              <a:bodyPr wrap="square" lIns="0" tIns="0" rIns="0" bIns="0" rtlCol="0"/>
              <a:lstStyle/>
              <a:p>
                <a:endParaRPr/>
              </a:p>
            </p:txBody>
          </p:sp>
          <p:sp>
            <p:nvSpPr>
              <p:cNvPr id="57" name="object 56">
                <a:extLst>
                  <a:ext uri="{FF2B5EF4-FFF2-40B4-BE49-F238E27FC236}">
                    <a16:creationId xmlns:a16="http://schemas.microsoft.com/office/drawing/2014/main" id="{B5048F5E-0C52-C406-E225-483573E710AD}"/>
                  </a:ext>
                </a:extLst>
              </p:cNvPr>
              <p:cNvSpPr/>
              <p:nvPr/>
            </p:nvSpPr>
            <p:spPr>
              <a:xfrm>
                <a:off x="2933611" y="1414436"/>
                <a:ext cx="788670" cy="807720"/>
              </a:xfrm>
              <a:custGeom>
                <a:avLst/>
                <a:gdLst/>
                <a:ahLst/>
                <a:cxnLst/>
                <a:rect l="l" t="t" r="r" b="b"/>
                <a:pathLst>
                  <a:path w="788670" h="807719">
                    <a:moveTo>
                      <a:pt x="605853" y="92786"/>
                    </a:moveTo>
                    <a:lnTo>
                      <a:pt x="600684" y="60032"/>
                    </a:lnTo>
                    <a:lnTo>
                      <a:pt x="582942" y="31292"/>
                    </a:lnTo>
                    <a:lnTo>
                      <a:pt x="550976" y="10528"/>
                    </a:lnTo>
                    <a:lnTo>
                      <a:pt x="508787" y="0"/>
                    </a:lnTo>
                    <a:lnTo>
                      <a:pt x="460324" y="1968"/>
                    </a:lnTo>
                    <a:lnTo>
                      <a:pt x="408533" y="21526"/>
                    </a:lnTo>
                    <a:lnTo>
                      <a:pt x="376872" y="53670"/>
                    </a:lnTo>
                    <a:lnTo>
                      <a:pt x="357670" y="93192"/>
                    </a:lnTo>
                    <a:lnTo>
                      <a:pt x="343242" y="134861"/>
                    </a:lnTo>
                    <a:lnTo>
                      <a:pt x="322402" y="178079"/>
                    </a:lnTo>
                    <a:lnTo>
                      <a:pt x="294881" y="208889"/>
                    </a:lnTo>
                    <a:lnTo>
                      <a:pt x="258394" y="232422"/>
                    </a:lnTo>
                    <a:lnTo>
                      <a:pt x="147294" y="282194"/>
                    </a:lnTo>
                    <a:lnTo>
                      <a:pt x="100926" y="310070"/>
                    </a:lnTo>
                    <a:lnTo>
                      <a:pt x="66738" y="340487"/>
                    </a:lnTo>
                    <a:lnTo>
                      <a:pt x="39928" y="376567"/>
                    </a:lnTo>
                    <a:lnTo>
                      <a:pt x="15671" y="421436"/>
                    </a:lnTo>
                    <a:lnTo>
                      <a:pt x="1397" y="468350"/>
                    </a:lnTo>
                    <a:lnTo>
                      <a:pt x="0" y="517182"/>
                    </a:lnTo>
                    <a:lnTo>
                      <a:pt x="8661" y="563245"/>
                    </a:lnTo>
                    <a:lnTo>
                      <a:pt x="24574" y="601814"/>
                    </a:lnTo>
                    <a:lnTo>
                      <a:pt x="78308" y="649338"/>
                    </a:lnTo>
                    <a:lnTo>
                      <a:pt x="120091" y="662889"/>
                    </a:lnTo>
                    <a:lnTo>
                      <a:pt x="167614" y="667004"/>
                    </a:lnTo>
                    <a:lnTo>
                      <a:pt x="218198" y="659892"/>
                    </a:lnTo>
                    <a:lnTo>
                      <a:pt x="269189" y="639749"/>
                    </a:lnTo>
                    <a:lnTo>
                      <a:pt x="317906" y="604774"/>
                    </a:lnTo>
                    <a:lnTo>
                      <a:pt x="359117" y="563994"/>
                    </a:lnTo>
                    <a:lnTo>
                      <a:pt x="390296" y="525830"/>
                    </a:lnTo>
                    <a:lnTo>
                      <a:pt x="412877" y="487730"/>
                    </a:lnTo>
                    <a:lnTo>
                      <a:pt x="428294" y="447154"/>
                    </a:lnTo>
                    <a:lnTo>
                      <a:pt x="437984" y="401523"/>
                    </a:lnTo>
                    <a:lnTo>
                      <a:pt x="443382" y="348310"/>
                    </a:lnTo>
                    <a:lnTo>
                      <a:pt x="465785" y="267931"/>
                    </a:lnTo>
                    <a:lnTo>
                      <a:pt x="507822" y="204012"/>
                    </a:lnTo>
                    <a:lnTo>
                      <a:pt x="548462" y="161810"/>
                    </a:lnTo>
                    <a:lnTo>
                      <a:pt x="566623" y="146583"/>
                    </a:lnTo>
                    <a:lnTo>
                      <a:pt x="588048" y="138061"/>
                    </a:lnTo>
                    <a:lnTo>
                      <a:pt x="601383" y="119456"/>
                    </a:lnTo>
                    <a:lnTo>
                      <a:pt x="605853" y="92786"/>
                    </a:lnTo>
                    <a:close/>
                  </a:path>
                  <a:path w="788670" h="807719">
                    <a:moveTo>
                      <a:pt x="788123" y="800417"/>
                    </a:moveTo>
                    <a:lnTo>
                      <a:pt x="81648" y="800417"/>
                    </a:lnTo>
                    <a:lnTo>
                      <a:pt x="89776" y="807339"/>
                    </a:lnTo>
                    <a:lnTo>
                      <a:pt x="779983" y="807339"/>
                    </a:lnTo>
                    <a:lnTo>
                      <a:pt x="788123" y="800417"/>
                    </a:lnTo>
                    <a:close/>
                  </a:path>
                </a:pathLst>
              </a:custGeom>
              <a:solidFill>
                <a:srgbClr val="003685"/>
              </a:solidFill>
            </p:spPr>
            <p:txBody>
              <a:bodyPr wrap="square" lIns="0" tIns="0" rIns="0" bIns="0" rtlCol="0"/>
              <a:lstStyle/>
              <a:p>
                <a:endParaRPr/>
              </a:p>
            </p:txBody>
          </p:sp>
          <p:sp>
            <p:nvSpPr>
              <p:cNvPr id="58" name="object 57">
                <a:extLst>
                  <a:ext uri="{FF2B5EF4-FFF2-40B4-BE49-F238E27FC236}">
                    <a16:creationId xmlns:a16="http://schemas.microsoft.com/office/drawing/2014/main" id="{A8DEC51D-FE1E-549B-3D12-F0143BA7B4EE}"/>
                  </a:ext>
                </a:extLst>
              </p:cNvPr>
              <p:cNvSpPr/>
              <p:nvPr/>
            </p:nvSpPr>
            <p:spPr>
              <a:xfrm>
                <a:off x="3465415" y="2230494"/>
                <a:ext cx="136525" cy="55880"/>
              </a:xfrm>
              <a:custGeom>
                <a:avLst/>
                <a:gdLst/>
                <a:ahLst/>
                <a:cxnLst/>
                <a:rect l="l" t="t" r="r" b="b"/>
                <a:pathLst>
                  <a:path w="136525" h="55880">
                    <a:moveTo>
                      <a:pt x="3693" y="0"/>
                    </a:moveTo>
                    <a:lnTo>
                      <a:pt x="0" y="51620"/>
                    </a:lnTo>
                    <a:lnTo>
                      <a:pt x="136200" y="55370"/>
                    </a:lnTo>
                    <a:lnTo>
                      <a:pt x="131235" y="50013"/>
                    </a:lnTo>
                    <a:lnTo>
                      <a:pt x="99295" y="22667"/>
                    </a:lnTo>
                    <a:lnTo>
                      <a:pt x="53361" y="4572"/>
                    </a:lnTo>
                    <a:lnTo>
                      <a:pt x="11022" y="147"/>
                    </a:lnTo>
                    <a:lnTo>
                      <a:pt x="3693" y="0"/>
                    </a:lnTo>
                    <a:close/>
                  </a:path>
                </a:pathLst>
              </a:custGeom>
              <a:solidFill>
                <a:srgbClr val="FFF0A1"/>
              </a:solidFill>
            </p:spPr>
            <p:txBody>
              <a:bodyPr wrap="square" lIns="0" tIns="0" rIns="0" bIns="0" rtlCol="0"/>
              <a:lstStyle/>
              <a:p>
                <a:endParaRPr/>
              </a:p>
            </p:txBody>
          </p:sp>
          <p:sp>
            <p:nvSpPr>
              <p:cNvPr id="59" name="object 58">
                <a:extLst>
                  <a:ext uri="{FF2B5EF4-FFF2-40B4-BE49-F238E27FC236}">
                    <a16:creationId xmlns:a16="http://schemas.microsoft.com/office/drawing/2014/main" id="{93C5DF2D-E234-0F99-F425-6582AFFCF43B}"/>
                  </a:ext>
                </a:extLst>
              </p:cNvPr>
              <p:cNvSpPr/>
              <p:nvPr/>
            </p:nvSpPr>
            <p:spPr>
              <a:xfrm>
                <a:off x="3461897" y="2226978"/>
                <a:ext cx="144145" cy="62865"/>
              </a:xfrm>
              <a:custGeom>
                <a:avLst/>
                <a:gdLst/>
                <a:ahLst/>
                <a:cxnLst/>
                <a:rect l="l" t="t" r="r" b="b"/>
                <a:pathLst>
                  <a:path w="144145" h="62864">
                    <a:moveTo>
                      <a:pt x="7211" y="0"/>
                    </a:moveTo>
                    <a:lnTo>
                      <a:pt x="5394" y="0"/>
                    </a:lnTo>
                    <a:lnTo>
                      <a:pt x="3928" y="1406"/>
                    </a:lnTo>
                    <a:lnTo>
                      <a:pt x="0" y="55839"/>
                    </a:lnTo>
                    <a:lnTo>
                      <a:pt x="351" y="56776"/>
                    </a:lnTo>
                    <a:lnTo>
                      <a:pt x="1094" y="57596"/>
                    </a:lnTo>
                    <a:lnTo>
                      <a:pt x="1583" y="58182"/>
                    </a:lnTo>
                    <a:lnTo>
                      <a:pt x="2521" y="58592"/>
                    </a:lnTo>
                    <a:lnTo>
                      <a:pt x="3459" y="58592"/>
                    </a:lnTo>
                    <a:lnTo>
                      <a:pt x="139718" y="62342"/>
                    </a:lnTo>
                    <a:lnTo>
                      <a:pt x="141067" y="62284"/>
                    </a:lnTo>
                    <a:lnTo>
                      <a:pt x="142357" y="61463"/>
                    </a:lnTo>
                    <a:lnTo>
                      <a:pt x="142884" y="60292"/>
                    </a:lnTo>
                    <a:lnTo>
                      <a:pt x="143529" y="59120"/>
                    </a:lnTo>
                    <a:lnTo>
                      <a:pt x="143353" y="57596"/>
                    </a:lnTo>
                    <a:lnTo>
                      <a:pt x="142415" y="56542"/>
                    </a:lnTo>
                    <a:lnTo>
                      <a:pt x="141115" y="55135"/>
                    </a:lnTo>
                    <a:lnTo>
                      <a:pt x="131510" y="55135"/>
                    </a:lnTo>
                    <a:lnTo>
                      <a:pt x="7211" y="51796"/>
                    </a:lnTo>
                    <a:lnTo>
                      <a:pt x="10495" y="7031"/>
                    </a:lnTo>
                    <a:lnTo>
                      <a:pt x="66561" y="7031"/>
                    </a:lnTo>
                    <a:lnTo>
                      <a:pt x="58058" y="4746"/>
                    </a:lnTo>
                    <a:lnTo>
                      <a:pt x="34072" y="1406"/>
                    </a:lnTo>
                    <a:lnTo>
                      <a:pt x="15417" y="175"/>
                    </a:lnTo>
                    <a:lnTo>
                      <a:pt x="7211" y="0"/>
                    </a:lnTo>
                    <a:close/>
                  </a:path>
                  <a:path w="144145" h="62864">
                    <a:moveTo>
                      <a:pt x="66561" y="7031"/>
                    </a:moveTo>
                    <a:lnTo>
                      <a:pt x="10495" y="7031"/>
                    </a:lnTo>
                    <a:lnTo>
                      <a:pt x="22354" y="7495"/>
                    </a:lnTo>
                    <a:lnTo>
                      <a:pt x="39979" y="9030"/>
                    </a:lnTo>
                    <a:lnTo>
                      <a:pt x="79797" y="17753"/>
                    </a:lnTo>
                    <a:lnTo>
                      <a:pt x="122317" y="46238"/>
                    </a:lnTo>
                    <a:lnTo>
                      <a:pt x="131510" y="55135"/>
                    </a:lnTo>
                    <a:lnTo>
                      <a:pt x="141115" y="55135"/>
                    </a:lnTo>
                    <a:lnTo>
                      <a:pt x="136800" y="50470"/>
                    </a:lnTo>
                    <a:lnTo>
                      <a:pt x="123309" y="37631"/>
                    </a:lnTo>
                    <a:lnTo>
                      <a:pt x="104331" y="22924"/>
                    </a:lnTo>
                    <a:lnTo>
                      <a:pt x="82259" y="11249"/>
                    </a:lnTo>
                    <a:lnTo>
                      <a:pt x="66561" y="7031"/>
                    </a:lnTo>
                    <a:close/>
                  </a:path>
                </a:pathLst>
              </a:custGeom>
              <a:solidFill>
                <a:srgbClr val="003685"/>
              </a:solidFill>
            </p:spPr>
            <p:txBody>
              <a:bodyPr wrap="square" lIns="0" tIns="0" rIns="0" bIns="0" rtlCol="0"/>
              <a:lstStyle/>
              <a:p>
                <a:endParaRPr/>
              </a:p>
            </p:txBody>
          </p:sp>
          <p:sp>
            <p:nvSpPr>
              <p:cNvPr id="60" name="object 59">
                <a:extLst>
                  <a:ext uri="{FF2B5EF4-FFF2-40B4-BE49-F238E27FC236}">
                    <a16:creationId xmlns:a16="http://schemas.microsoft.com/office/drawing/2014/main" id="{BC016033-F32B-5A6B-0368-68E2F21B1207}"/>
                  </a:ext>
                </a:extLst>
              </p:cNvPr>
              <p:cNvSpPr/>
              <p:nvPr/>
            </p:nvSpPr>
            <p:spPr>
              <a:xfrm>
                <a:off x="3120410" y="1677963"/>
                <a:ext cx="380365" cy="608330"/>
              </a:xfrm>
              <a:custGeom>
                <a:avLst/>
                <a:gdLst/>
                <a:ahLst/>
                <a:cxnLst/>
                <a:rect l="l" t="t" r="r" b="b"/>
                <a:pathLst>
                  <a:path w="380364" h="608330">
                    <a:moveTo>
                      <a:pt x="328002" y="0"/>
                    </a:moveTo>
                    <a:lnTo>
                      <a:pt x="244775" y="49408"/>
                    </a:lnTo>
                    <a:lnTo>
                      <a:pt x="171478" y="97985"/>
                    </a:lnTo>
                    <a:lnTo>
                      <a:pt x="104382" y="150759"/>
                    </a:lnTo>
                    <a:lnTo>
                      <a:pt x="79346" y="183824"/>
                    </a:lnTo>
                    <a:lnTo>
                      <a:pt x="57521" y="231105"/>
                    </a:lnTo>
                    <a:lnTo>
                      <a:pt x="38487" y="287768"/>
                    </a:lnTo>
                    <a:lnTo>
                      <a:pt x="21829" y="348979"/>
                    </a:lnTo>
                    <a:lnTo>
                      <a:pt x="8748" y="407991"/>
                    </a:lnTo>
                    <a:lnTo>
                      <a:pt x="1136" y="461502"/>
                    </a:lnTo>
                    <a:lnTo>
                      <a:pt x="0" y="508580"/>
                    </a:lnTo>
                    <a:lnTo>
                      <a:pt x="6346" y="548296"/>
                    </a:lnTo>
                    <a:lnTo>
                      <a:pt x="43618" y="590751"/>
                    </a:lnTo>
                    <a:lnTo>
                      <a:pt x="87914" y="599295"/>
                    </a:lnTo>
                    <a:lnTo>
                      <a:pt x="145808" y="605038"/>
                    </a:lnTo>
                    <a:lnTo>
                      <a:pt x="209039" y="607667"/>
                    </a:lnTo>
                    <a:lnTo>
                      <a:pt x="372151" y="608311"/>
                    </a:lnTo>
                    <a:lnTo>
                      <a:pt x="379949" y="553703"/>
                    </a:lnTo>
                    <a:lnTo>
                      <a:pt x="158264" y="471907"/>
                    </a:lnTo>
                    <a:lnTo>
                      <a:pt x="202882" y="314878"/>
                    </a:lnTo>
                    <a:lnTo>
                      <a:pt x="328002" y="0"/>
                    </a:lnTo>
                    <a:close/>
                  </a:path>
                </a:pathLst>
              </a:custGeom>
              <a:solidFill>
                <a:srgbClr val="13A69A"/>
              </a:solidFill>
            </p:spPr>
            <p:txBody>
              <a:bodyPr wrap="square" lIns="0" tIns="0" rIns="0" bIns="0" rtlCol="0"/>
              <a:lstStyle/>
              <a:p>
                <a:endParaRPr/>
              </a:p>
            </p:txBody>
          </p:sp>
          <p:pic>
            <p:nvPicPr>
              <p:cNvPr id="61" name="object 60">
                <a:extLst>
                  <a:ext uri="{FF2B5EF4-FFF2-40B4-BE49-F238E27FC236}">
                    <a16:creationId xmlns:a16="http://schemas.microsoft.com/office/drawing/2014/main" id="{AC8F2930-3DE3-3C8A-F213-F412AC8C64E1}"/>
                  </a:ext>
                </a:extLst>
              </p:cNvPr>
              <p:cNvPicPr/>
              <p:nvPr/>
            </p:nvPicPr>
            <p:blipFill>
              <a:blip r:embed="rId14" cstate="email">
                <a:extLst>
                  <a:ext uri="{28A0092B-C50C-407E-A947-70E740481C1C}">
                    <a14:useLocalDpi xmlns:a14="http://schemas.microsoft.com/office/drawing/2010/main" val="0"/>
                  </a:ext>
                </a:extLst>
              </a:blip>
              <a:stretch>
                <a:fillRect/>
              </a:stretch>
            </p:blipFill>
            <p:spPr>
              <a:xfrm>
                <a:off x="3178121" y="1446425"/>
                <a:ext cx="377762" cy="357043"/>
              </a:xfrm>
              <a:prstGeom prst="rect">
                <a:avLst/>
              </a:prstGeom>
            </p:spPr>
          </p:pic>
          <p:pic>
            <p:nvPicPr>
              <p:cNvPr id="62" name="object 61">
                <a:extLst>
                  <a:ext uri="{FF2B5EF4-FFF2-40B4-BE49-F238E27FC236}">
                    <a16:creationId xmlns:a16="http://schemas.microsoft.com/office/drawing/2014/main" id="{E4242ADB-E46F-12B1-D8EB-98F3717B101A}"/>
                  </a:ext>
                </a:extLst>
              </p:cNvPr>
              <p:cNvPicPr/>
              <p:nvPr/>
            </p:nvPicPr>
            <p:blipFill>
              <a:blip r:embed="rId15" cstate="email">
                <a:extLst>
                  <a:ext uri="{28A0092B-C50C-407E-A947-70E740481C1C}">
                    <a14:useLocalDpi xmlns:a14="http://schemas.microsoft.com/office/drawing/2010/main" val="0"/>
                  </a:ext>
                </a:extLst>
              </a:blip>
              <a:stretch>
                <a:fillRect/>
              </a:stretch>
            </p:blipFill>
            <p:spPr>
              <a:xfrm>
                <a:off x="3655791" y="2062449"/>
                <a:ext cx="193745" cy="171615"/>
              </a:xfrm>
              <a:prstGeom prst="rect">
                <a:avLst/>
              </a:prstGeom>
            </p:spPr>
          </p:pic>
        </p:grpSp>
        <p:pic>
          <p:nvPicPr>
            <p:cNvPr id="63" name="object 62">
              <a:extLst>
                <a:ext uri="{FF2B5EF4-FFF2-40B4-BE49-F238E27FC236}">
                  <a16:creationId xmlns:a16="http://schemas.microsoft.com/office/drawing/2014/main" id="{771A6F75-6767-C1EA-71F9-C4599B417247}"/>
                </a:ext>
              </a:extLst>
            </p:cNvPr>
            <p:cNvPicPr/>
            <p:nvPr/>
          </p:nvPicPr>
          <p:blipFill>
            <a:blip r:embed="rId16" cstate="email">
              <a:extLst>
                <a:ext uri="{28A0092B-C50C-407E-A947-70E740481C1C}">
                  <a14:useLocalDpi xmlns:a14="http://schemas.microsoft.com/office/drawing/2010/main" val="0"/>
                </a:ext>
              </a:extLst>
            </a:blip>
            <a:stretch>
              <a:fillRect/>
            </a:stretch>
          </p:blipFill>
          <p:spPr>
            <a:xfrm>
              <a:off x="5276878" y="1391472"/>
              <a:ext cx="860767" cy="951343"/>
            </a:xfrm>
            <a:prstGeom prst="rect">
              <a:avLst/>
            </a:prstGeom>
          </p:spPr>
        </p:pic>
      </p:grpSp>
    </p:spTree>
    <p:extLst>
      <p:ext uri="{BB962C8B-B14F-4D97-AF65-F5344CB8AC3E}">
        <p14:creationId xmlns:p14="http://schemas.microsoft.com/office/powerpoint/2010/main" val="18218651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08165B4-7D35-F3F6-6286-1463FFFBA909}"/>
              </a:ext>
            </a:extLst>
          </p:cNvPr>
          <p:cNvSpPr>
            <a:spLocks noGrp="1"/>
          </p:cNvSpPr>
          <p:nvPr>
            <p:ph type="title"/>
          </p:nvPr>
        </p:nvSpPr>
        <p:spPr/>
        <p:txBody>
          <a:bodyPr/>
          <a:lstStyle/>
          <a:p>
            <a:r>
              <a:rPr kumimoji="1" lang="ja-JP" altLang="en-US"/>
              <a:t>監査ログ</a:t>
            </a:r>
          </a:p>
        </p:txBody>
      </p:sp>
      <p:sp>
        <p:nvSpPr>
          <p:cNvPr id="7" name="テキスト プレースホルダー 2">
            <a:extLst>
              <a:ext uri="{FF2B5EF4-FFF2-40B4-BE49-F238E27FC236}">
                <a16:creationId xmlns:a16="http://schemas.microsoft.com/office/drawing/2014/main" id="{38348CC9-D433-3186-2DAC-358A8423ED5D}"/>
              </a:ext>
            </a:extLst>
          </p:cNvPr>
          <p:cNvSpPr txBox="1">
            <a:spLocks/>
          </p:cNvSpPr>
          <p:nvPr/>
        </p:nvSpPr>
        <p:spPr>
          <a:xfrm>
            <a:off x="374853" y="639733"/>
            <a:ext cx="8445297" cy="914380"/>
          </a:xfrm>
          <a:prstGeom prst="rect">
            <a:avLst/>
          </a:prstGeom>
        </p:spPr>
        <p:txBody>
          <a:bodyPr vert="horz" lIns="91440" tIns="45720" rIns="91440" bIns="45720" rtlCol="0" anchor="t">
            <a:normAutofit/>
          </a:bodyPr>
          <a:lstStyle>
            <a:lvl1pPr marL="0" indent="0" algn="l" defTabSz="685800" rtl="0" eaLnBrk="1" latinLnBrk="0" hangingPunct="1">
              <a:lnSpc>
                <a:spcPct val="120000"/>
              </a:lnSpc>
              <a:spcBef>
                <a:spcPts val="750"/>
              </a:spcBef>
              <a:buFontTx/>
              <a:buNone/>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r>
              <a:rPr kumimoji="1" lang="en-US" altLang="ja-JP" dirty="0"/>
              <a:t>Garoon</a:t>
            </a:r>
            <a:r>
              <a:rPr kumimoji="1" lang="ja-JP" altLang="en-US" dirty="0"/>
              <a:t>のアクセスログの閲覧、ダウンロードができます。ログイン状況やユーザーが行った操作などが記録されます。最長</a:t>
            </a:r>
            <a:r>
              <a:rPr kumimoji="1" lang="en-US" altLang="ja-JP" dirty="0"/>
              <a:t>10</a:t>
            </a:r>
            <a:r>
              <a:rPr kumimoji="1" lang="ja-JP" altLang="en-US" dirty="0"/>
              <a:t>年間ログの保存が可能です。</a:t>
            </a:r>
          </a:p>
        </p:txBody>
      </p:sp>
      <p:pic>
        <p:nvPicPr>
          <p:cNvPr id="9" name="グラフィックス 8">
            <a:extLst>
              <a:ext uri="{FF2B5EF4-FFF2-40B4-BE49-F238E27FC236}">
                <a16:creationId xmlns:a16="http://schemas.microsoft.com/office/drawing/2014/main" id="{6FD13CD4-6981-2403-8EB5-401B84E2DDBE}"/>
              </a:ext>
            </a:extLst>
          </p:cNvPr>
          <p:cNvPicPr>
            <a:picLocks noChangeAspect="1"/>
          </p:cNvPicPr>
          <p:nvPr/>
        </p:nvPicPr>
        <p:blipFill rotWithShape="1">
          <a:blip r:embed="rId2" cstate="screen">
            <a:extLst>
              <a:ext uri="{28A0092B-C50C-407E-A947-70E740481C1C}">
                <a14:useLocalDpi xmlns:a14="http://schemas.microsoft.com/office/drawing/2010/main" val="0"/>
              </a:ext>
              <a:ext uri="{96DAC541-7B7A-43D3-8B79-37D633B846F1}">
                <asvg:svgBlip xmlns:asvg="http://schemas.microsoft.com/office/drawing/2016/SVG/main" r:embed="rId3"/>
              </a:ext>
            </a:extLst>
          </a:blip>
          <a:srcRect l="53346" r="5559" b="40828"/>
          <a:stretch/>
        </p:blipFill>
        <p:spPr>
          <a:xfrm>
            <a:off x="1907180" y="1257860"/>
            <a:ext cx="5277394" cy="3653777"/>
          </a:xfrm>
          <a:prstGeom prst="rect">
            <a:avLst/>
          </a:prstGeom>
        </p:spPr>
      </p:pic>
    </p:spTree>
    <p:extLst>
      <p:ext uri="{BB962C8B-B14F-4D97-AF65-F5344CB8AC3E}">
        <p14:creationId xmlns:p14="http://schemas.microsoft.com/office/powerpoint/2010/main" val="39026653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3FF1906-A89A-E79D-AE8A-37302B70C607}"/>
              </a:ext>
            </a:extLst>
          </p:cNvPr>
          <p:cNvSpPr>
            <a:spLocks noGrp="1"/>
          </p:cNvSpPr>
          <p:nvPr>
            <p:ph type="title"/>
          </p:nvPr>
        </p:nvSpPr>
        <p:spPr/>
        <p:txBody>
          <a:bodyPr/>
          <a:lstStyle/>
          <a:p>
            <a:r>
              <a:rPr kumimoji="1" lang="ja-JP" altLang="en-US"/>
              <a:t>サポート</a:t>
            </a:r>
          </a:p>
        </p:txBody>
      </p:sp>
    </p:spTree>
    <p:extLst>
      <p:ext uri="{BB962C8B-B14F-4D97-AF65-F5344CB8AC3E}">
        <p14:creationId xmlns:p14="http://schemas.microsoft.com/office/powerpoint/2010/main" val="10027291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08165B4-7D35-F3F6-6286-1463FFFBA909}"/>
              </a:ext>
            </a:extLst>
          </p:cNvPr>
          <p:cNvSpPr>
            <a:spLocks noGrp="1"/>
          </p:cNvSpPr>
          <p:nvPr>
            <p:ph type="title"/>
          </p:nvPr>
        </p:nvSpPr>
        <p:spPr/>
        <p:txBody>
          <a:bodyPr/>
          <a:lstStyle/>
          <a:p>
            <a:r>
              <a:rPr kumimoji="1" lang="ja-JP" altLang="en-US"/>
              <a:t>サポート</a:t>
            </a:r>
          </a:p>
        </p:txBody>
      </p:sp>
      <p:sp>
        <p:nvSpPr>
          <p:cNvPr id="3" name="テキスト プレースホルダー 2">
            <a:extLst>
              <a:ext uri="{FF2B5EF4-FFF2-40B4-BE49-F238E27FC236}">
                <a16:creationId xmlns:a16="http://schemas.microsoft.com/office/drawing/2014/main" id="{6242DD78-7555-6FEB-979A-5D0D67EC7E4E}"/>
              </a:ext>
            </a:extLst>
          </p:cNvPr>
          <p:cNvSpPr>
            <a:spLocks noGrp="1"/>
          </p:cNvSpPr>
          <p:nvPr>
            <p:ph type="body" sz="quarter" idx="11"/>
          </p:nvPr>
        </p:nvSpPr>
        <p:spPr>
          <a:xfrm>
            <a:off x="374853" y="639733"/>
            <a:ext cx="8445297" cy="859468"/>
          </a:xfrm>
        </p:spPr>
        <p:txBody>
          <a:bodyPr>
            <a:normAutofit/>
          </a:bodyPr>
          <a:lstStyle/>
          <a:p>
            <a:r>
              <a:rPr kumimoji="1" lang="ja-JP" altLang="en-US" dirty="0"/>
              <a:t>国内のカスタマーサポートがお客様をご支援します。トラブルだけでなく活用方法のお問い合わせも可能。ご利用中の方向けの</a:t>
            </a:r>
            <a:r>
              <a:rPr kumimoji="1" lang="en-US" altLang="ja-JP" dirty="0"/>
              <a:t>Garoon</a:t>
            </a:r>
            <a:r>
              <a:rPr kumimoji="1" lang="ja-JP" altLang="en-US" dirty="0"/>
              <a:t>活用セミナーや、マニュアルも充実しています。</a:t>
            </a:r>
          </a:p>
          <a:p>
            <a:endParaRPr kumimoji="1" lang="ja-JP" altLang="en-US" dirty="0"/>
          </a:p>
          <a:p>
            <a:endParaRPr kumimoji="1" lang="ja-JP" altLang="en-US" dirty="0"/>
          </a:p>
        </p:txBody>
      </p:sp>
      <p:sp>
        <p:nvSpPr>
          <p:cNvPr id="4" name="テキスト プレースホルダー 6">
            <a:extLst>
              <a:ext uri="{FF2B5EF4-FFF2-40B4-BE49-F238E27FC236}">
                <a16:creationId xmlns:a16="http://schemas.microsoft.com/office/drawing/2014/main" id="{2AD255CE-5FF7-9A1E-99B6-D5FBA2739729}"/>
              </a:ext>
            </a:extLst>
          </p:cNvPr>
          <p:cNvSpPr txBox="1">
            <a:spLocks/>
          </p:cNvSpPr>
          <p:nvPr/>
        </p:nvSpPr>
        <p:spPr>
          <a:xfrm>
            <a:off x="4669856" y="4573788"/>
            <a:ext cx="4212887" cy="230832"/>
          </a:xfrm>
          <a:prstGeom prst="rect">
            <a:avLst/>
          </a:prstGeom>
        </p:spPr>
        <p:txBody>
          <a:bodyPr vert="horz" wrap="square" lIns="91440" tIns="45720" rIns="91440" bIns="45720" rtlCol="0">
            <a:spAutoFit/>
          </a:bodyPr>
          <a:lstStyle>
            <a:lvl1pPr marL="202401" indent="-202401" algn="l" defTabSz="685800" rtl="0" eaLnBrk="1" latinLnBrk="0" hangingPunct="1">
              <a:lnSpc>
                <a:spcPct val="130000"/>
              </a:lnSpc>
              <a:spcBef>
                <a:spcPts val="750"/>
              </a:spcBef>
              <a:buClr>
                <a:schemeClr val="accent2"/>
              </a:buClr>
              <a:buFont typeface="Wingdings" pitchFamily="2" charset="2"/>
              <a:buChar char="l"/>
              <a:tabLst/>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07194" indent="-164302" algn="l" defTabSz="685800" rtl="0" eaLnBrk="1" latinLnBrk="0" hangingPunct="1">
              <a:lnSpc>
                <a:spcPct val="130000"/>
              </a:lnSpc>
              <a:spcBef>
                <a:spcPts val="375"/>
              </a:spcBef>
              <a:buClr>
                <a:schemeClr val="accent3"/>
              </a:buClr>
              <a:buFont typeface="Arial" panose="020B0604020202020204" pitchFamily="34" charset="0"/>
              <a:buChar char="•"/>
              <a:tabLst/>
              <a:defRPr kumimoji="1" sz="1200" b="0" i="0" kern="1200">
                <a:solidFill>
                  <a:schemeClr val="tx1"/>
                </a:solidFill>
                <a:latin typeface="Yu Gothic" panose="020B0400000000000000" pitchFamily="34" charset="-128"/>
                <a:ea typeface="Yu Gothic" panose="020B0400000000000000" pitchFamily="34" charset="-128"/>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200" b="0" i="0" kern="1200">
                <a:solidFill>
                  <a:schemeClr val="tx1">
                    <a:lumMod val="60000"/>
                    <a:lumOff val="40000"/>
                  </a:schemeClr>
                </a:solidFill>
                <a:latin typeface="Yu Gothic" panose="020B0400000000000000" pitchFamily="34" charset="-128"/>
                <a:ea typeface="Yu Gothic" panose="020B0400000000000000" pitchFamily="34" charset="-128"/>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100" b="0" i="0" kern="1200">
                <a:solidFill>
                  <a:schemeClr val="tx1">
                    <a:lumMod val="60000"/>
                    <a:lumOff val="40000"/>
                  </a:schemeClr>
                </a:solidFill>
                <a:latin typeface="Yu Gothic" panose="020B0400000000000000" pitchFamily="34" charset="-128"/>
                <a:ea typeface="Yu Gothic" panose="020B0400000000000000" pitchFamily="34" charset="-128"/>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r">
              <a:lnSpc>
                <a:spcPct val="100000"/>
              </a:lnSpc>
              <a:spcBef>
                <a:spcPts val="300"/>
              </a:spcBef>
              <a:buNone/>
            </a:pPr>
            <a:r>
              <a:rPr lang="ja-JP" altLang="en-US" sz="900" dirty="0">
                <a:latin typeface="游ゴシック Medium" panose="020B0500000000000000" pitchFamily="50" charset="-128"/>
                <a:ea typeface="游ゴシック Medium" panose="020B0500000000000000" pitchFamily="50" charset="-128"/>
              </a:rPr>
              <a:t>詳細：</a:t>
            </a:r>
            <a:r>
              <a:rPr lang="en-US" altLang="ja-JP" sz="900" dirty="0">
                <a:solidFill>
                  <a:schemeClr val="accent2"/>
                </a:solidFill>
                <a:latin typeface="游ゴシック Medium" panose="020B0500000000000000" pitchFamily="50" charset="-128"/>
                <a:ea typeface="游ゴシック Medium" panose="020B0500000000000000" pitchFamily="50" charset="-128"/>
                <a:hlinkClick r:id="rId2">
                  <a:extLst>
                    <a:ext uri="{A12FA001-AC4F-418D-AE19-62706E023703}">
                      <ahyp:hlinkClr xmlns:ahyp="http://schemas.microsoft.com/office/drawing/2018/hyperlinkcolor" val="tx"/>
                    </a:ext>
                  </a:extLst>
                </a:hlinkClick>
              </a:rPr>
              <a:t>https://garoon.cybozu.co.jp/function/support/</a:t>
            </a:r>
            <a:endParaRPr lang="en-US" altLang="ja-JP" sz="900" dirty="0">
              <a:solidFill>
                <a:schemeClr val="accent2"/>
              </a:solidFill>
              <a:latin typeface="游ゴシック Medium" panose="020B0500000000000000" pitchFamily="50" charset="-128"/>
              <a:ea typeface="游ゴシック Medium" panose="020B0500000000000000" pitchFamily="50" charset="-128"/>
              <a:hlinkClick r:id="rId3">
                <a:extLst>
                  <a:ext uri="{A12FA001-AC4F-418D-AE19-62706E023703}">
                    <ahyp:hlinkClr xmlns:ahyp="http://schemas.microsoft.com/office/drawing/2018/hyperlinkcolor" val="tx"/>
                  </a:ext>
                </a:extLst>
              </a:hlinkClick>
            </a:endParaRPr>
          </a:p>
        </p:txBody>
      </p:sp>
      <p:pic>
        <p:nvPicPr>
          <p:cNvPr id="14" name="グラフィックス 13">
            <a:extLst>
              <a:ext uri="{FF2B5EF4-FFF2-40B4-BE49-F238E27FC236}">
                <a16:creationId xmlns:a16="http://schemas.microsoft.com/office/drawing/2014/main" id="{AAE50A65-2A2B-BE15-680F-EA0E81C78FD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40234" y="1711398"/>
            <a:ext cx="1772565" cy="982296"/>
          </a:xfrm>
          <a:prstGeom prst="rect">
            <a:avLst/>
          </a:prstGeom>
        </p:spPr>
      </p:pic>
      <p:sp>
        <p:nvSpPr>
          <p:cNvPr id="15" name="テキスト ボックス 14">
            <a:extLst>
              <a:ext uri="{FF2B5EF4-FFF2-40B4-BE49-F238E27FC236}">
                <a16:creationId xmlns:a16="http://schemas.microsoft.com/office/drawing/2014/main" id="{3A4DBAF9-BACB-7B90-4EA8-D0C739910D03}"/>
              </a:ext>
            </a:extLst>
          </p:cNvPr>
          <p:cNvSpPr txBox="1"/>
          <p:nvPr/>
        </p:nvSpPr>
        <p:spPr>
          <a:xfrm>
            <a:off x="468311" y="1401787"/>
            <a:ext cx="3840030" cy="371064"/>
          </a:xfrm>
          <a:prstGeom prst="rect">
            <a:avLst/>
          </a:prstGeom>
          <a:noFill/>
        </p:spPr>
        <p:txBody>
          <a:bodyPr wrap="square">
            <a:spAutoFit/>
          </a:bodyPr>
          <a:lstStyle/>
          <a:p>
            <a:pPr algn="ctr" defTabSz="685800">
              <a:lnSpc>
                <a:spcPct val="120000"/>
              </a:lnSpc>
              <a:defRPr/>
            </a:pPr>
            <a:r>
              <a:rPr lang="ja-JP" altLang="en-US" sz="1600" b="1" dirty="0">
                <a:solidFill>
                  <a:schemeClr val="accent2"/>
                </a:solidFill>
                <a:latin typeface="游ゴシック" panose="020B0400000000000000" pitchFamily="50" charset="-128"/>
                <a:ea typeface="游ゴシック" panose="020B0400000000000000" pitchFamily="50" charset="-128"/>
              </a:rPr>
              <a:t>ニーズにあわせたサポートメニュー</a:t>
            </a:r>
          </a:p>
        </p:txBody>
      </p:sp>
      <p:sp>
        <p:nvSpPr>
          <p:cNvPr id="16" name="テキスト ボックス 15">
            <a:extLst>
              <a:ext uri="{FF2B5EF4-FFF2-40B4-BE49-F238E27FC236}">
                <a16:creationId xmlns:a16="http://schemas.microsoft.com/office/drawing/2014/main" id="{90603CB0-8B63-5F3B-0739-CE1A79B4B658}"/>
              </a:ext>
            </a:extLst>
          </p:cNvPr>
          <p:cNvSpPr txBox="1"/>
          <p:nvPr/>
        </p:nvSpPr>
        <p:spPr>
          <a:xfrm>
            <a:off x="4835660" y="1401787"/>
            <a:ext cx="3964347" cy="371064"/>
          </a:xfrm>
          <a:prstGeom prst="rect">
            <a:avLst/>
          </a:prstGeom>
          <a:noFill/>
        </p:spPr>
        <p:txBody>
          <a:bodyPr wrap="square">
            <a:spAutoFit/>
          </a:bodyPr>
          <a:lstStyle/>
          <a:p>
            <a:pPr algn="ctr" defTabSz="685800">
              <a:lnSpc>
                <a:spcPct val="120000"/>
              </a:lnSpc>
              <a:defRPr/>
            </a:pPr>
            <a:r>
              <a:rPr lang="en-US" altLang="ja-JP" sz="1600" b="1" dirty="0">
                <a:solidFill>
                  <a:schemeClr val="accent2"/>
                </a:solidFill>
                <a:latin typeface="游ゴシック" panose="020B0400000000000000" pitchFamily="50" charset="-128"/>
                <a:ea typeface="游ゴシック" panose="020B0400000000000000" pitchFamily="50" charset="-128"/>
              </a:rPr>
              <a:t>3</a:t>
            </a:r>
            <a:r>
              <a:rPr lang="ja-JP" altLang="en-US" sz="1600" b="1" dirty="0">
                <a:solidFill>
                  <a:schemeClr val="accent2"/>
                </a:solidFill>
                <a:latin typeface="游ゴシック" panose="020B0400000000000000" pitchFamily="50" charset="-128"/>
                <a:ea typeface="游ゴシック" panose="020B0400000000000000" pitchFamily="50" charset="-128"/>
              </a:rPr>
              <a:t>つ星評価のカスタマーセンター</a:t>
            </a:r>
          </a:p>
        </p:txBody>
      </p:sp>
      <p:sp>
        <p:nvSpPr>
          <p:cNvPr id="17" name="テキスト ボックス 16">
            <a:extLst>
              <a:ext uri="{FF2B5EF4-FFF2-40B4-BE49-F238E27FC236}">
                <a16:creationId xmlns:a16="http://schemas.microsoft.com/office/drawing/2014/main" id="{C63FCBC2-76BB-CE50-DF90-1BE3B2729E6C}"/>
              </a:ext>
            </a:extLst>
          </p:cNvPr>
          <p:cNvSpPr txBox="1"/>
          <p:nvPr/>
        </p:nvSpPr>
        <p:spPr>
          <a:xfrm>
            <a:off x="4835660" y="2736957"/>
            <a:ext cx="3964347" cy="522772"/>
          </a:xfrm>
          <a:prstGeom prst="rect">
            <a:avLst/>
          </a:prstGeom>
          <a:noFill/>
        </p:spPr>
        <p:txBody>
          <a:bodyPr wrap="square" rtlCol="0">
            <a:spAutoFit/>
          </a:bodyPr>
          <a:lstStyle/>
          <a:p>
            <a:pPr>
              <a:lnSpc>
                <a:spcPct val="120000"/>
              </a:lnSpc>
            </a:pPr>
            <a:r>
              <a:rPr kumimoji="1" lang="en-US" altLang="ja-JP" sz="1200" dirty="0">
                <a:latin typeface="游ゴシック Medium" panose="020B0500000000000000" pitchFamily="50" charset="-128"/>
                <a:ea typeface="游ゴシック Medium" panose="020B0500000000000000" pitchFamily="50" charset="-128"/>
              </a:rPr>
              <a:t>HDI-Japan</a:t>
            </a:r>
            <a:r>
              <a:rPr kumimoji="1" lang="ja-JP" altLang="en-US" sz="1200" dirty="0">
                <a:latin typeface="游ゴシック Medium" panose="020B0500000000000000" pitchFamily="50" charset="-128"/>
                <a:ea typeface="游ゴシック Medium" panose="020B0500000000000000" pitchFamily="50" charset="-128"/>
              </a:rPr>
              <a:t>（ヘルプデスク協会）主催</a:t>
            </a:r>
            <a:r>
              <a:rPr kumimoji="1" lang="en-US" altLang="ja-JP" sz="1200" dirty="0">
                <a:latin typeface="游ゴシック Medium" panose="020B0500000000000000" pitchFamily="50" charset="-128"/>
                <a:ea typeface="游ゴシック Medium" panose="020B0500000000000000" pitchFamily="50" charset="-128"/>
              </a:rPr>
              <a:t>HDI</a:t>
            </a:r>
            <a:r>
              <a:rPr kumimoji="1" lang="ja-JP" altLang="en-US" sz="1200" dirty="0">
                <a:latin typeface="游ゴシック Medium" panose="020B0500000000000000" pitchFamily="50" charset="-128"/>
                <a:ea typeface="游ゴシック Medium" panose="020B0500000000000000" pitchFamily="50" charset="-128"/>
              </a:rPr>
              <a:t>格付けベンチマーク「モニタリング」で最高評価を獲得しました。</a:t>
            </a:r>
          </a:p>
        </p:txBody>
      </p:sp>
      <p:sp>
        <p:nvSpPr>
          <p:cNvPr id="18" name="テキスト ボックス 17">
            <a:extLst>
              <a:ext uri="{FF2B5EF4-FFF2-40B4-BE49-F238E27FC236}">
                <a16:creationId xmlns:a16="http://schemas.microsoft.com/office/drawing/2014/main" id="{9EB626AB-2211-1D95-8C16-2FAE72136AD0}"/>
              </a:ext>
            </a:extLst>
          </p:cNvPr>
          <p:cNvSpPr txBox="1"/>
          <p:nvPr/>
        </p:nvSpPr>
        <p:spPr>
          <a:xfrm>
            <a:off x="468311" y="2736957"/>
            <a:ext cx="3964350" cy="522772"/>
          </a:xfrm>
          <a:prstGeom prst="rect">
            <a:avLst/>
          </a:prstGeom>
          <a:noFill/>
        </p:spPr>
        <p:txBody>
          <a:bodyPr wrap="square" rtlCol="0">
            <a:spAutoFit/>
          </a:bodyPr>
          <a:lstStyle/>
          <a:p>
            <a:pPr>
              <a:lnSpc>
                <a:spcPct val="120000"/>
              </a:lnSpc>
            </a:pPr>
            <a:r>
              <a:rPr kumimoji="1" lang="ja-JP" altLang="en-US" sz="1200" dirty="0">
                <a:latin typeface="游ゴシック Medium" panose="020B0500000000000000" pitchFamily="50" charset="-128"/>
                <a:ea typeface="游ゴシック Medium" panose="020B0500000000000000" pitchFamily="50" charset="-128"/>
              </a:rPr>
              <a:t>製品の使い方に関するご質問を電話、メール、チャットでお問い合わせできます。</a:t>
            </a:r>
          </a:p>
        </p:txBody>
      </p:sp>
      <p:sp>
        <p:nvSpPr>
          <p:cNvPr id="19" name="テキスト プレースホルダー 2">
            <a:extLst>
              <a:ext uri="{FF2B5EF4-FFF2-40B4-BE49-F238E27FC236}">
                <a16:creationId xmlns:a16="http://schemas.microsoft.com/office/drawing/2014/main" id="{0BEBAFBD-0D95-2540-64BB-68FD56D51C1B}"/>
              </a:ext>
            </a:extLst>
          </p:cNvPr>
          <p:cNvSpPr txBox="1">
            <a:spLocks/>
          </p:cNvSpPr>
          <p:nvPr/>
        </p:nvSpPr>
        <p:spPr>
          <a:xfrm>
            <a:off x="468313" y="3793896"/>
            <a:ext cx="3964347" cy="709871"/>
          </a:xfrm>
          <a:prstGeom prst="rect">
            <a:avLst/>
          </a:prstGeom>
          <a:solidFill>
            <a:schemeClr val="bg2"/>
          </a:solidFill>
        </p:spPr>
        <p:txBody>
          <a:bodyPr vert="horz" wrap="square" lIns="180000" tIns="144000" rIns="72000" bIns="72000" numCol="1" spcCol="180000" rtlCol="0" anchor="t">
            <a:noAutofit/>
          </a:bodyPr>
          <a:lstStyle>
            <a:lvl1pPr marL="269875" indent="-269875" algn="l" defTabSz="914400" rtl="0" eaLnBrk="1" latinLnBrk="0" hangingPunct="1">
              <a:lnSpc>
                <a:spcPct val="130000"/>
              </a:lnSpc>
              <a:spcBef>
                <a:spcPts val="1000"/>
              </a:spcBef>
              <a:buClr>
                <a:schemeClr val="accent2"/>
              </a:buClr>
              <a:buFont typeface="Wingdings" pitchFamily="2" charset="2"/>
              <a:buChar char="l"/>
              <a:tabLst/>
              <a:defRPr kumimoji="1" sz="1800" b="0" i="0" kern="1200">
                <a:solidFill>
                  <a:schemeClr val="tx1"/>
                </a:solidFill>
                <a:latin typeface="Yu Gothic Medium" panose="020B0400000000000000" pitchFamily="34" charset="-128"/>
                <a:ea typeface="Yu Gothic Medium" panose="020B0400000000000000" pitchFamily="34" charset="-128"/>
                <a:cs typeface="+mn-cs"/>
              </a:defRPr>
            </a:lvl1pPr>
            <a:lvl2pPr marL="676275" indent="-219075" algn="l" defTabSz="914400" rtl="0" eaLnBrk="1" latinLnBrk="0" hangingPunct="1">
              <a:lnSpc>
                <a:spcPct val="130000"/>
              </a:lnSpc>
              <a:spcBef>
                <a:spcPts val="500"/>
              </a:spcBef>
              <a:buClr>
                <a:schemeClr val="accent3"/>
              </a:buClr>
              <a:buFont typeface="Arial" panose="020B0604020202020204" pitchFamily="34" charset="0"/>
              <a:buChar char="•"/>
              <a:tabLst/>
              <a:defRPr kumimoji="1" sz="1400" b="0" i="0" kern="1200">
                <a:solidFill>
                  <a:schemeClr val="tx1"/>
                </a:solidFill>
                <a:latin typeface="Yu Gothic" panose="020B0400000000000000" pitchFamily="34" charset="-128"/>
                <a:ea typeface="Yu Gothic" panose="020B04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b="0" i="0" kern="1200">
                <a:solidFill>
                  <a:schemeClr val="tx1"/>
                </a:solidFill>
                <a:latin typeface="Yu Gothic" panose="020B0400000000000000" pitchFamily="34" charset="-128"/>
                <a:ea typeface="Yu Gothic" panose="020B04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0" i="0" kern="1200">
                <a:solidFill>
                  <a:schemeClr val="tx1"/>
                </a:solidFill>
                <a:latin typeface="Yu Gothic" panose="020B0400000000000000" pitchFamily="34" charset="-128"/>
                <a:ea typeface="Yu Gothic" panose="020B04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0" i="0" kern="1200">
                <a:solidFill>
                  <a:schemeClr val="tx1"/>
                </a:solidFill>
                <a:latin typeface="Yu Gothic" panose="020B0400000000000000" pitchFamily="34" charset="-128"/>
                <a:ea typeface="Yu Gothic" panose="020B04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20000"/>
              </a:lnSpc>
              <a:spcBef>
                <a:spcPts val="0"/>
              </a:spcBef>
              <a:buNone/>
            </a:pPr>
            <a:r>
              <a:rPr kumimoji="1" lang="en-US" altLang="ja-JP" sz="1200" dirty="0"/>
              <a:t>Garoon</a:t>
            </a:r>
            <a:r>
              <a:rPr kumimoji="1" lang="ja-JP" altLang="en-US" sz="1200" dirty="0"/>
              <a:t>の設定方法や活用促進のためのコツをお伝えするセミナーを定期開催しています。</a:t>
            </a:r>
          </a:p>
        </p:txBody>
      </p:sp>
      <p:sp>
        <p:nvSpPr>
          <p:cNvPr id="20" name="正方形/長方形 19">
            <a:extLst>
              <a:ext uri="{FF2B5EF4-FFF2-40B4-BE49-F238E27FC236}">
                <a16:creationId xmlns:a16="http://schemas.microsoft.com/office/drawing/2014/main" id="{B629D3D6-3092-393F-178C-205F4E41C0CB}"/>
              </a:ext>
            </a:extLst>
          </p:cNvPr>
          <p:cNvSpPr/>
          <p:nvPr/>
        </p:nvSpPr>
        <p:spPr>
          <a:xfrm>
            <a:off x="468312" y="3510460"/>
            <a:ext cx="3964349" cy="28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500" tIns="20250" rIns="121500" bIns="20250" rtlCol="0" anchor="ctr"/>
          <a:lstStyle/>
          <a:p>
            <a:pPr algn="ctr">
              <a:lnSpc>
                <a:spcPct val="120000"/>
              </a:lnSpc>
            </a:pPr>
            <a:r>
              <a:rPr lang="ja-JP" altLang="en-US" sz="1400" b="1" spc="75" dirty="0">
                <a:latin typeface="Yu Gothic" panose="020B0400000000000000" pitchFamily="34" charset="-128"/>
                <a:ea typeface="Yu Gothic" panose="020B0400000000000000" pitchFamily="34" charset="-128"/>
              </a:rPr>
              <a:t>ご利用中の方向けセミナー</a:t>
            </a:r>
          </a:p>
        </p:txBody>
      </p:sp>
      <p:sp>
        <p:nvSpPr>
          <p:cNvPr id="21" name="テキスト プレースホルダー 2">
            <a:extLst>
              <a:ext uri="{FF2B5EF4-FFF2-40B4-BE49-F238E27FC236}">
                <a16:creationId xmlns:a16="http://schemas.microsoft.com/office/drawing/2014/main" id="{EC1CE072-9AEF-53E3-B24D-8B70E2B94AD6}"/>
              </a:ext>
            </a:extLst>
          </p:cNvPr>
          <p:cNvSpPr txBox="1">
            <a:spLocks/>
          </p:cNvSpPr>
          <p:nvPr/>
        </p:nvSpPr>
        <p:spPr>
          <a:xfrm>
            <a:off x="4835662" y="3793896"/>
            <a:ext cx="3964347" cy="709871"/>
          </a:xfrm>
          <a:prstGeom prst="rect">
            <a:avLst/>
          </a:prstGeom>
          <a:solidFill>
            <a:schemeClr val="bg2"/>
          </a:solidFill>
        </p:spPr>
        <p:txBody>
          <a:bodyPr vert="horz" wrap="square" lIns="180000" tIns="144000" rIns="72000" bIns="72000" numCol="1" spcCol="180000" rtlCol="0" anchor="t">
            <a:noAutofit/>
          </a:bodyPr>
          <a:lstStyle>
            <a:lvl1pPr marL="269875" indent="-269875" algn="l" defTabSz="914400" rtl="0" eaLnBrk="1" latinLnBrk="0" hangingPunct="1">
              <a:lnSpc>
                <a:spcPct val="130000"/>
              </a:lnSpc>
              <a:spcBef>
                <a:spcPts val="1000"/>
              </a:spcBef>
              <a:buClr>
                <a:schemeClr val="accent2"/>
              </a:buClr>
              <a:buFont typeface="Wingdings" pitchFamily="2" charset="2"/>
              <a:buChar char="l"/>
              <a:tabLst/>
              <a:defRPr kumimoji="1" sz="1800" b="0" i="0" kern="1200">
                <a:solidFill>
                  <a:schemeClr val="tx1"/>
                </a:solidFill>
                <a:latin typeface="Yu Gothic Medium" panose="020B0400000000000000" pitchFamily="34" charset="-128"/>
                <a:ea typeface="Yu Gothic Medium" panose="020B0400000000000000" pitchFamily="34" charset="-128"/>
                <a:cs typeface="+mn-cs"/>
              </a:defRPr>
            </a:lvl1pPr>
            <a:lvl2pPr marL="676275" indent="-219075" algn="l" defTabSz="914400" rtl="0" eaLnBrk="1" latinLnBrk="0" hangingPunct="1">
              <a:lnSpc>
                <a:spcPct val="130000"/>
              </a:lnSpc>
              <a:spcBef>
                <a:spcPts val="500"/>
              </a:spcBef>
              <a:buClr>
                <a:schemeClr val="accent3"/>
              </a:buClr>
              <a:buFont typeface="Arial" panose="020B0604020202020204" pitchFamily="34" charset="0"/>
              <a:buChar char="•"/>
              <a:tabLst/>
              <a:defRPr kumimoji="1" sz="1400" b="0" i="0" kern="1200">
                <a:solidFill>
                  <a:schemeClr val="tx1"/>
                </a:solidFill>
                <a:latin typeface="Yu Gothic" panose="020B0400000000000000" pitchFamily="34" charset="-128"/>
                <a:ea typeface="Yu Gothic" panose="020B04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b="0" i="0" kern="1200">
                <a:solidFill>
                  <a:schemeClr val="tx1"/>
                </a:solidFill>
                <a:latin typeface="Yu Gothic" panose="020B0400000000000000" pitchFamily="34" charset="-128"/>
                <a:ea typeface="Yu Gothic" panose="020B04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0" i="0" kern="1200">
                <a:solidFill>
                  <a:schemeClr val="tx1"/>
                </a:solidFill>
                <a:latin typeface="Yu Gothic" panose="020B0400000000000000" pitchFamily="34" charset="-128"/>
                <a:ea typeface="Yu Gothic" panose="020B04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0" i="0" kern="1200">
                <a:solidFill>
                  <a:schemeClr val="tx1"/>
                </a:solidFill>
                <a:latin typeface="Yu Gothic" panose="020B0400000000000000" pitchFamily="34" charset="-128"/>
                <a:ea typeface="Yu Gothic" panose="020B04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20000"/>
              </a:lnSpc>
              <a:spcBef>
                <a:spcPts val="0"/>
              </a:spcBef>
              <a:buNone/>
            </a:pPr>
            <a:r>
              <a:rPr kumimoji="1" lang="ja-JP" altLang="en-US" sz="1200" dirty="0"/>
              <a:t>わかりやすいマニュアルで機能の使い方を学べます。 管理者向けとユーザー向けに分けてご提供しています。</a:t>
            </a:r>
          </a:p>
        </p:txBody>
      </p:sp>
      <p:sp>
        <p:nvSpPr>
          <p:cNvPr id="22" name="正方形/長方形 21">
            <a:extLst>
              <a:ext uri="{FF2B5EF4-FFF2-40B4-BE49-F238E27FC236}">
                <a16:creationId xmlns:a16="http://schemas.microsoft.com/office/drawing/2014/main" id="{CDE1948F-EA3A-866E-043F-2778A9C74053}"/>
              </a:ext>
            </a:extLst>
          </p:cNvPr>
          <p:cNvSpPr/>
          <p:nvPr/>
        </p:nvSpPr>
        <p:spPr>
          <a:xfrm>
            <a:off x="4835661" y="3510460"/>
            <a:ext cx="3964349" cy="28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500" tIns="20250" rIns="121500" bIns="20250" rtlCol="0" anchor="ctr"/>
          <a:lstStyle/>
          <a:p>
            <a:pPr algn="ctr">
              <a:lnSpc>
                <a:spcPct val="120000"/>
              </a:lnSpc>
            </a:pPr>
            <a:r>
              <a:rPr lang="ja-JP" altLang="en-US" sz="1400" b="1" spc="75" dirty="0">
                <a:latin typeface="Yu Gothic" panose="020B0400000000000000" pitchFamily="34" charset="-128"/>
                <a:ea typeface="Yu Gothic" panose="020B0400000000000000" pitchFamily="34" charset="-128"/>
              </a:rPr>
              <a:t>オンラインマニュアル</a:t>
            </a:r>
          </a:p>
        </p:txBody>
      </p:sp>
      <p:pic>
        <p:nvPicPr>
          <p:cNvPr id="6" name="図 5">
            <a:extLst>
              <a:ext uri="{FF2B5EF4-FFF2-40B4-BE49-F238E27FC236}">
                <a16:creationId xmlns:a16="http://schemas.microsoft.com/office/drawing/2014/main" id="{ABAF900E-8936-B45A-1427-2B553DA3EA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1653" y="1825353"/>
            <a:ext cx="1853345" cy="871804"/>
          </a:xfrm>
          <a:prstGeom prst="rect">
            <a:avLst/>
          </a:prstGeom>
        </p:spPr>
      </p:pic>
    </p:spTree>
    <p:extLst>
      <p:ext uri="{BB962C8B-B14F-4D97-AF65-F5344CB8AC3E}">
        <p14:creationId xmlns:p14="http://schemas.microsoft.com/office/powerpoint/2010/main" val="24135563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3FF1906-A89A-E79D-AE8A-37302B70C607}"/>
              </a:ext>
            </a:extLst>
          </p:cNvPr>
          <p:cNvSpPr>
            <a:spLocks noGrp="1"/>
          </p:cNvSpPr>
          <p:nvPr>
            <p:ph type="title"/>
          </p:nvPr>
        </p:nvSpPr>
        <p:spPr/>
        <p:txBody>
          <a:bodyPr/>
          <a:lstStyle/>
          <a:p>
            <a:r>
              <a:rPr kumimoji="1" lang="ja-JP" altLang="en-US"/>
              <a:t>連携・拡張</a:t>
            </a:r>
          </a:p>
        </p:txBody>
      </p:sp>
    </p:spTree>
    <p:extLst>
      <p:ext uri="{BB962C8B-B14F-4D97-AF65-F5344CB8AC3E}">
        <p14:creationId xmlns:p14="http://schemas.microsoft.com/office/powerpoint/2010/main" val="17175668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9572C61-250E-70E5-255A-B4604D7B0C6E}"/>
              </a:ext>
            </a:extLst>
          </p:cNvPr>
          <p:cNvSpPr>
            <a:spLocks noGrp="1"/>
          </p:cNvSpPr>
          <p:nvPr>
            <p:ph type="title"/>
          </p:nvPr>
        </p:nvSpPr>
        <p:spPr/>
        <p:txBody>
          <a:bodyPr>
            <a:normAutofit/>
          </a:bodyPr>
          <a:lstStyle/>
          <a:p>
            <a:r>
              <a:rPr kumimoji="1" lang="ja-JP" altLang="en-US" dirty="0"/>
              <a:t>連携・拡張を実現する</a:t>
            </a:r>
            <a:r>
              <a:rPr kumimoji="1" lang="en-US" altLang="ja-JP" dirty="0"/>
              <a:t>3</a:t>
            </a:r>
            <a:r>
              <a:rPr kumimoji="1" lang="ja-JP" altLang="en-US" dirty="0"/>
              <a:t>つの方法</a:t>
            </a:r>
          </a:p>
        </p:txBody>
      </p:sp>
      <p:pic>
        <p:nvPicPr>
          <p:cNvPr id="3" name="図 2" descr="ダイアグラム&#10;&#10;自動的に生成された説明">
            <a:extLst>
              <a:ext uri="{FF2B5EF4-FFF2-40B4-BE49-F238E27FC236}">
                <a16:creationId xmlns:a16="http://schemas.microsoft.com/office/drawing/2014/main" id="{247E663E-97BF-9FDA-30E8-F93E748E1749}"/>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51519" y="1705684"/>
            <a:ext cx="2854681" cy="1930802"/>
          </a:xfrm>
          <a:prstGeom prst="rect">
            <a:avLst/>
          </a:prstGeom>
        </p:spPr>
      </p:pic>
      <p:pic>
        <p:nvPicPr>
          <p:cNvPr id="4" name="図 3" descr="グラフィカル ユーザー インターフェイス, アプリケーション&#10;&#10;自動的に生成された説明">
            <a:extLst>
              <a:ext uri="{FF2B5EF4-FFF2-40B4-BE49-F238E27FC236}">
                <a16:creationId xmlns:a16="http://schemas.microsoft.com/office/drawing/2014/main" id="{D937EACD-11D6-952F-9E48-CD831172AC23}"/>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5842089" y="2153264"/>
            <a:ext cx="2854681" cy="1380539"/>
          </a:xfrm>
          <a:prstGeom prst="rect">
            <a:avLst/>
          </a:prstGeom>
        </p:spPr>
      </p:pic>
      <p:pic>
        <p:nvPicPr>
          <p:cNvPr id="5" name="図 4" descr="グラフィカル ユーザー インターフェイス, ダイアグラム&#10;&#10;自動的に生成された説明">
            <a:extLst>
              <a:ext uri="{FF2B5EF4-FFF2-40B4-BE49-F238E27FC236}">
                <a16:creationId xmlns:a16="http://schemas.microsoft.com/office/drawing/2014/main" id="{1C29CE91-7C5D-DD38-E404-965B263C36CD}"/>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3012135" y="2241564"/>
            <a:ext cx="2854681" cy="1292240"/>
          </a:xfrm>
          <a:prstGeom prst="rect">
            <a:avLst/>
          </a:prstGeom>
        </p:spPr>
      </p:pic>
      <p:sp>
        <p:nvSpPr>
          <p:cNvPr id="8" name="テキスト プレースホルダー 2">
            <a:extLst>
              <a:ext uri="{FF2B5EF4-FFF2-40B4-BE49-F238E27FC236}">
                <a16:creationId xmlns:a16="http://schemas.microsoft.com/office/drawing/2014/main" id="{286DC7C0-F82D-ECF1-FAF0-E30379E4E948}"/>
              </a:ext>
            </a:extLst>
          </p:cNvPr>
          <p:cNvSpPr>
            <a:spLocks noGrp="1"/>
          </p:cNvSpPr>
          <p:nvPr>
            <p:ph type="body" sz="quarter" idx="10"/>
          </p:nvPr>
        </p:nvSpPr>
        <p:spPr>
          <a:xfrm>
            <a:off x="251520" y="1297954"/>
            <a:ext cx="2854681" cy="534764"/>
          </a:xfrm>
        </p:spPr>
        <p:txBody>
          <a:bodyPr anchor="ctr">
            <a:normAutofit/>
          </a:bodyPr>
          <a:lstStyle/>
          <a:p>
            <a:pPr marL="0" indent="0" algn="ctr">
              <a:buNone/>
            </a:pPr>
            <a:r>
              <a:rPr lang="ja-JP" altLang="en-US" sz="1600" b="1" dirty="0">
                <a:solidFill>
                  <a:schemeClr val="accent2"/>
                </a:solidFill>
                <a:latin typeface="游ゴシック" panose="020B0400000000000000" pitchFamily="50" charset="-128"/>
                <a:ea typeface="游ゴシック" panose="020B0400000000000000" pitchFamily="50" charset="-128"/>
              </a:rPr>
              <a:t>連携製品</a:t>
            </a:r>
            <a:endParaRPr kumimoji="1" lang="ja-JP" altLang="en-US" sz="1600" b="1" dirty="0">
              <a:solidFill>
                <a:schemeClr val="accent2"/>
              </a:solidFill>
              <a:latin typeface="游ゴシック" panose="020B0400000000000000" pitchFamily="50" charset="-128"/>
              <a:ea typeface="游ゴシック" panose="020B0400000000000000" pitchFamily="50" charset="-128"/>
            </a:endParaRPr>
          </a:p>
        </p:txBody>
      </p:sp>
      <p:sp>
        <p:nvSpPr>
          <p:cNvPr id="9" name="テキスト プレースホルダー 2">
            <a:extLst>
              <a:ext uri="{FF2B5EF4-FFF2-40B4-BE49-F238E27FC236}">
                <a16:creationId xmlns:a16="http://schemas.microsoft.com/office/drawing/2014/main" id="{161EEAF6-BE26-0F3C-3772-DD390701AE0C}"/>
              </a:ext>
            </a:extLst>
          </p:cNvPr>
          <p:cNvSpPr txBox="1">
            <a:spLocks/>
          </p:cNvSpPr>
          <p:nvPr/>
        </p:nvSpPr>
        <p:spPr>
          <a:xfrm>
            <a:off x="3106200" y="1297954"/>
            <a:ext cx="2805223" cy="534764"/>
          </a:xfrm>
          <a:prstGeom prst="rect">
            <a:avLst/>
          </a:prstGeom>
        </p:spPr>
        <p:txBody>
          <a:bodyPr vert="horz" lIns="91440" tIns="45720" rIns="91440" bIns="45720" rtlCol="0" anchor="ctr">
            <a:normAutofit/>
          </a:bodyPr>
          <a:lstStyle>
            <a:lvl1pPr marL="202401" indent="-202401" algn="l" defTabSz="685800" rtl="0" eaLnBrk="1" latinLnBrk="0" hangingPunct="1">
              <a:lnSpc>
                <a:spcPct val="130000"/>
              </a:lnSpc>
              <a:spcBef>
                <a:spcPts val="750"/>
              </a:spcBef>
              <a:buClr>
                <a:schemeClr val="accent2"/>
              </a:buClr>
              <a:buFont typeface="Wingdings" pitchFamily="2" charset="2"/>
              <a:buChar char="l"/>
              <a:tabLst/>
              <a:defRPr kumimoji="1" sz="1800" b="0" i="0" kern="1200">
                <a:solidFill>
                  <a:schemeClr val="tx1"/>
                </a:solidFill>
                <a:latin typeface="游ゴシック Medium" panose="020B0500000000000000" pitchFamily="50" charset="-128"/>
                <a:ea typeface="游ゴシック Medium" panose="020B0500000000000000" pitchFamily="50" charset="-128"/>
                <a:cs typeface="+mn-cs"/>
              </a:defRPr>
            </a:lvl1pPr>
            <a:lvl2pPr marL="507194" indent="-164302" algn="l" defTabSz="685800" rtl="0" eaLnBrk="1" latinLnBrk="0" hangingPunct="1">
              <a:lnSpc>
                <a:spcPct val="130000"/>
              </a:lnSpc>
              <a:spcBef>
                <a:spcPts val="375"/>
              </a:spcBef>
              <a:buClr>
                <a:schemeClr val="accent3"/>
              </a:buClr>
              <a:buFont typeface="Arial" panose="020B0604020202020204" pitchFamily="34" charset="0"/>
              <a:buChar char="•"/>
              <a:tabLst/>
              <a:defRPr kumimoji="1" sz="1600" b="0" i="0" kern="1200">
                <a:solidFill>
                  <a:schemeClr val="tx1"/>
                </a:solidFill>
                <a:latin typeface="游ゴシック Medium" panose="020B0500000000000000" pitchFamily="50" charset="-128"/>
                <a:ea typeface="游ゴシック Medium" panose="020B0500000000000000" pitchFamily="50" charset="-128"/>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600" b="0" i="0" kern="1200">
                <a:solidFill>
                  <a:schemeClr val="tx1">
                    <a:lumMod val="60000"/>
                    <a:lumOff val="40000"/>
                  </a:schemeClr>
                </a:solidFill>
                <a:latin typeface="游ゴシック Medium" panose="020B0500000000000000" pitchFamily="50" charset="-128"/>
                <a:ea typeface="游ゴシック Medium" panose="020B0500000000000000" pitchFamily="50" charset="-128"/>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400" b="0" i="0" kern="1200">
                <a:solidFill>
                  <a:schemeClr val="tx1">
                    <a:lumMod val="60000"/>
                    <a:lumOff val="40000"/>
                  </a:schemeClr>
                </a:solidFill>
                <a:latin typeface="游ゴシック Medium" panose="020B0500000000000000" pitchFamily="50" charset="-128"/>
                <a:ea typeface="游ゴシック Medium" panose="020B0500000000000000" pitchFamily="50" charset="-128"/>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ctr">
              <a:buFont typeface="Wingdings" pitchFamily="2" charset="2"/>
              <a:buNone/>
            </a:pPr>
            <a:r>
              <a:rPr lang="ja-JP" altLang="en-US" sz="1600" b="1" dirty="0">
                <a:solidFill>
                  <a:schemeClr val="accent2"/>
                </a:solidFill>
                <a:latin typeface="游ゴシック" panose="020B0400000000000000" pitchFamily="50" charset="-128"/>
                <a:ea typeface="游ゴシック" panose="020B0400000000000000" pitchFamily="50" charset="-128"/>
              </a:rPr>
              <a:t>プラグイン</a:t>
            </a:r>
          </a:p>
        </p:txBody>
      </p:sp>
      <p:sp>
        <p:nvSpPr>
          <p:cNvPr id="10" name="テキスト プレースホルダー 2">
            <a:extLst>
              <a:ext uri="{FF2B5EF4-FFF2-40B4-BE49-F238E27FC236}">
                <a16:creationId xmlns:a16="http://schemas.microsoft.com/office/drawing/2014/main" id="{74CE3C42-275D-2E30-6DE0-C569B5693E8C}"/>
              </a:ext>
            </a:extLst>
          </p:cNvPr>
          <p:cNvSpPr txBox="1">
            <a:spLocks/>
          </p:cNvSpPr>
          <p:nvPr/>
        </p:nvSpPr>
        <p:spPr>
          <a:xfrm>
            <a:off x="5866815" y="1155425"/>
            <a:ext cx="2854681" cy="779975"/>
          </a:xfrm>
          <a:prstGeom prst="rect">
            <a:avLst/>
          </a:prstGeom>
        </p:spPr>
        <p:txBody>
          <a:bodyPr vert="horz" lIns="91440" tIns="45720" rIns="91440" bIns="45720" rtlCol="0" anchor="ctr">
            <a:normAutofit/>
          </a:bodyPr>
          <a:lstStyle>
            <a:lvl1pPr marL="202401" indent="-202401" algn="l" defTabSz="685800" rtl="0" eaLnBrk="1" latinLnBrk="0" hangingPunct="1">
              <a:lnSpc>
                <a:spcPct val="130000"/>
              </a:lnSpc>
              <a:spcBef>
                <a:spcPts val="750"/>
              </a:spcBef>
              <a:buClr>
                <a:schemeClr val="accent2"/>
              </a:buClr>
              <a:buFont typeface="Wingdings" pitchFamily="2" charset="2"/>
              <a:buChar char="l"/>
              <a:tabLst/>
              <a:defRPr kumimoji="1" sz="1800" b="0" i="0" kern="1200">
                <a:solidFill>
                  <a:schemeClr val="tx1"/>
                </a:solidFill>
                <a:latin typeface="游ゴシック Medium" panose="020B0500000000000000" pitchFamily="50" charset="-128"/>
                <a:ea typeface="游ゴシック Medium" panose="020B0500000000000000" pitchFamily="50" charset="-128"/>
                <a:cs typeface="+mn-cs"/>
              </a:defRPr>
            </a:lvl1pPr>
            <a:lvl2pPr marL="507194" indent="-164302" algn="l" defTabSz="685800" rtl="0" eaLnBrk="1" latinLnBrk="0" hangingPunct="1">
              <a:lnSpc>
                <a:spcPct val="130000"/>
              </a:lnSpc>
              <a:spcBef>
                <a:spcPts val="375"/>
              </a:spcBef>
              <a:buClr>
                <a:schemeClr val="accent3"/>
              </a:buClr>
              <a:buFont typeface="Arial" panose="020B0604020202020204" pitchFamily="34" charset="0"/>
              <a:buChar char="•"/>
              <a:tabLst/>
              <a:defRPr kumimoji="1" sz="1600" b="0" i="0" kern="1200">
                <a:solidFill>
                  <a:schemeClr val="tx1"/>
                </a:solidFill>
                <a:latin typeface="游ゴシック Medium" panose="020B0500000000000000" pitchFamily="50" charset="-128"/>
                <a:ea typeface="游ゴシック Medium" panose="020B0500000000000000" pitchFamily="50" charset="-128"/>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600" b="0" i="0" kern="1200">
                <a:solidFill>
                  <a:schemeClr val="tx1">
                    <a:lumMod val="60000"/>
                    <a:lumOff val="40000"/>
                  </a:schemeClr>
                </a:solidFill>
                <a:latin typeface="游ゴシック Medium" panose="020B0500000000000000" pitchFamily="50" charset="-128"/>
                <a:ea typeface="游ゴシック Medium" panose="020B0500000000000000" pitchFamily="50" charset="-128"/>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400" b="0" i="0" kern="1200">
                <a:solidFill>
                  <a:schemeClr val="tx1">
                    <a:lumMod val="60000"/>
                    <a:lumOff val="40000"/>
                  </a:schemeClr>
                </a:solidFill>
                <a:latin typeface="游ゴシック Medium" panose="020B0500000000000000" pitchFamily="50" charset="-128"/>
                <a:ea typeface="游ゴシック Medium" panose="020B0500000000000000" pitchFamily="50" charset="-128"/>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ctr">
              <a:lnSpc>
                <a:spcPct val="100000"/>
              </a:lnSpc>
              <a:spcBef>
                <a:spcPts val="0"/>
              </a:spcBef>
              <a:buFont typeface="Wingdings" pitchFamily="2" charset="2"/>
              <a:buNone/>
            </a:pPr>
            <a:r>
              <a:rPr lang="en-US" altLang="ja-JP" sz="1600" b="1" dirty="0">
                <a:solidFill>
                  <a:schemeClr val="accent2"/>
                </a:solidFill>
                <a:latin typeface="游ゴシック" panose="020B0400000000000000" pitchFamily="50" charset="-128"/>
                <a:ea typeface="游ゴシック" panose="020B0400000000000000" pitchFamily="50" charset="-128"/>
              </a:rPr>
              <a:t>JavaScript/CSS</a:t>
            </a:r>
            <a:br>
              <a:rPr lang="en-US" altLang="ja-JP" sz="1600" b="1" dirty="0">
                <a:solidFill>
                  <a:schemeClr val="accent2"/>
                </a:solidFill>
                <a:latin typeface="游ゴシック" panose="020B0400000000000000" pitchFamily="50" charset="-128"/>
                <a:ea typeface="游ゴシック" panose="020B0400000000000000" pitchFamily="50" charset="-128"/>
              </a:rPr>
            </a:br>
            <a:r>
              <a:rPr lang="ja-JP" altLang="en-US" sz="1600" b="1" dirty="0">
                <a:solidFill>
                  <a:schemeClr val="accent2"/>
                </a:solidFill>
                <a:latin typeface="游ゴシック" panose="020B0400000000000000" pitchFamily="50" charset="-128"/>
                <a:ea typeface="游ゴシック" panose="020B0400000000000000" pitchFamily="50" charset="-128"/>
              </a:rPr>
              <a:t>カスタマイズ</a:t>
            </a:r>
          </a:p>
        </p:txBody>
      </p:sp>
      <p:sp>
        <p:nvSpPr>
          <p:cNvPr id="6" name="テキスト プレースホルダー 6">
            <a:extLst>
              <a:ext uri="{FF2B5EF4-FFF2-40B4-BE49-F238E27FC236}">
                <a16:creationId xmlns:a16="http://schemas.microsoft.com/office/drawing/2014/main" id="{3AB49B52-ADCB-9092-C73B-CF076E43D8A1}"/>
              </a:ext>
            </a:extLst>
          </p:cNvPr>
          <p:cNvSpPr txBox="1">
            <a:spLocks/>
          </p:cNvSpPr>
          <p:nvPr/>
        </p:nvSpPr>
        <p:spPr>
          <a:xfrm>
            <a:off x="1468492" y="3636486"/>
            <a:ext cx="7012628" cy="230832"/>
          </a:xfrm>
          <a:prstGeom prst="rect">
            <a:avLst/>
          </a:prstGeom>
        </p:spPr>
        <p:txBody>
          <a:bodyPr vert="horz" wrap="square" lIns="91440" tIns="45720" rIns="91440" bIns="45720" rtlCol="0">
            <a:spAutoFit/>
          </a:bodyPr>
          <a:lstStyle>
            <a:lvl1pPr marL="202401" indent="-202401" algn="l" defTabSz="685800" rtl="0" eaLnBrk="1" latinLnBrk="0" hangingPunct="1">
              <a:lnSpc>
                <a:spcPct val="130000"/>
              </a:lnSpc>
              <a:spcBef>
                <a:spcPts val="750"/>
              </a:spcBef>
              <a:buClr>
                <a:schemeClr val="accent2"/>
              </a:buClr>
              <a:buFont typeface="Wingdings" pitchFamily="2" charset="2"/>
              <a:buChar char="l"/>
              <a:tabLst/>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07194" indent="-164302" algn="l" defTabSz="685800" rtl="0" eaLnBrk="1" latinLnBrk="0" hangingPunct="1">
              <a:lnSpc>
                <a:spcPct val="130000"/>
              </a:lnSpc>
              <a:spcBef>
                <a:spcPts val="375"/>
              </a:spcBef>
              <a:buClr>
                <a:schemeClr val="accent3"/>
              </a:buClr>
              <a:buFont typeface="Arial" panose="020B0604020202020204" pitchFamily="34" charset="0"/>
              <a:buChar char="•"/>
              <a:tabLst/>
              <a:defRPr kumimoji="1" sz="1200" b="0" i="0" kern="1200">
                <a:solidFill>
                  <a:schemeClr val="tx1"/>
                </a:solidFill>
                <a:latin typeface="Yu Gothic" panose="020B0400000000000000" pitchFamily="34" charset="-128"/>
                <a:ea typeface="Yu Gothic" panose="020B0400000000000000" pitchFamily="34" charset="-128"/>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200" b="0" i="0" kern="1200">
                <a:solidFill>
                  <a:schemeClr val="tx1">
                    <a:lumMod val="60000"/>
                    <a:lumOff val="40000"/>
                  </a:schemeClr>
                </a:solidFill>
                <a:latin typeface="Yu Gothic" panose="020B0400000000000000" pitchFamily="34" charset="-128"/>
                <a:ea typeface="Yu Gothic" panose="020B0400000000000000" pitchFamily="34" charset="-128"/>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100" b="0" i="0" kern="1200">
                <a:solidFill>
                  <a:schemeClr val="tx1">
                    <a:lumMod val="60000"/>
                    <a:lumOff val="40000"/>
                  </a:schemeClr>
                </a:solidFill>
                <a:latin typeface="Yu Gothic" panose="020B0400000000000000" pitchFamily="34" charset="-128"/>
                <a:ea typeface="Yu Gothic" panose="020B0400000000000000" pitchFamily="34" charset="-128"/>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r">
              <a:lnSpc>
                <a:spcPct val="100000"/>
              </a:lnSpc>
              <a:spcBef>
                <a:spcPts val="300"/>
              </a:spcBef>
              <a:buNone/>
            </a:pPr>
            <a:r>
              <a:rPr lang="ja-JP" altLang="en-US" sz="900" dirty="0">
                <a:latin typeface="游ゴシック Medium" panose="020B0500000000000000" pitchFamily="50" charset="-128"/>
                <a:ea typeface="游ゴシック Medium" panose="020B0500000000000000" pitchFamily="50" charset="-128"/>
              </a:rPr>
              <a:t>詳細：</a:t>
            </a:r>
            <a:r>
              <a:rPr lang="en-US" altLang="ja-JP" sz="900" dirty="0">
                <a:latin typeface="游ゴシック Medium" panose="020B0500000000000000" pitchFamily="50" charset="-128"/>
                <a:ea typeface="游ゴシック Medium" panose="020B0500000000000000" pitchFamily="50" charset="-128"/>
              </a:rPr>
              <a:t>https://garoon.cybozu.co.jp/function/expand/</a:t>
            </a:r>
            <a:endParaRPr lang="en-US" altLang="ja-JP" sz="900" dirty="0">
              <a:solidFill>
                <a:schemeClr val="accent2"/>
              </a:solidFill>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13240838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08165B4-7D35-F3F6-6286-1463FFFBA909}"/>
              </a:ext>
            </a:extLst>
          </p:cNvPr>
          <p:cNvSpPr>
            <a:spLocks noGrp="1"/>
          </p:cNvSpPr>
          <p:nvPr>
            <p:ph type="title"/>
          </p:nvPr>
        </p:nvSpPr>
        <p:spPr/>
        <p:txBody>
          <a:bodyPr/>
          <a:lstStyle/>
          <a:p>
            <a:r>
              <a:rPr kumimoji="1" lang="ja-JP" altLang="en-US" dirty="0"/>
              <a:t>連携製品</a:t>
            </a:r>
            <a:r>
              <a:rPr kumimoji="1" lang="en-US" altLang="ja-JP" baseline="30000" dirty="0"/>
              <a:t>※</a:t>
            </a:r>
            <a:endParaRPr kumimoji="1" lang="ja-JP" altLang="en-US" baseline="30000" dirty="0"/>
          </a:p>
        </p:txBody>
      </p:sp>
      <p:sp>
        <p:nvSpPr>
          <p:cNvPr id="3" name="テキスト プレースホルダー 2">
            <a:extLst>
              <a:ext uri="{FF2B5EF4-FFF2-40B4-BE49-F238E27FC236}">
                <a16:creationId xmlns:a16="http://schemas.microsoft.com/office/drawing/2014/main" id="{6242DD78-7555-6FEB-979A-5D0D67EC7E4E}"/>
              </a:ext>
            </a:extLst>
          </p:cNvPr>
          <p:cNvSpPr>
            <a:spLocks noGrp="1"/>
          </p:cNvSpPr>
          <p:nvPr>
            <p:ph type="body" sz="quarter" idx="11"/>
          </p:nvPr>
        </p:nvSpPr>
        <p:spPr>
          <a:xfrm>
            <a:off x="374853" y="639733"/>
            <a:ext cx="8445297" cy="581442"/>
          </a:xfrm>
        </p:spPr>
        <p:txBody>
          <a:bodyPr>
            <a:normAutofit lnSpcReduction="10000"/>
          </a:bodyPr>
          <a:lstStyle/>
          <a:p>
            <a:r>
              <a:rPr kumimoji="1" lang="en-US" altLang="ja-JP" dirty="0"/>
              <a:t>Garoon</a:t>
            </a:r>
            <a:r>
              <a:rPr kumimoji="1" lang="ja-JP" altLang="en-US" dirty="0"/>
              <a:t>との連携機能がある製品</a:t>
            </a:r>
            <a:r>
              <a:rPr kumimoji="1" lang="en-US" altLang="ja-JP" dirty="0"/>
              <a:t>/</a:t>
            </a:r>
            <a:r>
              <a:rPr kumimoji="1" lang="ja-JP" altLang="en-US" dirty="0"/>
              <a:t>サービスが</a:t>
            </a:r>
            <a:r>
              <a:rPr kumimoji="1" lang="en-US" altLang="ja-JP" dirty="0"/>
              <a:t>30</a:t>
            </a:r>
            <a:r>
              <a:rPr kumimoji="1" lang="ja-JP" altLang="en-US" dirty="0"/>
              <a:t>種類以上あります。</a:t>
            </a:r>
            <a:br>
              <a:rPr kumimoji="1" lang="en-US" altLang="ja-JP" dirty="0"/>
            </a:br>
            <a:r>
              <a:rPr kumimoji="1" lang="ja-JP" altLang="en-US" dirty="0"/>
              <a:t>複数のシステムをシームレスに利用できます。</a:t>
            </a:r>
          </a:p>
          <a:p>
            <a:endParaRPr kumimoji="1" lang="ja-JP" altLang="en-US" dirty="0"/>
          </a:p>
        </p:txBody>
      </p:sp>
      <p:sp>
        <p:nvSpPr>
          <p:cNvPr id="10" name="テキスト プレースホルダー 6">
            <a:extLst>
              <a:ext uri="{FF2B5EF4-FFF2-40B4-BE49-F238E27FC236}">
                <a16:creationId xmlns:a16="http://schemas.microsoft.com/office/drawing/2014/main" id="{9FAC60D7-EA9F-5668-B97C-A27604B56B34}"/>
              </a:ext>
            </a:extLst>
          </p:cNvPr>
          <p:cNvSpPr txBox="1">
            <a:spLocks/>
          </p:cNvSpPr>
          <p:nvPr/>
        </p:nvSpPr>
        <p:spPr>
          <a:xfrm>
            <a:off x="1909238" y="4530456"/>
            <a:ext cx="7012628" cy="230832"/>
          </a:xfrm>
          <a:prstGeom prst="rect">
            <a:avLst/>
          </a:prstGeom>
        </p:spPr>
        <p:txBody>
          <a:bodyPr vert="horz" wrap="square" lIns="91440" tIns="45720" rIns="91440" bIns="45720" rtlCol="0">
            <a:spAutoFit/>
          </a:bodyPr>
          <a:lstStyle>
            <a:lvl1pPr marL="202401" indent="-202401" algn="l" defTabSz="685800" rtl="0" eaLnBrk="1" latinLnBrk="0" hangingPunct="1">
              <a:lnSpc>
                <a:spcPct val="130000"/>
              </a:lnSpc>
              <a:spcBef>
                <a:spcPts val="750"/>
              </a:spcBef>
              <a:buClr>
                <a:schemeClr val="accent2"/>
              </a:buClr>
              <a:buFont typeface="Wingdings" pitchFamily="2" charset="2"/>
              <a:buChar char="l"/>
              <a:tabLst/>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07194" indent="-164302" algn="l" defTabSz="685800" rtl="0" eaLnBrk="1" latinLnBrk="0" hangingPunct="1">
              <a:lnSpc>
                <a:spcPct val="130000"/>
              </a:lnSpc>
              <a:spcBef>
                <a:spcPts val="375"/>
              </a:spcBef>
              <a:buClr>
                <a:schemeClr val="accent3"/>
              </a:buClr>
              <a:buFont typeface="Arial" panose="020B0604020202020204" pitchFamily="34" charset="0"/>
              <a:buChar char="•"/>
              <a:tabLst/>
              <a:defRPr kumimoji="1" sz="1200" b="0" i="0" kern="1200">
                <a:solidFill>
                  <a:schemeClr val="tx1"/>
                </a:solidFill>
                <a:latin typeface="Yu Gothic" panose="020B0400000000000000" pitchFamily="34" charset="-128"/>
                <a:ea typeface="Yu Gothic" panose="020B0400000000000000" pitchFamily="34" charset="-128"/>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200" b="0" i="0" kern="1200">
                <a:solidFill>
                  <a:schemeClr val="tx1">
                    <a:lumMod val="60000"/>
                    <a:lumOff val="40000"/>
                  </a:schemeClr>
                </a:solidFill>
                <a:latin typeface="Yu Gothic" panose="020B0400000000000000" pitchFamily="34" charset="-128"/>
                <a:ea typeface="Yu Gothic" panose="020B0400000000000000" pitchFamily="34" charset="-128"/>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100" b="0" i="0" kern="1200">
                <a:solidFill>
                  <a:schemeClr val="tx1">
                    <a:lumMod val="60000"/>
                    <a:lumOff val="40000"/>
                  </a:schemeClr>
                </a:solidFill>
                <a:latin typeface="Yu Gothic" panose="020B0400000000000000" pitchFamily="34" charset="-128"/>
                <a:ea typeface="Yu Gothic" panose="020B0400000000000000" pitchFamily="34" charset="-128"/>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r">
              <a:lnSpc>
                <a:spcPct val="100000"/>
              </a:lnSpc>
              <a:spcBef>
                <a:spcPts val="300"/>
              </a:spcBef>
              <a:buNone/>
            </a:pPr>
            <a:r>
              <a:rPr lang="ja-JP" altLang="en-US" sz="900" dirty="0">
                <a:latin typeface="游ゴシック Medium" panose="020B0500000000000000" pitchFamily="50" charset="-128"/>
                <a:ea typeface="游ゴシック Medium" panose="020B0500000000000000" pitchFamily="50" charset="-128"/>
              </a:rPr>
              <a:t>詳細：</a:t>
            </a:r>
            <a:r>
              <a:rPr lang="en-US" altLang="ja-JP" sz="900" dirty="0">
                <a:solidFill>
                  <a:schemeClr val="accent2"/>
                </a:solidFill>
                <a:latin typeface="游ゴシック Medium" panose="020B0500000000000000" pitchFamily="50" charset="-128"/>
                <a:ea typeface="游ゴシック Medium" panose="020B0500000000000000" pitchFamily="50" charset="-128"/>
                <a:hlinkClick r:id="rId2">
                  <a:extLst>
                    <a:ext uri="{A12FA001-AC4F-418D-AE19-62706E023703}">
                      <ahyp:hlinkClr xmlns:ahyp="http://schemas.microsoft.com/office/drawing/2018/hyperlinkcolor" val="tx"/>
                    </a:ext>
                  </a:extLst>
                </a:hlinkClick>
              </a:rPr>
              <a:t>https://garoon.cybozu.co.jp/function/expand/search/?expansion=alignment</a:t>
            </a:r>
            <a:endParaRPr lang="en-US" altLang="ja-JP" sz="900" dirty="0">
              <a:solidFill>
                <a:schemeClr val="accent2"/>
              </a:solidFill>
              <a:latin typeface="游ゴシック Medium" panose="020B0500000000000000" pitchFamily="50" charset="-128"/>
              <a:ea typeface="游ゴシック Medium" panose="020B0500000000000000" pitchFamily="50" charset="-128"/>
              <a:hlinkClick r:id="rId3">
                <a:extLst>
                  <a:ext uri="{A12FA001-AC4F-418D-AE19-62706E023703}">
                    <ahyp:hlinkClr xmlns:ahyp="http://schemas.microsoft.com/office/drawing/2018/hyperlinkcolor" val="tx"/>
                  </a:ext>
                </a:extLst>
              </a:hlinkClick>
            </a:endParaRPr>
          </a:p>
        </p:txBody>
      </p:sp>
      <p:sp>
        <p:nvSpPr>
          <p:cNvPr id="11" name="テキスト ボックス 10">
            <a:extLst>
              <a:ext uri="{FF2B5EF4-FFF2-40B4-BE49-F238E27FC236}">
                <a16:creationId xmlns:a16="http://schemas.microsoft.com/office/drawing/2014/main" id="{556670F7-F86C-A8B5-F434-A062BE9EB588}"/>
              </a:ext>
            </a:extLst>
          </p:cNvPr>
          <p:cNvSpPr txBox="1"/>
          <p:nvPr/>
        </p:nvSpPr>
        <p:spPr>
          <a:xfrm>
            <a:off x="374853" y="3711547"/>
            <a:ext cx="5893508" cy="581441"/>
          </a:xfrm>
          <a:prstGeom prst="rect">
            <a:avLst/>
          </a:prstGeom>
          <a:noFill/>
        </p:spPr>
        <p:txBody>
          <a:bodyPr wrap="square" rtlCol="0">
            <a:spAutoFit/>
          </a:bodyPr>
          <a:lstStyle/>
          <a:p>
            <a:pPr>
              <a:lnSpc>
                <a:spcPct val="120000"/>
              </a:lnSpc>
            </a:pPr>
            <a:r>
              <a:rPr kumimoji="1" lang="en-US" altLang="ja-JP" sz="900" dirty="0"/>
              <a:t>※</a:t>
            </a:r>
            <a:r>
              <a:rPr kumimoji="1" lang="ja-JP" altLang="en-US" sz="900" dirty="0"/>
              <a:t>：</a:t>
            </a:r>
            <a:r>
              <a:rPr kumimoji="1" lang="en-US" altLang="ja-JP" sz="900" dirty="0"/>
              <a:t>Garoon</a:t>
            </a:r>
            <a:r>
              <a:rPr kumimoji="1" lang="ja-JP" altLang="en-US" sz="900" dirty="0"/>
              <a:t>と他製品との連携や、カスタマイズの実装には連携</a:t>
            </a:r>
            <a:r>
              <a:rPr kumimoji="1" lang="en-US" altLang="ja-JP" sz="900" dirty="0"/>
              <a:t>API</a:t>
            </a:r>
            <a:r>
              <a:rPr kumimoji="1" lang="ja-JP" altLang="en-US" sz="900" dirty="0"/>
              <a:t>が使える環境が必要です。</a:t>
            </a:r>
            <a:br>
              <a:rPr kumimoji="1" lang="en-US" altLang="ja-JP" sz="900" dirty="0"/>
            </a:br>
            <a:r>
              <a:rPr kumimoji="1" lang="ja-JP" altLang="en-US" sz="900" dirty="0"/>
              <a:t>　　パッケージ版では「サービスライセンス」をご契約中のお客様のみ連携</a:t>
            </a:r>
            <a:r>
              <a:rPr kumimoji="1" lang="en-US" altLang="ja-JP" sz="900" dirty="0"/>
              <a:t>API</a:t>
            </a:r>
            <a:r>
              <a:rPr kumimoji="1" lang="ja-JP" altLang="en-US" sz="900" dirty="0"/>
              <a:t>をご利用いただけます。</a:t>
            </a:r>
            <a:endParaRPr kumimoji="1" lang="en-US" altLang="ja-JP" sz="900" dirty="0"/>
          </a:p>
          <a:p>
            <a:pPr>
              <a:lnSpc>
                <a:spcPct val="120000"/>
              </a:lnSpc>
            </a:pPr>
            <a:r>
              <a:rPr kumimoji="1" lang="ja-JP" altLang="en-US" sz="900" dirty="0"/>
              <a:t>　　クラウド版ではすべてのお客様が連携</a:t>
            </a:r>
            <a:r>
              <a:rPr kumimoji="1" lang="en-US" altLang="ja-JP" sz="900" dirty="0"/>
              <a:t>API</a:t>
            </a:r>
            <a:r>
              <a:rPr kumimoji="1" lang="ja-JP" altLang="en-US" sz="900" dirty="0"/>
              <a:t>をご利用いただけます。</a:t>
            </a:r>
          </a:p>
        </p:txBody>
      </p:sp>
      <p:sp>
        <p:nvSpPr>
          <p:cNvPr id="12" name="テキスト プレースホルダー 2">
            <a:extLst>
              <a:ext uri="{FF2B5EF4-FFF2-40B4-BE49-F238E27FC236}">
                <a16:creationId xmlns:a16="http://schemas.microsoft.com/office/drawing/2014/main" id="{6FC010E6-3ADF-B96F-EBAA-E6C12B80EB17}"/>
              </a:ext>
            </a:extLst>
          </p:cNvPr>
          <p:cNvSpPr txBox="1">
            <a:spLocks/>
          </p:cNvSpPr>
          <p:nvPr/>
        </p:nvSpPr>
        <p:spPr>
          <a:xfrm>
            <a:off x="5490482" y="1698395"/>
            <a:ext cx="2412274" cy="1836000"/>
          </a:xfrm>
          <a:prstGeom prst="rect">
            <a:avLst/>
          </a:prstGeom>
          <a:solidFill>
            <a:schemeClr val="bg2"/>
          </a:solidFill>
        </p:spPr>
        <p:txBody>
          <a:bodyPr vert="horz" lIns="180000" tIns="144000" rIns="72000" bIns="72000" numCol="1" spcCol="180000" rtlCol="0" anchor="t">
            <a:noAutofit/>
          </a:bodyPr>
          <a:lstStyle>
            <a:lvl1pPr marL="269875" indent="-269875" algn="l" defTabSz="914400" rtl="0" eaLnBrk="1" latinLnBrk="0" hangingPunct="1">
              <a:lnSpc>
                <a:spcPct val="130000"/>
              </a:lnSpc>
              <a:spcBef>
                <a:spcPts val="1000"/>
              </a:spcBef>
              <a:buClr>
                <a:schemeClr val="accent2"/>
              </a:buClr>
              <a:buFont typeface="Wingdings" pitchFamily="2" charset="2"/>
              <a:buChar char="l"/>
              <a:tabLst/>
              <a:defRPr kumimoji="1" sz="1800" b="0" i="0" kern="1200">
                <a:solidFill>
                  <a:schemeClr val="tx1"/>
                </a:solidFill>
                <a:latin typeface="Yu Gothic Medium" panose="020B0400000000000000" pitchFamily="34" charset="-128"/>
                <a:ea typeface="Yu Gothic Medium" panose="020B0400000000000000" pitchFamily="34" charset="-128"/>
                <a:cs typeface="+mn-cs"/>
              </a:defRPr>
            </a:lvl1pPr>
            <a:lvl2pPr marL="676275" indent="-219075" algn="l" defTabSz="914400" rtl="0" eaLnBrk="1" latinLnBrk="0" hangingPunct="1">
              <a:lnSpc>
                <a:spcPct val="130000"/>
              </a:lnSpc>
              <a:spcBef>
                <a:spcPts val="500"/>
              </a:spcBef>
              <a:buClr>
                <a:schemeClr val="accent3"/>
              </a:buClr>
              <a:buFont typeface="Arial" panose="020B0604020202020204" pitchFamily="34" charset="0"/>
              <a:buChar char="•"/>
              <a:tabLst/>
              <a:defRPr kumimoji="1" sz="1400" b="0" i="0" kern="1200">
                <a:solidFill>
                  <a:schemeClr val="tx1"/>
                </a:solidFill>
                <a:latin typeface="Yu Gothic" panose="020B0400000000000000" pitchFamily="34" charset="-128"/>
                <a:ea typeface="Yu Gothic" panose="020B04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b="0" i="0" kern="1200">
                <a:solidFill>
                  <a:schemeClr val="tx1"/>
                </a:solidFill>
                <a:latin typeface="Yu Gothic" panose="020B0400000000000000" pitchFamily="34" charset="-128"/>
                <a:ea typeface="Yu Gothic" panose="020B04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0" i="0" kern="1200">
                <a:solidFill>
                  <a:schemeClr val="tx1"/>
                </a:solidFill>
                <a:latin typeface="Yu Gothic" panose="020B0400000000000000" pitchFamily="34" charset="-128"/>
                <a:ea typeface="Yu Gothic" panose="020B04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0" i="0" kern="1200">
                <a:solidFill>
                  <a:schemeClr val="tx1"/>
                </a:solidFill>
                <a:latin typeface="Yu Gothic" panose="020B0400000000000000" pitchFamily="34" charset="-128"/>
                <a:ea typeface="Yu Gothic" panose="020B04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182563" indent="-182563">
              <a:lnSpc>
                <a:spcPct val="120000"/>
              </a:lnSpc>
              <a:spcBef>
                <a:spcPts val="0"/>
              </a:spcBef>
            </a:pPr>
            <a:r>
              <a:rPr kumimoji="1" lang="ja-JP" altLang="en-US" sz="1400" dirty="0"/>
              <a:t>ワークフロー</a:t>
            </a:r>
          </a:p>
          <a:p>
            <a:pPr marL="182563" indent="-182563">
              <a:lnSpc>
                <a:spcPct val="120000"/>
              </a:lnSpc>
              <a:spcBef>
                <a:spcPts val="0"/>
              </a:spcBef>
            </a:pPr>
            <a:r>
              <a:rPr kumimoji="1" lang="ja-JP" altLang="en-US" sz="1400" dirty="0"/>
              <a:t>スケジューラー</a:t>
            </a:r>
          </a:p>
          <a:p>
            <a:pPr marL="182563" indent="-182563">
              <a:lnSpc>
                <a:spcPct val="120000"/>
              </a:lnSpc>
              <a:spcBef>
                <a:spcPts val="0"/>
              </a:spcBef>
            </a:pPr>
            <a:r>
              <a:rPr kumimoji="1" lang="ja-JP" altLang="en-US" sz="1400" dirty="0"/>
              <a:t>メール</a:t>
            </a:r>
            <a:endParaRPr kumimoji="1" lang="en-US" altLang="ja-JP" sz="1400" dirty="0"/>
          </a:p>
          <a:p>
            <a:pPr marL="182563" indent="-182563">
              <a:lnSpc>
                <a:spcPct val="120000"/>
              </a:lnSpc>
              <a:spcBef>
                <a:spcPts val="0"/>
              </a:spcBef>
            </a:pPr>
            <a:r>
              <a:rPr kumimoji="1" lang="ja-JP" altLang="en-US" sz="1400" dirty="0"/>
              <a:t>勤怠管理</a:t>
            </a:r>
          </a:p>
          <a:p>
            <a:pPr marL="182563" indent="-182563">
              <a:lnSpc>
                <a:spcPct val="120000"/>
              </a:lnSpc>
              <a:spcBef>
                <a:spcPts val="0"/>
              </a:spcBef>
            </a:pPr>
            <a:r>
              <a:rPr kumimoji="1" lang="ja-JP" altLang="en-US" sz="1400" dirty="0"/>
              <a:t>チャットボット</a:t>
            </a:r>
          </a:p>
          <a:p>
            <a:pPr marL="182563" indent="-182563">
              <a:lnSpc>
                <a:spcPct val="120000"/>
              </a:lnSpc>
              <a:spcBef>
                <a:spcPts val="0"/>
              </a:spcBef>
            </a:pPr>
            <a:r>
              <a:rPr kumimoji="1" lang="ja-JP" altLang="en-US" sz="1400" dirty="0"/>
              <a:t>ユーザー連携　など</a:t>
            </a:r>
          </a:p>
        </p:txBody>
      </p:sp>
      <p:sp>
        <p:nvSpPr>
          <p:cNvPr id="13" name="正方形/長方形 12">
            <a:extLst>
              <a:ext uri="{FF2B5EF4-FFF2-40B4-BE49-F238E27FC236}">
                <a16:creationId xmlns:a16="http://schemas.microsoft.com/office/drawing/2014/main" id="{6B0092AB-89BA-6DA3-65BB-E4C6EE7F7535}"/>
              </a:ext>
            </a:extLst>
          </p:cNvPr>
          <p:cNvSpPr/>
          <p:nvPr/>
        </p:nvSpPr>
        <p:spPr>
          <a:xfrm>
            <a:off x="5490481" y="1414959"/>
            <a:ext cx="2412274" cy="28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500" tIns="20250" rIns="121500" bIns="20250" rtlCol="0" anchor="ctr"/>
          <a:lstStyle/>
          <a:p>
            <a:pPr algn="ctr">
              <a:lnSpc>
                <a:spcPct val="120000"/>
              </a:lnSpc>
            </a:pPr>
            <a:r>
              <a:rPr lang="ja-JP" altLang="en-US" sz="1400" b="1" spc="75" dirty="0">
                <a:latin typeface="Yu Gothic" panose="020B0400000000000000" pitchFamily="34" charset="-128"/>
                <a:ea typeface="Yu Gothic" panose="020B0400000000000000" pitchFamily="34" charset="-128"/>
              </a:rPr>
              <a:t>連携製品例</a:t>
            </a:r>
          </a:p>
        </p:txBody>
      </p:sp>
      <p:pic>
        <p:nvPicPr>
          <p:cNvPr id="4" name="object 4">
            <a:extLst>
              <a:ext uri="{FF2B5EF4-FFF2-40B4-BE49-F238E27FC236}">
                <a16:creationId xmlns:a16="http://schemas.microsoft.com/office/drawing/2014/main" id="{709A78A5-ADE8-40F7-40F2-86C1CB3FD038}"/>
              </a:ext>
            </a:extLst>
          </p:cNvPr>
          <p:cNvPicPr/>
          <p:nvPr/>
        </p:nvPicPr>
        <p:blipFill>
          <a:blip r:embed="rId4" cstate="screen">
            <a:extLst>
              <a:ext uri="{28A0092B-C50C-407E-A947-70E740481C1C}">
                <a14:useLocalDpi xmlns:a14="http://schemas.microsoft.com/office/drawing/2010/main" val="0"/>
              </a:ext>
            </a:extLst>
          </a:blip>
          <a:stretch>
            <a:fillRect/>
          </a:stretch>
        </p:blipFill>
        <p:spPr>
          <a:xfrm>
            <a:off x="1227708" y="1320794"/>
            <a:ext cx="3725881" cy="2291080"/>
          </a:xfrm>
          <a:prstGeom prst="rect">
            <a:avLst/>
          </a:prstGeom>
        </p:spPr>
      </p:pic>
    </p:spTree>
    <p:extLst>
      <p:ext uri="{BB962C8B-B14F-4D97-AF65-F5344CB8AC3E}">
        <p14:creationId xmlns:p14="http://schemas.microsoft.com/office/powerpoint/2010/main" val="32854867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08165B4-7D35-F3F6-6286-1463FFFBA909}"/>
              </a:ext>
            </a:extLst>
          </p:cNvPr>
          <p:cNvSpPr>
            <a:spLocks noGrp="1"/>
          </p:cNvSpPr>
          <p:nvPr>
            <p:ph type="title"/>
          </p:nvPr>
        </p:nvSpPr>
        <p:spPr/>
        <p:txBody>
          <a:bodyPr/>
          <a:lstStyle/>
          <a:p>
            <a:r>
              <a:rPr kumimoji="1" lang="ja-JP" altLang="en-US" dirty="0"/>
              <a:t>プラグイン</a:t>
            </a:r>
            <a:r>
              <a:rPr kumimoji="1" lang="en-US" altLang="ja-JP" baseline="30000" dirty="0"/>
              <a:t>※</a:t>
            </a:r>
            <a:endParaRPr kumimoji="1" lang="ja-JP" altLang="en-US" baseline="30000" dirty="0"/>
          </a:p>
        </p:txBody>
      </p:sp>
      <p:sp>
        <p:nvSpPr>
          <p:cNvPr id="3" name="テキスト プレースホルダー 2">
            <a:extLst>
              <a:ext uri="{FF2B5EF4-FFF2-40B4-BE49-F238E27FC236}">
                <a16:creationId xmlns:a16="http://schemas.microsoft.com/office/drawing/2014/main" id="{6242DD78-7555-6FEB-979A-5D0D67EC7E4E}"/>
              </a:ext>
            </a:extLst>
          </p:cNvPr>
          <p:cNvSpPr>
            <a:spLocks noGrp="1"/>
          </p:cNvSpPr>
          <p:nvPr>
            <p:ph type="body" sz="quarter" idx="11"/>
          </p:nvPr>
        </p:nvSpPr>
        <p:spPr>
          <a:xfrm>
            <a:off x="374853" y="639732"/>
            <a:ext cx="8445297" cy="1139929"/>
          </a:xfrm>
        </p:spPr>
        <p:txBody>
          <a:bodyPr>
            <a:normAutofit/>
          </a:bodyPr>
          <a:lstStyle/>
          <a:p>
            <a:r>
              <a:rPr kumimoji="1" lang="en-US" altLang="ja-JP" dirty="0"/>
              <a:t>ZIP</a:t>
            </a:r>
            <a:r>
              <a:rPr kumimoji="1" lang="ja-JP" altLang="en-US" dirty="0"/>
              <a:t>ファイルの読み込みと簡単な設定のみで</a:t>
            </a:r>
            <a:r>
              <a:rPr kumimoji="1" lang="en-US" altLang="ja-JP" dirty="0"/>
              <a:t>Garoon</a:t>
            </a:r>
            <a:r>
              <a:rPr kumimoji="1" lang="ja-JP" altLang="en-US" dirty="0"/>
              <a:t>の機能を拡張できます。</a:t>
            </a:r>
            <a:br>
              <a:rPr kumimoji="1" lang="en-US" altLang="ja-JP" dirty="0"/>
            </a:br>
            <a:r>
              <a:rPr kumimoji="1" lang="ja-JP" altLang="en-US" dirty="0"/>
              <a:t>例えばアンケート機能や、</a:t>
            </a:r>
            <a:r>
              <a:rPr kumimoji="1" lang="en-US" altLang="ja-JP" dirty="0"/>
              <a:t>kintone</a:t>
            </a:r>
            <a:r>
              <a:rPr kumimoji="1" lang="ja-JP" altLang="en-US" dirty="0"/>
              <a:t>との連携機能を追加できるプラグインなどがあります。</a:t>
            </a:r>
            <a:endParaRPr kumimoji="1" lang="en-US" altLang="ja-JP" dirty="0"/>
          </a:p>
        </p:txBody>
      </p:sp>
      <p:sp>
        <p:nvSpPr>
          <p:cNvPr id="4" name="正方形/長方形 3">
            <a:extLst>
              <a:ext uri="{FF2B5EF4-FFF2-40B4-BE49-F238E27FC236}">
                <a16:creationId xmlns:a16="http://schemas.microsoft.com/office/drawing/2014/main" id="{F8ACCCBE-23D8-6F24-145F-BC386D7F60B6}"/>
              </a:ext>
              <a:ext uri="{C183D7F6-B498-43B3-948B-1728B52AA6E4}">
                <adec:decorative xmlns:adec="http://schemas.microsoft.com/office/drawing/2017/decorative" val="1"/>
              </a:ext>
            </a:extLst>
          </p:cNvPr>
          <p:cNvSpPr/>
          <p:nvPr/>
        </p:nvSpPr>
        <p:spPr bwMode="auto">
          <a:xfrm>
            <a:off x="7495955" y="264047"/>
            <a:ext cx="1396525" cy="364726"/>
          </a:xfrm>
          <a:prstGeom prst="rect">
            <a:avLst/>
          </a:prstGeom>
          <a:solidFill>
            <a:schemeClr val="bg1"/>
          </a:solidFill>
          <a:ln w="28575">
            <a:solidFill>
              <a:srgbClr val="003399"/>
            </a:solidFill>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algn="ctr"/>
            <a:endParaRPr kumimoji="1" lang="ja-JP" altLang="en-US" sz="1400">
              <a:solidFill>
                <a:schemeClr val="tx1"/>
              </a:solidFill>
              <a:latin typeface="+mn-ea"/>
            </a:endParaRPr>
          </a:p>
        </p:txBody>
      </p:sp>
      <p:pic>
        <p:nvPicPr>
          <p:cNvPr id="6" name="図 5">
            <a:extLst>
              <a:ext uri="{FF2B5EF4-FFF2-40B4-BE49-F238E27FC236}">
                <a16:creationId xmlns:a16="http://schemas.microsoft.com/office/drawing/2014/main" id="{95D91367-4C25-CF6B-F52F-2501651EABFF}"/>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7605285" y="304745"/>
            <a:ext cx="298390" cy="298390"/>
          </a:xfrm>
          <a:prstGeom prst="rect">
            <a:avLst/>
          </a:prstGeom>
        </p:spPr>
      </p:pic>
      <p:sp>
        <p:nvSpPr>
          <p:cNvPr id="7" name="テキスト ボックス 6">
            <a:extLst>
              <a:ext uri="{FF2B5EF4-FFF2-40B4-BE49-F238E27FC236}">
                <a16:creationId xmlns:a16="http://schemas.microsoft.com/office/drawing/2014/main" id="{9F9074AB-2777-CE30-30F5-00BF48DB35FA}"/>
              </a:ext>
              <a:ext uri="{C183D7F6-B498-43B3-948B-1728B52AA6E4}">
                <adec:decorative xmlns:adec="http://schemas.microsoft.com/office/drawing/2017/decorative" val="1"/>
              </a:ext>
            </a:extLst>
          </p:cNvPr>
          <p:cNvSpPr txBox="1"/>
          <p:nvPr/>
        </p:nvSpPr>
        <p:spPr>
          <a:xfrm>
            <a:off x="7903676" y="325652"/>
            <a:ext cx="942515" cy="307777"/>
          </a:xfrm>
          <a:prstGeom prst="rect">
            <a:avLst/>
          </a:prstGeom>
          <a:noFill/>
        </p:spPr>
        <p:txBody>
          <a:bodyPr wrap="square" rtlCol="0">
            <a:spAutoFit/>
          </a:bodyPr>
          <a:lstStyle/>
          <a:p>
            <a:r>
              <a:rPr kumimoji="1" lang="ja-JP" altLang="en-US" sz="1400" b="1" dirty="0">
                <a:solidFill>
                  <a:srgbClr val="003399"/>
                </a:solidFill>
                <a:latin typeface="+mn-ea"/>
              </a:rPr>
              <a:t>クラウド</a:t>
            </a:r>
          </a:p>
        </p:txBody>
      </p:sp>
      <p:sp>
        <p:nvSpPr>
          <p:cNvPr id="10" name="テキスト プレースホルダー 6">
            <a:extLst>
              <a:ext uri="{FF2B5EF4-FFF2-40B4-BE49-F238E27FC236}">
                <a16:creationId xmlns:a16="http://schemas.microsoft.com/office/drawing/2014/main" id="{6ED553B3-C300-1D8F-4F16-630B9AE0BEEF}"/>
              </a:ext>
            </a:extLst>
          </p:cNvPr>
          <p:cNvSpPr txBox="1">
            <a:spLocks/>
          </p:cNvSpPr>
          <p:nvPr/>
        </p:nvSpPr>
        <p:spPr>
          <a:xfrm>
            <a:off x="1909238" y="4530456"/>
            <a:ext cx="7012628" cy="230832"/>
          </a:xfrm>
          <a:prstGeom prst="rect">
            <a:avLst/>
          </a:prstGeom>
        </p:spPr>
        <p:txBody>
          <a:bodyPr vert="horz" wrap="square" lIns="91440" tIns="45720" rIns="91440" bIns="45720" rtlCol="0">
            <a:spAutoFit/>
          </a:bodyPr>
          <a:lstStyle>
            <a:lvl1pPr marL="202401" indent="-202401" algn="l" defTabSz="685800" rtl="0" eaLnBrk="1" latinLnBrk="0" hangingPunct="1">
              <a:lnSpc>
                <a:spcPct val="130000"/>
              </a:lnSpc>
              <a:spcBef>
                <a:spcPts val="750"/>
              </a:spcBef>
              <a:buClr>
                <a:schemeClr val="accent2"/>
              </a:buClr>
              <a:buFont typeface="Wingdings" pitchFamily="2" charset="2"/>
              <a:buChar char="l"/>
              <a:tabLst/>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07194" indent="-164302" algn="l" defTabSz="685800" rtl="0" eaLnBrk="1" latinLnBrk="0" hangingPunct="1">
              <a:lnSpc>
                <a:spcPct val="130000"/>
              </a:lnSpc>
              <a:spcBef>
                <a:spcPts val="375"/>
              </a:spcBef>
              <a:buClr>
                <a:schemeClr val="accent3"/>
              </a:buClr>
              <a:buFont typeface="Arial" panose="020B0604020202020204" pitchFamily="34" charset="0"/>
              <a:buChar char="•"/>
              <a:tabLst/>
              <a:defRPr kumimoji="1" sz="1200" b="0" i="0" kern="1200">
                <a:solidFill>
                  <a:schemeClr val="tx1"/>
                </a:solidFill>
                <a:latin typeface="Yu Gothic" panose="020B0400000000000000" pitchFamily="34" charset="-128"/>
                <a:ea typeface="Yu Gothic" panose="020B0400000000000000" pitchFamily="34" charset="-128"/>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200" b="0" i="0" kern="1200">
                <a:solidFill>
                  <a:schemeClr val="tx1">
                    <a:lumMod val="60000"/>
                    <a:lumOff val="40000"/>
                  </a:schemeClr>
                </a:solidFill>
                <a:latin typeface="Yu Gothic" panose="020B0400000000000000" pitchFamily="34" charset="-128"/>
                <a:ea typeface="Yu Gothic" panose="020B0400000000000000" pitchFamily="34" charset="-128"/>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100" b="0" i="0" kern="1200">
                <a:solidFill>
                  <a:schemeClr val="tx1">
                    <a:lumMod val="60000"/>
                    <a:lumOff val="40000"/>
                  </a:schemeClr>
                </a:solidFill>
                <a:latin typeface="Yu Gothic" panose="020B0400000000000000" pitchFamily="34" charset="-128"/>
                <a:ea typeface="Yu Gothic" panose="020B0400000000000000" pitchFamily="34" charset="-128"/>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r">
              <a:lnSpc>
                <a:spcPct val="100000"/>
              </a:lnSpc>
              <a:spcBef>
                <a:spcPts val="300"/>
              </a:spcBef>
              <a:buNone/>
            </a:pPr>
            <a:r>
              <a:rPr lang="ja-JP" altLang="en-US" sz="900" dirty="0">
                <a:latin typeface="游ゴシック Medium" panose="020B0500000000000000" pitchFamily="50" charset="-128"/>
                <a:ea typeface="游ゴシック Medium" panose="020B0500000000000000" pitchFamily="50" charset="-128"/>
              </a:rPr>
              <a:t>詳細：</a:t>
            </a:r>
            <a:r>
              <a:rPr lang="en-US" altLang="ja-JP" sz="900" dirty="0">
                <a:solidFill>
                  <a:schemeClr val="accent2"/>
                </a:solidFill>
                <a:latin typeface="游ゴシック Medium" panose="020B0500000000000000" pitchFamily="50" charset="-128"/>
                <a:ea typeface="游ゴシック Medium" panose="020B0500000000000000" pitchFamily="50" charset="-128"/>
                <a:hlinkClick r:id="rId3">
                  <a:extLst>
                    <a:ext uri="{A12FA001-AC4F-418D-AE19-62706E023703}">
                      <ahyp:hlinkClr xmlns:ahyp="http://schemas.microsoft.com/office/drawing/2018/hyperlinkcolor" val="tx"/>
                    </a:ext>
                  </a:extLst>
                </a:hlinkClick>
              </a:rPr>
              <a:t>https://garoon.cybozu.co.jp/function/expand/search/?expansion=plugin</a:t>
            </a:r>
            <a:endParaRPr lang="en-US" altLang="ja-JP" sz="900" dirty="0">
              <a:solidFill>
                <a:schemeClr val="accent2"/>
              </a:solidFill>
              <a:latin typeface="游ゴシック Medium" panose="020B0500000000000000" pitchFamily="50" charset="-128"/>
              <a:ea typeface="游ゴシック Medium" panose="020B0500000000000000" pitchFamily="50" charset="-128"/>
              <a:hlinkClick r:id="rId4">
                <a:extLst>
                  <a:ext uri="{A12FA001-AC4F-418D-AE19-62706E023703}">
                    <ahyp:hlinkClr xmlns:ahyp="http://schemas.microsoft.com/office/drawing/2018/hyperlinkcolor" val="tx"/>
                  </a:ext>
                </a:extLst>
              </a:hlinkClick>
            </a:endParaRPr>
          </a:p>
        </p:txBody>
      </p:sp>
      <p:sp>
        <p:nvSpPr>
          <p:cNvPr id="13" name="テキスト ボックス 12">
            <a:extLst>
              <a:ext uri="{FF2B5EF4-FFF2-40B4-BE49-F238E27FC236}">
                <a16:creationId xmlns:a16="http://schemas.microsoft.com/office/drawing/2014/main" id="{BFEAB0EF-816E-729F-AD17-180A800B9510}"/>
              </a:ext>
            </a:extLst>
          </p:cNvPr>
          <p:cNvSpPr txBox="1"/>
          <p:nvPr/>
        </p:nvSpPr>
        <p:spPr>
          <a:xfrm>
            <a:off x="374853" y="4225559"/>
            <a:ext cx="2893133" cy="230832"/>
          </a:xfrm>
          <a:prstGeom prst="rect">
            <a:avLst/>
          </a:prstGeom>
          <a:noFill/>
        </p:spPr>
        <p:txBody>
          <a:bodyPr wrap="square" rtlCol="0">
            <a:spAutoFit/>
          </a:bodyPr>
          <a:lstStyle/>
          <a:p>
            <a:r>
              <a:rPr kumimoji="1" lang="en-US" altLang="ja-JP" sz="900" dirty="0">
                <a:latin typeface="游ゴシック Medium" panose="020B0500000000000000" pitchFamily="50" charset="-128"/>
                <a:ea typeface="游ゴシック Medium" panose="020B0500000000000000" pitchFamily="50" charset="-128"/>
              </a:rPr>
              <a:t>※</a:t>
            </a:r>
            <a:r>
              <a:rPr kumimoji="1" lang="ja-JP" altLang="en-US" sz="900" dirty="0">
                <a:latin typeface="游ゴシック Medium" panose="020B0500000000000000" pitchFamily="50" charset="-128"/>
                <a:ea typeface="游ゴシック Medium" panose="020B0500000000000000" pitchFamily="50" charset="-128"/>
              </a:rPr>
              <a:t>：クラウド版でのみご利用いただけます。</a:t>
            </a:r>
          </a:p>
        </p:txBody>
      </p:sp>
      <p:pic>
        <p:nvPicPr>
          <p:cNvPr id="8" name="図 7">
            <a:extLst>
              <a:ext uri="{FF2B5EF4-FFF2-40B4-BE49-F238E27FC236}">
                <a16:creationId xmlns:a16="http://schemas.microsoft.com/office/drawing/2014/main" id="{6FBFDA47-1C83-2CBD-13AA-B972FF8DD43A}"/>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1256216" y="1367801"/>
            <a:ext cx="6631567" cy="2783693"/>
          </a:xfrm>
          <a:prstGeom prst="rect">
            <a:avLst/>
          </a:prstGeom>
          <a:ln>
            <a:solidFill>
              <a:schemeClr val="bg2"/>
            </a:solidFill>
          </a:ln>
        </p:spPr>
      </p:pic>
    </p:spTree>
    <p:extLst>
      <p:ext uri="{BB962C8B-B14F-4D97-AF65-F5344CB8AC3E}">
        <p14:creationId xmlns:p14="http://schemas.microsoft.com/office/powerpoint/2010/main" val="1588373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08165B4-7D35-F3F6-6286-1463FFFBA909}"/>
              </a:ext>
            </a:extLst>
          </p:cNvPr>
          <p:cNvSpPr>
            <a:spLocks noGrp="1"/>
          </p:cNvSpPr>
          <p:nvPr>
            <p:ph type="title"/>
          </p:nvPr>
        </p:nvSpPr>
        <p:spPr/>
        <p:txBody>
          <a:bodyPr/>
          <a:lstStyle/>
          <a:p>
            <a:r>
              <a:rPr kumimoji="1" lang="en-US" altLang="ja-JP"/>
              <a:t>JavaScript / CSS</a:t>
            </a:r>
            <a:r>
              <a:rPr kumimoji="1" lang="ja-JP" altLang="en-US"/>
              <a:t>カスタマイズ</a:t>
            </a:r>
          </a:p>
        </p:txBody>
      </p:sp>
      <p:sp>
        <p:nvSpPr>
          <p:cNvPr id="9" name="テキスト プレースホルダー 2">
            <a:extLst>
              <a:ext uri="{FF2B5EF4-FFF2-40B4-BE49-F238E27FC236}">
                <a16:creationId xmlns:a16="http://schemas.microsoft.com/office/drawing/2014/main" id="{A6A44CB0-DE82-FFBC-F661-5CEB7C3CA1DC}"/>
              </a:ext>
            </a:extLst>
          </p:cNvPr>
          <p:cNvSpPr>
            <a:spLocks noGrp="1"/>
          </p:cNvSpPr>
          <p:nvPr>
            <p:ph type="body" sz="quarter" idx="11"/>
          </p:nvPr>
        </p:nvSpPr>
        <p:spPr>
          <a:xfrm>
            <a:off x="374853" y="639732"/>
            <a:ext cx="8445297" cy="1139929"/>
          </a:xfrm>
        </p:spPr>
        <p:txBody>
          <a:bodyPr>
            <a:normAutofit/>
          </a:bodyPr>
          <a:lstStyle/>
          <a:p>
            <a:r>
              <a:rPr kumimoji="1" lang="en-US" altLang="ja-JP" dirty="0"/>
              <a:t>API</a:t>
            </a:r>
            <a:r>
              <a:rPr kumimoji="1" lang="ja-JP" altLang="en-US" dirty="0"/>
              <a:t>を公開しているため、</a:t>
            </a:r>
            <a:r>
              <a:rPr kumimoji="1" lang="en-US" altLang="ja-JP" dirty="0"/>
              <a:t>JavaScript / CSS</a:t>
            </a:r>
            <a:r>
              <a:rPr kumimoji="1" lang="ja-JP" altLang="en-US" dirty="0"/>
              <a:t>によるカスタマイズが実装できます。</a:t>
            </a:r>
            <a:br>
              <a:rPr kumimoji="1" lang="en-US" altLang="ja-JP" dirty="0"/>
            </a:br>
            <a:r>
              <a:rPr kumimoji="1" lang="ja-JP" altLang="en-US" dirty="0"/>
              <a:t>連携製品やプラグインで実現できないような機能拡張も可能です。</a:t>
            </a:r>
            <a:br>
              <a:rPr kumimoji="1" lang="en-US" altLang="ja-JP" dirty="0"/>
            </a:br>
            <a:r>
              <a:rPr kumimoji="1" lang="ja-JP" altLang="en-US" dirty="0"/>
              <a:t>カスタマイズの適用範囲を限定できるため、一部ユーザーで試験運用してから本運用を開始できます。</a:t>
            </a:r>
          </a:p>
        </p:txBody>
      </p:sp>
      <p:sp>
        <p:nvSpPr>
          <p:cNvPr id="11" name="テキスト プレースホルダー 6">
            <a:extLst>
              <a:ext uri="{FF2B5EF4-FFF2-40B4-BE49-F238E27FC236}">
                <a16:creationId xmlns:a16="http://schemas.microsoft.com/office/drawing/2014/main" id="{55977387-C0E4-AAF0-FDE8-9820DB99F0BB}"/>
              </a:ext>
            </a:extLst>
          </p:cNvPr>
          <p:cNvSpPr txBox="1">
            <a:spLocks/>
          </p:cNvSpPr>
          <p:nvPr/>
        </p:nvSpPr>
        <p:spPr>
          <a:xfrm>
            <a:off x="1943354" y="3534895"/>
            <a:ext cx="7012628" cy="230832"/>
          </a:xfrm>
          <a:prstGeom prst="rect">
            <a:avLst/>
          </a:prstGeom>
        </p:spPr>
        <p:txBody>
          <a:bodyPr vert="horz" wrap="square" lIns="91440" tIns="45720" rIns="91440" bIns="45720" rtlCol="0">
            <a:spAutoFit/>
          </a:bodyPr>
          <a:lstStyle>
            <a:lvl1pPr marL="202401" indent="-202401" algn="l" defTabSz="685800" rtl="0" eaLnBrk="1" latinLnBrk="0" hangingPunct="1">
              <a:lnSpc>
                <a:spcPct val="130000"/>
              </a:lnSpc>
              <a:spcBef>
                <a:spcPts val="750"/>
              </a:spcBef>
              <a:buClr>
                <a:schemeClr val="accent2"/>
              </a:buClr>
              <a:buFont typeface="Wingdings" pitchFamily="2" charset="2"/>
              <a:buChar char="l"/>
              <a:tabLst/>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07194" indent="-164302" algn="l" defTabSz="685800" rtl="0" eaLnBrk="1" latinLnBrk="0" hangingPunct="1">
              <a:lnSpc>
                <a:spcPct val="130000"/>
              </a:lnSpc>
              <a:spcBef>
                <a:spcPts val="375"/>
              </a:spcBef>
              <a:buClr>
                <a:schemeClr val="accent3"/>
              </a:buClr>
              <a:buFont typeface="Arial" panose="020B0604020202020204" pitchFamily="34" charset="0"/>
              <a:buChar char="•"/>
              <a:tabLst/>
              <a:defRPr kumimoji="1" sz="1200" b="0" i="0" kern="1200">
                <a:solidFill>
                  <a:schemeClr val="tx1"/>
                </a:solidFill>
                <a:latin typeface="Yu Gothic" panose="020B0400000000000000" pitchFamily="34" charset="-128"/>
                <a:ea typeface="Yu Gothic" panose="020B0400000000000000" pitchFamily="34" charset="-128"/>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200" b="0" i="0" kern="1200">
                <a:solidFill>
                  <a:schemeClr val="tx1">
                    <a:lumMod val="60000"/>
                    <a:lumOff val="40000"/>
                  </a:schemeClr>
                </a:solidFill>
                <a:latin typeface="Yu Gothic" panose="020B0400000000000000" pitchFamily="34" charset="-128"/>
                <a:ea typeface="Yu Gothic" panose="020B0400000000000000" pitchFamily="34" charset="-128"/>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100" b="0" i="0" kern="1200">
                <a:solidFill>
                  <a:schemeClr val="tx1">
                    <a:lumMod val="60000"/>
                    <a:lumOff val="40000"/>
                  </a:schemeClr>
                </a:solidFill>
                <a:latin typeface="Yu Gothic" panose="020B0400000000000000" pitchFamily="34" charset="-128"/>
                <a:ea typeface="Yu Gothic" panose="020B0400000000000000" pitchFamily="34" charset="-128"/>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r">
              <a:lnSpc>
                <a:spcPct val="100000"/>
              </a:lnSpc>
              <a:spcBef>
                <a:spcPts val="300"/>
              </a:spcBef>
              <a:buNone/>
            </a:pPr>
            <a:r>
              <a:rPr lang="ja-JP" altLang="en-US" sz="900" dirty="0">
                <a:latin typeface="游ゴシック Medium" panose="020B0500000000000000" pitchFamily="50" charset="-128"/>
                <a:ea typeface="游ゴシック Medium" panose="020B0500000000000000" pitchFamily="50" charset="-128"/>
              </a:rPr>
              <a:t>詳細：</a:t>
            </a:r>
            <a:r>
              <a:rPr lang="en-US" altLang="ja-JP" sz="900" dirty="0">
                <a:solidFill>
                  <a:schemeClr val="accent2"/>
                </a:solidFill>
                <a:latin typeface="游ゴシック Medium" panose="020B0500000000000000" pitchFamily="50" charset="-128"/>
                <a:ea typeface="游ゴシック Medium" panose="020B0500000000000000" pitchFamily="50" charset="-128"/>
                <a:hlinkClick r:id="rId2">
                  <a:extLst>
                    <a:ext uri="{A12FA001-AC4F-418D-AE19-62706E023703}">
                      <ahyp:hlinkClr xmlns:ahyp="http://schemas.microsoft.com/office/drawing/2018/hyperlinkcolor" val="tx"/>
                    </a:ext>
                  </a:extLst>
                </a:hlinkClick>
              </a:rPr>
              <a:t>https://garoon.cybozu.co.jp/function/expand/search/?expansion=customize</a:t>
            </a:r>
            <a:endParaRPr lang="en-US" altLang="ja-JP" sz="900" dirty="0">
              <a:solidFill>
                <a:schemeClr val="accent2"/>
              </a:solidFill>
              <a:latin typeface="游ゴシック Medium" panose="020B0500000000000000" pitchFamily="50" charset="-128"/>
              <a:ea typeface="游ゴシック Medium" panose="020B0500000000000000" pitchFamily="50" charset="-128"/>
              <a:hlinkClick r:id="rId3">
                <a:extLst>
                  <a:ext uri="{A12FA001-AC4F-418D-AE19-62706E023703}">
                    <ahyp:hlinkClr xmlns:ahyp="http://schemas.microsoft.com/office/drawing/2018/hyperlinkcolor" val="tx"/>
                  </a:ext>
                </a:extLst>
              </a:hlinkClick>
            </a:endParaRPr>
          </a:p>
        </p:txBody>
      </p:sp>
      <p:grpSp>
        <p:nvGrpSpPr>
          <p:cNvPr id="5" name="グループ化 4">
            <a:extLst>
              <a:ext uri="{FF2B5EF4-FFF2-40B4-BE49-F238E27FC236}">
                <a16:creationId xmlns:a16="http://schemas.microsoft.com/office/drawing/2014/main" id="{3F00707E-BE4C-46B5-DD9A-C4C397AA4AA9}"/>
              </a:ext>
            </a:extLst>
          </p:cNvPr>
          <p:cNvGrpSpPr/>
          <p:nvPr/>
        </p:nvGrpSpPr>
        <p:grpSpPr>
          <a:xfrm>
            <a:off x="694218" y="3993137"/>
            <a:ext cx="7755565" cy="709871"/>
            <a:chOff x="471821" y="3983612"/>
            <a:chExt cx="7755565" cy="709871"/>
          </a:xfrm>
        </p:grpSpPr>
        <p:sp>
          <p:nvSpPr>
            <p:cNvPr id="3" name="テキスト プレースホルダー 2">
              <a:extLst>
                <a:ext uri="{FF2B5EF4-FFF2-40B4-BE49-F238E27FC236}">
                  <a16:creationId xmlns:a16="http://schemas.microsoft.com/office/drawing/2014/main" id="{11988D59-7406-DB0E-8C80-DC73A7C9820F}"/>
                </a:ext>
              </a:extLst>
            </p:cNvPr>
            <p:cNvSpPr txBox="1">
              <a:spLocks/>
            </p:cNvSpPr>
            <p:nvPr/>
          </p:nvSpPr>
          <p:spPr>
            <a:xfrm>
              <a:off x="471821" y="3983612"/>
              <a:ext cx="7755565" cy="709871"/>
            </a:xfrm>
            <a:prstGeom prst="rect">
              <a:avLst/>
            </a:prstGeom>
            <a:solidFill>
              <a:schemeClr val="bg2"/>
            </a:solidFill>
          </p:spPr>
          <p:txBody>
            <a:bodyPr vert="horz" wrap="square" lIns="180000" tIns="144000" rIns="72000" bIns="72000" numCol="1" spcCol="180000" rtlCol="0" anchor="t">
              <a:noAutofit/>
            </a:bodyPr>
            <a:lstStyle>
              <a:lvl1pPr marL="269875" indent="-269875" algn="l" defTabSz="914400" rtl="0" eaLnBrk="1" latinLnBrk="0" hangingPunct="1">
                <a:lnSpc>
                  <a:spcPct val="130000"/>
                </a:lnSpc>
                <a:spcBef>
                  <a:spcPts val="1000"/>
                </a:spcBef>
                <a:buClr>
                  <a:schemeClr val="accent2"/>
                </a:buClr>
                <a:buFont typeface="Wingdings" pitchFamily="2" charset="2"/>
                <a:buChar char="l"/>
                <a:tabLst/>
                <a:defRPr kumimoji="1" sz="1800" b="0" i="0" kern="1200">
                  <a:solidFill>
                    <a:schemeClr val="tx1"/>
                  </a:solidFill>
                  <a:latin typeface="Yu Gothic Medium" panose="020B0400000000000000" pitchFamily="34" charset="-128"/>
                  <a:ea typeface="Yu Gothic Medium" panose="020B0400000000000000" pitchFamily="34" charset="-128"/>
                  <a:cs typeface="+mn-cs"/>
                </a:defRPr>
              </a:lvl1pPr>
              <a:lvl2pPr marL="676275" indent="-219075" algn="l" defTabSz="914400" rtl="0" eaLnBrk="1" latinLnBrk="0" hangingPunct="1">
                <a:lnSpc>
                  <a:spcPct val="130000"/>
                </a:lnSpc>
                <a:spcBef>
                  <a:spcPts val="500"/>
                </a:spcBef>
                <a:buClr>
                  <a:schemeClr val="accent3"/>
                </a:buClr>
                <a:buFont typeface="Arial" panose="020B0604020202020204" pitchFamily="34" charset="0"/>
                <a:buChar char="•"/>
                <a:tabLst/>
                <a:defRPr kumimoji="1" sz="1400" b="0" i="0" kern="1200">
                  <a:solidFill>
                    <a:schemeClr val="tx1"/>
                  </a:solidFill>
                  <a:latin typeface="Yu Gothic" panose="020B0400000000000000" pitchFamily="34" charset="-128"/>
                  <a:ea typeface="Yu Gothic" panose="020B04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b="0" i="0" kern="1200">
                  <a:solidFill>
                    <a:schemeClr val="tx1"/>
                  </a:solidFill>
                  <a:latin typeface="Yu Gothic" panose="020B0400000000000000" pitchFamily="34" charset="-128"/>
                  <a:ea typeface="Yu Gothic" panose="020B04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0" i="0" kern="1200">
                  <a:solidFill>
                    <a:schemeClr val="tx1"/>
                  </a:solidFill>
                  <a:latin typeface="Yu Gothic" panose="020B0400000000000000" pitchFamily="34" charset="-128"/>
                  <a:ea typeface="Yu Gothic" panose="020B04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0" i="0" kern="1200">
                  <a:solidFill>
                    <a:schemeClr val="tx1"/>
                  </a:solidFill>
                  <a:latin typeface="Yu Gothic" panose="020B0400000000000000" pitchFamily="34" charset="-128"/>
                  <a:ea typeface="Yu Gothic" panose="020B04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20000"/>
                </a:lnSpc>
                <a:spcBef>
                  <a:spcPts val="0"/>
                </a:spcBef>
                <a:buNone/>
              </a:pPr>
              <a:endParaRPr kumimoji="1" lang="ja-JP" altLang="en-US" sz="1200" dirty="0"/>
            </a:p>
          </p:txBody>
        </p:sp>
        <p:grpSp>
          <p:nvGrpSpPr>
            <p:cNvPr id="4" name="グループ化 3">
              <a:extLst>
                <a:ext uri="{FF2B5EF4-FFF2-40B4-BE49-F238E27FC236}">
                  <a16:creationId xmlns:a16="http://schemas.microsoft.com/office/drawing/2014/main" id="{D8697A3D-7974-A08F-28A9-E553E27E6475}"/>
                </a:ext>
              </a:extLst>
            </p:cNvPr>
            <p:cNvGrpSpPr/>
            <p:nvPr/>
          </p:nvGrpSpPr>
          <p:grpSpPr>
            <a:xfrm>
              <a:off x="661551" y="4095022"/>
              <a:ext cx="7565835" cy="487051"/>
              <a:chOff x="873071" y="4159458"/>
              <a:chExt cx="7565835" cy="487051"/>
            </a:xfrm>
          </p:grpSpPr>
          <p:pic>
            <p:nvPicPr>
              <p:cNvPr id="21" name="図 20" descr="図形&#10;&#10;中程度の精度で自動的に生成された説明">
                <a:extLst>
                  <a:ext uri="{FF2B5EF4-FFF2-40B4-BE49-F238E27FC236}">
                    <a16:creationId xmlns:a16="http://schemas.microsoft.com/office/drawing/2014/main" id="{F476CE98-3DD9-83E4-33EF-B47A645B8178}"/>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73071" y="4159458"/>
                <a:ext cx="2627604" cy="472481"/>
              </a:xfrm>
              <a:prstGeom prst="rect">
                <a:avLst/>
              </a:prstGeom>
            </p:spPr>
          </p:pic>
          <p:sp>
            <p:nvSpPr>
              <p:cNvPr id="22" name="テキスト ボックス 21">
                <a:extLst>
                  <a:ext uri="{FF2B5EF4-FFF2-40B4-BE49-F238E27FC236}">
                    <a16:creationId xmlns:a16="http://schemas.microsoft.com/office/drawing/2014/main" id="{7CDDD7CB-4AFE-E0CC-C69F-4C0BC52BAB47}"/>
                  </a:ext>
                </a:extLst>
              </p:cNvPr>
              <p:cNvSpPr txBox="1"/>
              <p:nvPr/>
            </p:nvSpPr>
            <p:spPr>
              <a:xfrm>
                <a:off x="3548673" y="4159644"/>
                <a:ext cx="4890233" cy="486865"/>
              </a:xfrm>
              <a:prstGeom prst="rect">
                <a:avLst/>
              </a:prstGeom>
              <a:noFill/>
            </p:spPr>
            <p:txBody>
              <a:bodyPr wrap="square" rtlCol="0">
                <a:spAutoFit/>
              </a:bodyPr>
              <a:lstStyle/>
              <a:p>
                <a:pPr>
                  <a:lnSpc>
                    <a:spcPct val="120000"/>
                  </a:lnSpc>
                </a:pPr>
                <a:r>
                  <a:rPr kumimoji="1" lang="en-US" altLang="ja-JP" sz="1100" dirty="0">
                    <a:latin typeface="游ゴシック Medium" panose="020B0500000000000000" pitchFamily="50" charset="-128"/>
                    <a:ea typeface="游ゴシック Medium" panose="020B0500000000000000" pitchFamily="50" charset="-128"/>
                  </a:rPr>
                  <a:t>API</a:t>
                </a:r>
                <a:r>
                  <a:rPr kumimoji="1" lang="ja-JP" altLang="en-US" sz="1100" dirty="0">
                    <a:latin typeface="游ゴシック Medium" panose="020B0500000000000000" pitchFamily="50" charset="-128"/>
                    <a:ea typeface="游ゴシック Medium" panose="020B0500000000000000" pitchFamily="50" charset="-128"/>
                  </a:rPr>
                  <a:t>の仕様やカスタマイズのサンプルコードは開発者向けサイト</a:t>
                </a:r>
                <a:br>
                  <a:rPr kumimoji="1" lang="en-US" altLang="ja-JP" sz="1100" dirty="0">
                    <a:latin typeface="游ゴシック Medium" panose="020B0500000000000000" pitchFamily="50" charset="-128"/>
                    <a:ea typeface="游ゴシック Medium" panose="020B0500000000000000" pitchFamily="50" charset="-128"/>
                  </a:rPr>
                </a:br>
                <a:r>
                  <a:rPr kumimoji="1" lang="ja-JP" altLang="en-US" sz="1100" dirty="0">
                    <a:latin typeface="游ゴシック Medium" panose="020B0500000000000000" pitchFamily="50" charset="-128"/>
                    <a:ea typeface="游ゴシック Medium" panose="020B0500000000000000" pitchFamily="50" charset="-128"/>
                  </a:rPr>
                  <a:t>「</a:t>
                </a:r>
                <a:r>
                  <a:rPr kumimoji="1" lang="en-US" altLang="ja-JP" sz="1100" dirty="0" err="1">
                    <a:latin typeface="游ゴシック Medium" panose="020B0500000000000000" pitchFamily="50" charset="-128"/>
                    <a:ea typeface="游ゴシック Medium" panose="020B0500000000000000" pitchFamily="50" charset="-128"/>
                  </a:rPr>
                  <a:t>cybozu</a:t>
                </a:r>
                <a:r>
                  <a:rPr kumimoji="1" lang="en-US" altLang="ja-JP" sz="1100" dirty="0">
                    <a:latin typeface="游ゴシック Medium" panose="020B0500000000000000" pitchFamily="50" charset="-128"/>
                    <a:ea typeface="游ゴシック Medium" panose="020B0500000000000000" pitchFamily="50" charset="-128"/>
                  </a:rPr>
                  <a:t> developer network</a:t>
                </a:r>
                <a:r>
                  <a:rPr kumimoji="1" lang="ja-JP" altLang="en-US" sz="1100" dirty="0">
                    <a:latin typeface="游ゴシック Medium" panose="020B0500000000000000" pitchFamily="50" charset="-128"/>
                    <a:ea typeface="游ゴシック Medium" panose="020B0500000000000000" pitchFamily="50" charset="-128"/>
                  </a:rPr>
                  <a:t>」</a:t>
                </a:r>
                <a:r>
                  <a:rPr kumimoji="1" lang="en-US" altLang="ja-JP" sz="1100" dirty="0">
                    <a:latin typeface="游ゴシック Medium" panose="020B0500000000000000" pitchFamily="50" charset="-128"/>
                    <a:ea typeface="游ゴシック Medium" panose="020B0500000000000000" pitchFamily="50" charset="-128"/>
                  </a:rPr>
                  <a:t>(</a:t>
                </a:r>
                <a:r>
                  <a:rPr lang="en-US" altLang="ja-JP" sz="1100" dirty="0">
                    <a:solidFill>
                      <a:schemeClr val="accent2"/>
                    </a:solidFill>
                    <a:latin typeface="游ゴシック Medium" panose="020B0500000000000000" pitchFamily="50" charset="-128"/>
                    <a:ea typeface="游ゴシック Medium" panose="020B0500000000000000" pitchFamily="50" charset="-128"/>
                    <a:hlinkClick r:id="rId5">
                      <a:extLst>
                        <a:ext uri="{A12FA001-AC4F-418D-AE19-62706E023703}">
                          <ahyp:hlinkClr xmlns:ahyp="http://schemas.microsoft.com/office/drawing/2018/hyperlinkcolor" val="tx"/>
                        </a:ext>
                      </a:extLst>
                    </a:hlinkClick>
                  </a:rPr>
                  <a:t> https://cybozu.dev/ </a:t>
                </a:r>
                <a:r>
                  <a:rPr lang="en-US" altLang="ja-JP" sz="1100" dirty="0">
                    <a:solidFill>
                      <a:schemeClr val="accent2"/>
                    </a:solidFill>
                    <a:latin typeface="游ゴシック Medium" panose="020B0500000000000000" pitchFamily="50" charset="-128"/>
                    <a:ea typeface="游ゴシック Medium" panose="020B0500000000000000" pitchFamily="50" charset="-128"/>
                  </a:rPr>
                  <a:t> </a:t>
                </a:r>
                <a:r>
                  <a:rPr kumimoji="1" lang="en-US" altLang="ja-JP" sz="1100" dirty="0">
                    <a:solidFill>
                      <a:schemeClr val="accent2"/>
                    </a:solidFill>
                    <a:latin typeface="游ゴシック Medium" panose="020B0500000000000000" pitchFamily="50" charset="-128"/>
                    <a:ea typeface="游ゴシック Medium" panose="020B0500000000000000" pitchFamily="50" charset="-128"/>
                  </a:rPr>
                  <a:t>)</a:t>
                </a:r>
                <a:r>
                  <a:rPr kumimoji="1" lang="ja-JP" altLang="en-US" sz="1100" dirty="0">
                    <a:latin typeface="游ゴシック Medium" panose="020B0500000000000000" pitchFamily="50" charset="-128"/>
                    <a:ea typeface="游ゴシック Medium" panose="020B0500000000000000" pitchFamily="50" charset="-128"/>
                  </a:rPr>
                  <a:t>で公開しています。</a:t>
                </a:r>
              </a:p>
            </p:txBody>
          </p:sp>
        </p:grpSp>
      </p:grpSp>
      <p:grpSp>
        <p:nvGrpSpPr>
          <p:cNvPr id="15" name="object 5">
            <a:extLst>
              <a:ext uri="{FF2B5EF4-FFF2-40B4-BE49-F238E27FC236}">
                <a16:creationId xmlns:a16="http://schemas.microsoft.com/office/drawing/2014/main" id="{6F71A668-2FD4-4893-3C6E-1B2E416530F2}"/>
              </a:ext>
            </a:extLst>
          </p:cNvPr>
          <p:cNvGrpSpPr/>
          <p:nvPr/>
        </p:nvGrpSpPr>
        <p:grpSpPr>
          <a:xfrm>
            <a:off x="1142105" y="1690443"/>
            <a:ext cx="2729230" cy="2068830"/>
            <a:chOff x="1142105" y="1690443"/>
            <a:chExt cx="2729230" cy="2068830"/>
          </a:xfrm>
        </p:grpSpPr>
        <p:sp>
          <p:nvSpPr>
            <p:cNvPr id="16" name="object 6">
              <a:extLst>
                <a:ext uri="{FF2B5EF4-FFF2-40B4-BE49-F238E27FC236}">
                  <a16:creationId xmlns:a16="http://schemas.microsoft.com/office/drawing/2014/main" id="{DB82E735-C2DD-E066-3893-24CED5A4D53D}"/>
                </a:ext>
              </a:extLst>
            </p:cNvPr>
            <p:cNvSpPr/>
            <p:nvPr/>
          </p:nvSpPr>
          <p:spPr>
            <a:xfrm>
              <a:off x="3388306" y="3614472"/>
              <a:ext cx="482600" cy="92710"/>
            </a:xfrm>
            <a:custGeom>
              <a:avLst/>
              <a:gdLst/>
              <a:ahLst/>
              <a:cxnLst/>
              <a:rect l="l" t="t" r="r" b="b"/>
              <a:pathLst>
                <a:path w="482600" h="92710">
                  <a:moveTo>
                    <a:pt x="242691" y="0"/>
                  </a:moveTo>
                  <a:lnTo>
                    <a:pt x="148769" y="3760"/>
                  </a:lnTo>
                  <a:lnTo>
                    <a:pt x="79996" y="13414"/>
                  </a:lnTo>
                  <a:lnTo>
                    <a:pt x="33915" y="26524"/>
                  </a:lnTo>
                  <a:lnTo>
                    <a:pt x="0" y="53354"/>
                  </a:lnTo>
                  <a:lnTo>
                    <a:pt x="8723" y="64583"/>
                  </a:lnTo>
                  <a:lnTo>
                    <a:pt x="35766" y="75192"/>
                  </a:lnTo>
                  <a:lnTo>
                    <a:pt x="82438" y="84105"/>
                  </a:lnTo>
                  <a:lnTo>
                    <a:pt x="150045" y="90244"/>
                  </a:lnTo>
                  <a:lnTo>
                    <a:pt x="239899" y="92529"/>
                  </a:lnTo>
                  <a:lnTo>
                    <a:pt x="330093" y="89631"/>
                  </a:lnTo>
                  <a:lnTo>
                    <a:pt x="398400" y="82032"/>
                  </a:lnTo>
                  <a:lnTo>
                    <a:pt x="445879" y="71375"/>
                  </a:lnTo>
                  <a:lnTo>
                    <a:pt x="473589" y="59304"/>
                  </a:lnTo>
                  <a:lnTo>
                    <a:pt x="482590" y="47462"/>
                  </a:lnTo>
                  <a:lnTo>
                    <a:pt x="474799" y="34637"/>
                  </a:lnTo>
                  <a:lnTo>
                    <a:pt x="449619" y="21880"/>
                  </a:lnTo>
                  <a:lnTo>
                    <a:pt x="404346" y="10790"/>
                  </a:lnTo>
                  <a:lnTo>
                    <a:pt x="336272" y="2963"/>
                  </a:lnTo>
                  <a:lnTo>
                    <a:pt x="242691" y="0"/>
                  </a:lnTo>
                  <a:close/>
                </a:path>
              </a:pathLst>
            </a:custGeom>
            <a:solidFill>
              <a:srgbClr val="003685">
                <a:alpha val="14901"/>
              </a:srgbClr>
            </a:solidFill>
          </p:spPr>
          <p:txBody>
            <a:bodyPr wrap="square" lIns="0" tIns="0" rIns="0" bIns="0" rtlCol="0"/>
            <a:lstStyle/>
            <a:p>
              <a:endParaRPr/>
            </a:p>
          </p:txBody>
        </p:sp>
        <p:sp>
          <p:nvSpPr>
            <p:cNvPr id="17" name="object 7">
              <a:extLst>
                <a:ext uri="{FF2B5EF4-FFF2-40B4-BE49-F238E27FC236}">
                  <a16:creationId xmlns:a16="http://schemas.microsoft.com/office/drawing/2014/main" id="{7CDA490B-5C9A-BAB8-E883-D295B03377E3}"/>
                </a:ext>
              </a:extLst>
            </p:cNvPr>
            <p:cNvSpPr/>
            <p:nvPr/>
          </p:nvSpPr>
          <p:spPr>
            <a:xfrm>
              <a:off x="3111030" y="2195550"/>
              <a:ext cx="663575" cy="1471930"/>
            </a:xfrm>
            <a:custGeom>
              <a:avLst/>
              <a:gdLst/>
              <a:ahLst/>
              <a:cxnLst/>
              <a:rect l="l" t="t" r="r" b="b"/>
              <a:pathLst>
                <a:path w="663575" h="1471929">
                  <a:moveTo>
                    <a:pt x="663181" y="1469415"/>
                  </a:moveTo>
                  <a:lnTo>
                    <a:pt x="602424" y="1267752"/>
                  </a:lnTo>
                  <a:lnTo>
                    <a:pt x="602424" y="1302677"/>
                  </a:lnTo>
                  <a:lnTo>
                    <a:pt x="398729" y="1302677"/>
                  </a:lnTo>
                  <a:lnTo>
                    <a:pt x="363918" y="1186116"/>
                  </a:lnTo>
                  <a:lnTo>
                    <a:pt x="567309" y="1186116"/>
                  </a:lnTo>
                  <a:lnTo>
                    <a:pt x="602424" y="1302677"/>
                  </a:lnTo>
                  <a:lnTo>
                    <a:pt x="602424" y="1267752"/>
                  </a:lnTo>
                  <a:lnTo>
                    <a:pt x="564146" y="1140701"/>
                  </a:lnTo>
                  <a:lnTo>
                    <a:pt x="564146" y="1175600"/>
                  </a:lnTo>
                  <a:lnTo>
                    <a:pt x="360768" y="1175600"/>
                  </a:lnTo>
                  <a:lnTo>
                    <a:pt x="327621" y="1064602"/>
                  </a:lnTo>
                  <a:lnTo>
                    <a:pt x="530707" y="1064602"/>
                  </a:lnTo>
                  <a:lnTo>
                    <a:pt x="564146" y="1175600"/>
                  </a:lnTo>
                  <a:lnTo>
                    <a:pt x="564146" y="1140701"/>
                  </a:lnTo>
                  <a:lnTo>
                    <a:pt x="527545" y="1019213"/>
                  </a:lnTo>
                  <a:lnTo>
                    <a:pt x="527545" y="1054087"/>
                  </a:lnTo>
                  <a:lnTo>
                    <a:pt x="324485" y="1054087"/>
                  </a:lnTo>
                  <a:lnTo>
                    <a:pt x="289712" y="937679"/>
                  </a:lnTo>
                  <a:lnTo>
                    <a:pt x="492480" y="937679"/>
                  </a:lnTo>
                  <a:lnTo>
                    <a:pt x="527545" y="1054087"/>
                  </a:lnTo>
                  <a:lnTo>
                    <a:pt x="527545" y="1019213"/>
                  </a:lnTo>
                  <a:lnTo>
                    <a:pt x="489305" y="892289"/>
                  </a:lnTo>
                  <a:lnTo>
                    <a:pt x="489305" y="927163"/>
                  </a:lnTo>
                  <a:lnTo>
                    <a:pt x="286575" y="927163"/>
                  </a:lnTo>
                  <a:lnTo>
                    <a:pt x="253238" y="815543"/>
                  </a:lnTo>
                  <a:lnTo>
                    <a:pt x="455688" y="815543"/>
                  </a:lnTo>
                  <a:lnTo>
                    <a:pt x="489305" y="927163"/>
                  </a:lnTo>
                  <a:lnTo>
                    <a:pt x="489305" y="892289"/>
                  </a:lnTo>
                  <a:lnTo>
                    <a:pt x="452526" y="770204"/>
                  </a:lnTo>
                  <a:lnTo>
                    <a:pt x="452526" y="805027"/>
                  </a:lnTo>
                  <a:lnTo>
                    <a:pt x="250101" y="805027"/>
                  </a:lnTo>
                  <a:lnTo>
                    <a:pt x="216763" y="693394"/>
                  </a:lnTo>
                  <a:lnTo>
                    <a:pt x="418896" y="693394"/>
                  </a:lnTo>
                  <a:lnTo>
                    <a:pt x="452526" y="805027"/>
                  </a:lnTo>
                  <a:lnTo>
                    <a:pt x="452526" y="770204"/>
                  </a:lnTo>
                  <a:lnTo>
                    <a:pt x="415734" y="648081"/>
                  </a:lnTo>
                  <a:lnTo>
                    <a:pt x="415734" y="682891"/>
                  </a:lnTo>
                  <a:lnTo>
                    <a:pt x="213626" y="682891"/>
                  </a:lnTo>
                  <a:lnTo>
                    <a:pt x="180289" y="571246"/>
                  </a:lnTo>
                  <a:lnTo>
                    <a:pt x="382104" y="571246"/>
                  </a:lnTo>
                  <a:lnTo>
                    <a:pt x="415734" y="682891"/>
                  </a:lnTo>
                  <a:lnTo>
                    <a:pt x="415734" y="648081"/>
                  </a:lnTo>
                  <a:lnTo>
                    <a:pt x="378942" y="525957"/>
                  </a:lnTo>
                  <a:lnTo>
                    <a:pt x="378942" y="560730"/>
                  </a:lnTo>
                  <a:lnTo>
                    <a:pt x="177152" y="560730"/>
                  </a:lnTo>
                  <a:lnTo>
                    <a:pt x="141579" y="441617"/>
                  </a:lnTo>
                  <a:lnTo>
                    <a:pt x="343065" y="441617"/>
                  </a:lnTo>
                  <a:lnTo>
                    <a:pt x="378942" y="560730"/>
                  </a:lnTo>
                  <a:lnTo>
                    <a:pt x="378942" y="525957"/>
                  </a:lnTo>
                  <a:lnTo>
                    <a:pt x="339902" y="396379"/>
                  </a:lnTo>
                  <a:lnTo>
                    <a:pt x="339902" y="431114"/>
                  </a:lnTo>
                  <a:lnTo>
                    <a:pt x="138442" y="431114"/>
                  </a:lnTo>
                  <a:lnTo>
                    <a:pt x="105156" y="319646"/>
                  </a:lnTo>
                  <a:lnTo>
                    <a:pt x="306336" y="319646"/>
                  </a:lnTo>
                  <a:lnTo>
                    <a:pt x="339902" y="431114"/>
                  </a:lnTo>
                  <a:lnTo>
                    <a:pt x="339902" y="396379"/>
                  </a:lnTo>
                  <a:lnTo>
                    <a:pt x="303174" y="274472"/>
                  </a:lnTo>
                  <a:lnTo>
                    <a:pt x="303174" y="309130"/>
                  </a:lnTo>
                  <a:lnTo>
                    <a:pt x="102019" y="309130"/>
                  </a:lnTo>
                  <a:lnTo>
                    <a:pt x="68694" y="197523"/>
                  </a:lnTo>
                  <a:lnTo>
                    <a:pt x="269557" y="197523"/>
                  </a:lnTo>
                  <a:lnTo>
                    <a:pt x="303174" y="309130"/>
                  </a:lnTo>
                  <a:lnTo>
                    <a:pt x="303174" y="274472"/>
                  </a:lnTo>
                  <a:lnTo>
                    <a:pt x="222084" y="5308"/>
                  </a:lnTo>
                  <a:lnTo>
                    <a:pt x="218097" y="0"/>
                  </a:lnTo>
                  <a:lnTo>
                    <a:pt x="212369" y="0"/>
                  </a:lnTo>
                  <a:lnTo>
                    <a:pt x="210781" y="2387"/>
                  </a:lnTo>
                  <a:lnTo>
                    <a:pt x="266395" y="187045"/>
                  </a:lnTo>
                  <a:lnTo>
                    <a:pt x="65570" y="187045"/>
                  </a:lnTo>
                  <a:lnTo>
                    <a:pt x="11303" y="5308"/>
                  </a:lnTo>
                  <a:lnTo>
                    <a:pt x="7315" y="0"/>
                  </a:lnTo>
                  <a:lnTo>
                    <a:pt x="1600" y="0"/>
                  </a:lnTo>
                  <a:lnTo>
                    <a:pt x="0" y="2387"/>
                  </a:lnTo>
                  <a:lnTo>
                    <a:pt x="438048" y="1469415"/>
                  </a:lnTo>
                  <a:lnTo>
                    <a:pt x="444030" y="1471803"/>
                  </a:lnTo>
                  <a:lnTo>
                    <a:pt x="446951" y="1471803"/>
                  </a:lnTo>
                  <a:lnTo>
                    <a:pt x="448551" y="1469415"/>
                  </a:lnTo>
                  <a:lnTo>
                    <a:pt x="401878" y="1313192"/>
                  </a:lnTo>
                  <a:lnTo>
                    <a:pt x="605599" y="1313192"/>
                  </a:lnTo>
                  <a:lnTo>
                    <a:pt x="652678" y="1469415"/>
                  </a:lnTo>
                  <a:lnTo>
                    <a:pt x="658533" y="1471803"/>
                  </a:lnTo>
                  <a:lnTo>
                    <a:pt x="661593" y="1471803"/>
                  </a:lnTo>
                  <a:lnTo>
                    <a:pt x="663181" y="1469415"/>
                  </a:lnTo>
                  <a:close/>
                </a:path>
              </a:pathLst>
            </a:custGeom>
            <a:solidFill>
              <a:srgbClr val="003685"/>
            </a:solidFill>
          </p:spPr>
          <p:txBody>
            <a:bodyPr wrap="square" lIns="0" tIns="0" rIns="0" bIns="0" rtlCol="0"/>
            <a:lstStyle/>
            <a:p>
              <a:endParaRPr/>
            </a:p>
          </p:txBody>
        </p:sp>
        <p:pic>
          <p:nvPicPr>
            <p:cNvPr id="18" name="object 8">
              <a:extLst>
                <a:ext uri="{FF2B5EF4-FFF2-40B4-BE49-F238E27FC236}">
                  <a16:creationId xmlns:a16="http://schemas.microsoft.com/office/drawing/2014/main" id="{C22391D3-8665-F634-91D0-ED5D836042F5}"/>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2721934" y="3011405"/>
              <a:ext cx="574481" cy="398239"/>
            </a:xfrm>
            <a:prstGeom prst="rect">
              <a:avLst/>
            </a:prstGeom>
          </p:spPr>
        </p:pic>
        <p:pic>
          <p:nvPicPr>
            <p:cNvPr id="19" name="object 9">
              <a:extLst>
                <a:ext uri="{FF2B5EF4-FFF2-40B4-BE49-F238E27FC236}">
                  <a16:creationId xmlns:a16="http://schemas.microsoft.com/office/drawing/2014/main" id="{C712A59A-0FA9-A6E7-A51F-C32FD0F39194}"/>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1142105" y="1784826"/>
              <a:ext cx="718101" cy="414169"/>
            </a:xfrm>
            <a:prstGeom prst="rect">
              <a:avLst/>
            </a:prstGeom>
          </p:spPr>
        </p:pic>
        <p:pic>
          <p:nvPicPr>
            <p:cNvPr id="20" name="object 10">
              <a:extLst>
                <a:ext uri="{FF2B5EF4-FFF2-40B4-BE49-F238E27FC236}">
                  <a16:creationId xmlns:a16="http://schemas.microsoft.com/office/drawing/2014/main" id="{C111FF79-70A8-B3DB-C757-DC344CE021F7}"/>
                </a:ext>
              </a:extLst>
            </p:cNvPr>
            <p:cNvPicPr/>
            <p:nvPr/>
          </p:nvPicPr>
          <p:blipFill>
            <a:blip r:embed="rId8" cstate="screen">
              <a:extLst>
                <a:ext uri="{28A0092B-C50C-407E-A947-70E740481C1C}">
                  <a14:useLocalDpi xmlns:a14="http://schemas.microsoft.com/office/drawing/2010/main" val="0"/>
                </a:ext>
              </a:extLst>
            </a:blip>
            <a:stretch>
              <a:fillRect/>
            </a:stretch>
          </p:blipFill>
          <p:spPr>
            <a:xfrm>
              <a:off x="1143381" y="1690443"/>
              <a:ext cx="2414476" cy="2068603"/>
            </a:xfrm>
            <a:prstGeom prst="rect">
              <a:avLst/>
            </a:prstGeom>
          </p:spPr>
        </p:pic>
      </p:grpSp>
    </p:spTree>
    <p:extLst>
      <p:ext uri="{BB962C8B-B14F-4D97-AF65-F5344CB8AC3E}">
        <p14:creationId xmlns:p14="http://schemas.microsoft.com/office/powerpoint/2010/main" val="28720282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EF636A-A8F8-3508-872C-A0134D4A1A51}"/>
            </a:ext>
          </a:extLst>
        </p:cNvPr>
        <p:cNvGrpSpPr/>
        <p:nvPr/>
      </p:nvGrpSpPr>
      <p:grpSpPr>
        <a:xfrm>
          <a:off x="0" y="0"/>
          <a:ext cx="0" cy="0"/>
          <a:chOff x="0" y="0"/>
          <a:chExt cx="0" cy="0"/>
        </a:xfrm>
      </p:grpSpPr>
      <p:sp>
        <p:nvSpPr>
          <p:cNvPr id="39" name="角丸四角形 19">
            <a:extLst>
              <a:ext uri="{FF2B5EF4-FFF2-40B4-BE49-F238E27FC236}">
                <a16:creationId xmlns:a16="http://schemas.microsoft.com/office/drawing/2014/main" id="{3EBE2286-C753-9F9D-67D1-CB0D5A9FC7EF}"/>
              </a:ext>
            </a:extLst>
          </p:cNvPr>
          <p:cNvSpPr/>
          <p:nvPr/>
        </p:nvSpPr>
        <p:spPr>
          <a:xfrm>
            <a:off x="340518" y="1697462"/>
            <a:ext cx="3456000" cy="2730864"/>
          </a:xfrm>
          <a:prstGeom prst="roundRect">
            <a:avLst>
              <a:gd name="adj" fmla="val 0"/>
            </a:avLst>
          </a:prstGeom>
          <a:solidFill>
            <a:srgbClr val="E1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b="1" spc="75" dirty="0">
              <a:solidFill>
                <a:schemeClr val="accent2"/>
              </a:solidFill>
              <a:latin typeface="Yu Gothic" panose="020B0400000000000000" pitchFamily="34" charset="-128"/>
              <a:ea typeface="Yu Gothic" panose="020B0400000000000000" pitchFamily="34" charset="-128"/>
            </a:endParaRPr>
          </a:p>
        </p:txBody>
      </p:sp>
      <p:pic>
        <p:nvPicPr>
          <p:cNvPr id="74" name="図 73">
            <a:extLst>
              <a:ext uri="{FF2B5EF4-FFF2-40B4-BE49-F238E27FC236}">
                <a16:creationId xmlns:a16="http://schemas.microsoft.com/office/drawing/2014/main" id="{F40AA686-BFCB-1D08-CAEF-D496DFD275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101" y="2409935"/>
            <a:ext cx="2901948" cy="1999661"/>
          </a:xfrm>
          <a:prstGeom prst="rect">
            <a:avLst/>
          </a:prstGeom>
        </p:spPr>
      </p:pic>
      <p:sp>
        <p:nvSpPr>
          <p:cNvPr id="13" name="角丸四角形 19">
            <a:extLst>
              <a:ext uri="{FF2B5EF4-FFF2-40B4-BE49-F238E27FC236}">
                <a16:creationId xmlns:a16="http://schemas.microsoft.com/office/drawing/2014/main" id="{02335731-BC9B-FCD1-E7E3-1F74F7F94DE6}"/>
              </a:ext>
            </a:extLst>
          </p:cNvPr>
          <p:cNvSpPr/>
          <p:nvPr/>
        </p:nvSpPr>
        <p:spPr>
          <a:xfrm>
            <a:off x="3913631" y="1686684"/>
            <a:ext cx="5067034" cy="1265450"/>
          </a:xfrm>
          <a:prstGeom prst="roundRect">
            <a:avLst>
              <a:gd name="adj" fmla="val 0"/>
            </a:avLst>
          </a:prstGeom>
          <a:solidFill>
            <a:srgbClr val="E1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b="1" spc="75" dirty="0">
              <a:solidFill>
                <a:schemeClr val="accent2"/>
              </a:solidFill>
              <a:latin typeface="Yu Gothic" panose="020B0400000000000000" pitchFamily="34" charset="-128"/>
              <a:ea typeface="Yu Gothic" panose="020B0400000000000000" pitchFamily="34" charset="-128"/>
            </a:endParaRPr>
          </a:p>
        </p:txBody>
      </p:sp>
      <p:sp>
        <p:nvSpPr>
          <p:cNvPr id="2" name="タイトル 1">
            <a:extLst>
              <a:ext uri="{FF2B5EF4-FFF2-40B4-BE49-F238E27FC236}">
                <a16:creationId xmlns:a16="http://schemas.microsoft.com/office/drawing/2014/main" id="{0D1CDF8F-9F67-1D8D-7564-B714A695EBBD}"/>
              </a:ext>
            </a:extLst>
          </p:cNvPr>
          <p:cNvSpPr>
            <a:spLocks noGrp="1"/>
          </p:cNvSpPr>
          <p:nvPr>
            <p:ph type="title"/>
          </p:nvPr>
        </p:nvSpPr>
        <p:spPr/>
        <p:txBody>
          <a:bodyPr>
            <a:normAutofit/>
          </a:bodyPr>
          <a:lstStyle/>
          <a:p>
            <a:r>
              <a:rPr kumimoji="1" lang="en-US" altLang="ja-JP" dirty="0"/>
              <a:t>kintone</a:t>
            </a:r>
            <a:r>
              <a:rPr kumimoji="1" lang="ja-JP" altLang="en-US" dirty="0"/>
              <a:t>との連携</a:t>
            </a:r>
            <a:r>
              <a:rPr kumimoji="1" lang="en-US" altLang="ja-JP" baseline="30000" dirty="0"/>
              <a:t>※1</a:t>
            </a:r>
            <a:endParaRPr kumimoji="1" lang="ja-JP" altLang="en-US" dirty="0"/>
          </a:p>
        </p:txBody>
      </p:sp>
      <p:sp>
        <p:nvSpPr>
          <p:cNvPr id="3" name="正方形/長方形 2">
            <a:extLst>
              <a:ext uri="{FF2B5EF4-FFF2-40B4-BE49-F238E27FC236}">
                <a16:creationId xmlns:a16="http://schemas.microsoft.com/office/drawing/2014/main" id="{1C71CB3C-71F3-979C-C8C1-7583E8C0D815}"/>
              </a:ext>
              <a:ext uri="{C183D7F6-B498-43B3-948B-1728B52AA6E4}">
                <adec:decorative xmlns:adec="http://schemas.microsoft.com/office/drawing/2017/decorative" val="1"/>
              </a:ext>
            </a:extLst>
          </p:cNvPr>
          <p:cNvSpPr/>
          <p:nvPr/>
        </p:nvSpPr>
        <p:spPr bwMode="auto">
          <a:xfrm>
            <a:off x="7495955" y="264047"/>
            <a:ext cx="1396525" cy="364726"/>
          </a:xfrm>
          <a:prstGeom prst="rect">
            <a:avLst/>
          </a:prstGeom>
          <a:solidFill>
            <a:schemeClr val="bg1"/>
          </a:solidFill>
          <a:ln w="28575">
            <a:solidFill>
              <a:srgbClr val="003399"/>
            </a:solidFill>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algn="ctr"/>
            <a:endParaRPr kumimoji="1" lang="ja-JP" altLang="en-US" sz="1400">
              <a:solidFill>
                <a:schemeClr val="tx1"/>
              </a:solidFill>
              <a:latin typeface="+mn-ea"/>
            </a:endParaRPr>
          </a:p>
        </p:txBody>
      </p:sp>
      <p:pic>
        <p:nvPicPr>
          <p:cNvPr id="4" name="図 3">
            <a:extLst>
              <a:ext uri="{FF2B5EF4-FFF2-40B4-BE49-F238E27FC236}">
                <a16:creationId xmlns:a16="http://schemas.microsoft.com/office/drawing/2014/main" id="{524DCF9F-FE90-8AD2-16A3-2AF4F67473EF}"/>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605285" y="304745"/>
            <a:ext cx="298390" cy="298390"/>
          </a:xfrm>
          <a:prstGeom prst="rect">
            <a:avLst/>
          </a:prstGeom>
        </p:spPr>
      </p:pic>
      <p:sp>
        <p:nvSpPr>
          <p:cNvPr id="5" name="テキスト ボックス 4">
            <a:extLst>
              <a:ext uri="{FF2B5EF4-FFF2-40B4-BE49-F238E27FC236}">
                <a16:creationId xmlns:a16="http://schemas.microsoft.com/office/drawing/2014/main" id="{4251D415-93F4-73F2-9D47-C3D1BE699751}"/>
              </a:ext>
              <a:ext uri="{C183D7F6-B498-43B3-948B-1728B52AA6E4}">
                <adec:decorative xmlns:adec="http://schemas.microsoft.com/office/drawing/2017/decorative" val="1"/>
              </a:ext>
            </a:extLst>
          </p:cNvPr>
          <p:cNvSpPr txBox="1"/>
          <p:nvPr/>
        </p:nvSpPr>
        <p:spPr>
          <a:xfrm>
            <a:off x="7903676" y="325652"/>
            <a:ext cx="942515" cy="307777"/>
          </a:xfrm>
          <a:prstGeom prst="rect">
            <a:avLst/>
          </a:prstGeom>
          <a:noFill/>
        </p:spPr>
        <p:txBody>
          <a:bodyPr wrap="square" rtlCol="0">
            <a:spAutoFit/>
          </a:bodyPr>
          <a:lstStyle/>
          <a:p>
            <a:r>
              <a:rPr kumimoji="1" lang="ja-JP" altLang="en-US" sz="1400" b="1" dirty="0">
                <a:solidFill>
                  <a:srgbClr val="003399"/>
                </a:solidFill>
                <a:latin typeface="+mn-ea"/>
              </a:rPr>
              <a:t>クラウド</a:t>
            </a:r>
          </a:p>
        </p:txBody>
      </p:sp>
      <p:sp>
        <p:nvSpPr>
          <p:cNvPr id="17" name="テキスト ボックス 16">
            <a:extLst>
              <a:ext uri="{FF2B5EF4-FFF2-40B4-BE49-F238E27FC236}">
                <a16:creationId xmlns:a16="http://schemas.microsoft.com/office/drawing/2014/main" id="{6CE1D32E-B6A4-E0C6-0302-937E9256D8C9}"/>
              </a:ext>
            </a:extLst>
          </p:cNvPr>
          <p:cNvSpPr txBox="1"/>
          <p:nvPr/>
        </p:nvSpPr>
        <p:spPr>
          <a:xfrm>
            <a:off x="340518" y="4430900"/>
            <a:ext cx="6963770" cy="415114"/>
          </a:xfrm>
          <a:prstGeom prst="rect">
            <a:avLst/>
          </a:prstGeom>
          <a:noFill/>
        </p:spPr>
        <p:txBody>
          <a:bodyPr wrap="square" rtlCol="0">
            <a:spAutoFit/>
          </a:bodyPr>
          <a:lstStyle/>
          <a:p>
            <a:pPr>
              <a:lnSpc>
                <a:spcPct val="120000"/>
              </a:lnSpc>
            </a:pPr>
            <a:r>
              <a:rPr kumimoji="1" lang="en-US" altLang="ja-JP" sz="900" dirty="0">
                <a:latin typeface="游ゴシック Medium" panose="020B0500000000000000" pitchFamily="50" charset="-128"/>
                <a:ea typeface="游ゴシック Medium" panose="020B0500000000000000" pitchFamily="50" charset="-128"/>
              </a:rPr>
              <a:t>※1</a:t>
            </a:r>
            <a:r>
              <a:rPr kumimoji="1" lang="ja-JP" altLang="en-US" sz="900" dirty="0">
                <a:latin typeface="游ゴシック Medium" panose="020B0500000000000000" pitchFamily="50" charset="-128"/>
                <a:ea typeface="游ゴシック Medium" panose="020B0500000000000000" pitchFamily="50" charset="-128"/>
              </a:rPr>
              <a:t>：クラウド版でのみご利用いただけます。</a:t>
            </a:r>
          </a:p>
          <a:p>
            <a:pPr>
              <a:lnSpc>
                <a:spcPct val="120000"/>
              </a:lnSpc>
            </a:pPr>
            <a:r>
              <a:rPr kumimoji="1" lang="en-US" altLang="ja-JP" sz="900" dirty="0">
                <a:latin typeface="游ゴシック Medium" panose="020B0500000000000000" pitchFamily="50" charset="-128"/>
                <a:ea typeface="游ゴシック Medium" panose="020B0500000000000000" pitchFamily="50" charset="-128"/>
              </a:rPr>
              <a:t>※2</a:t>
            </a:r>
            <a:r>
              <a:rPr kumimoji="1" lang="ja-JP" altLang="en-US" sz="900" dirty="0">
                <a:latin typeface="游ゴシック Medium" panose="020B0500000000000000" pitchFamily="50" charset="-128"/>
                <a:ea typeface="游ゴシック Medium" panose="020B0500000000000000" pitchFamily="50" charset="-128"/>
              </a:rPr>
              <a:t>：スケジュール連携を利用するには、</a:t>
            </a:r>
            <a:r>
              <a:rPr kumimoji="1" lang="en-US" altLang="ja-JP" sz="900" dirty="0">
                <a:latin typeface="游ゴシック Medium" panose="020B0500000000000000" pitchFamily="50" charset="-128"/>
                <a:ea typeface="游ゴシック Medium" panose="020B0500000000000000" pitchFamily="50" charset="-128"/>
              </a:rPr>
              <a:t>kintone</a:t>
            </a:r>
            <a:r>
              <a:rPr kumimoji="1" lang="ja-JP" altLang="en-US" sz="900" dirty="0">
                <a:latin typeface="游ゴシック Medium" panose="020B0500000000000000" pitchFamily="50" charset="-128"/>
                <a:ea typeface="游ゴシック Medium" panose="020B0500000000000000" pitchFamily="50" charset="-128"/>
              </a:rPr>
              <a:t>のスタンダードコースをご契約いただく必要があります。</a:t>
            </a:r>
          </a:p>
        </p:txBody>
      </p:sp>
      <p:grpSp>
        <p:nvGrpSpPr>
          <p:cNvPr id="12" name="グループ化 11">
            <a:extLst>
              <a:ext uri="{FF2B5EF4-FFF2-40B4-BE49-F238E27FC236}">
                <a16:creationId xmlns:a16="http://schemas.microsoft.com/office/drawing/2014/main" id="{1F6E572F-EE30-F2F3-5828-9625DE935E4A}"/>
              </a:ext>
            </a:extLst>
          </p:cNvPr>
          <p:cNvGrpSpPr/>
          <p:nvPr/>
        </p:nvGrpSpPr>
        <p:grpSpPr>
          <a:xfrm>
            <a:off x="949870" y="751687"/>
            <a:ext cx="7244260" cy="547765"/>
            <a:chOff x="374851" y="825434"/>
            <a:chExt cx="7082335" cy="547765"/>
          </a:xfrm>
        </p:grpSpPr>
        <p:sp>
          <p:nvSpPr>
            <p:cNvPr id="8" name="角丸四角形 19">
              <a:extLst>
                <a:ext uri="{FF2B5EF4-FFF2-40B4-BE49-F238E27FC236}">
                  <a16:creationId xmlns:a16="http://schemas.microsoft.com/office/drawing/2014/main" id="{2CDEE63A-C764-0123-224B-E262B772542C}"/>
                </a:ext>
              </a:extLst>
            </p:cNvPr>
            <p:cNvSpPr/>
            <p:nvPr/>
          </p:nvSpPr>
          <p:spPr>
            <a:xfrm>
              <a:off x="374852" y="825434"/>
              <a:ext cx="6963770" cy="547765"/>
            </a:xfrm>
            <a:prstGeom prst="roundRect">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b="1" spc="75" dirty="0">
                <a:solidFill>
                  <a:schemeClr val="accent2"/>
                </a:solidFill>
                <a:latin typeface="Yu Gothic" panose="020B0400000000000000" pitchFamily="34" charset="-128"/>
                <a:ea typeface="Yu Gothic" panose="020B0400000000000000" pitchFamily="34" charset="-128"/>
              </a:endParaRPr>
            </a:p>
          </p:txBody>
        </p:sp>
        <p:sp>
          <p:nvSpPr>
            <p:cNvPr id="9" name="角丸四角形 19">
              <a:extLst>
                <a:ext uri="{FF2B5EF4-FFF2-40B4-BE49-F238E27FC236}">
                  <a16:creationId xmlns:a16="http://schemas.microsoft.com/office/drawing/2014/main" id="{3B42A1A1-96C0-5FCA-2384-8E5FA74E3FEA}"/>
                </a:ext>
              </a:extLst>
            </p:cNvPr>
            <p:cNvSpPr/>
            <p:nvPr/>
          </p:nvSpPr>
          <p:spPr>
            <a:xfrm>
              <a:off x="2099724" y="841678"/>
              <a:ext cx="5357462" cy="515277"/>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spc="75" dirty="0">
                  <a:solidFill>
                    <a:schemeClr val="tx1"/>
                  </a:solidFill>
                  <a:latin typeface="游ゴシック Medium" panose="020B0500000000000000" pitchFamily="50" charset="-128"/>
                  <a:ea typeface="游ゴシック Medium" panose="020B0500000000000000" pitchFamily="50" charset="-128"/>
                </a:rPr>
                <a:t>業務システムを簡単に作成できるサイボウズのクラウドサービスです。</a:t>
              </a:r>
            </a:p>
            <a:p>
              <a:r>
                <a:rPr lang="en-US" altLang="ja-JP" sz="1200" spc="75" dirty="0">
                  <a:solidFill>
                    <a:schemeClr val="tx1"/>
                  </a:solidFill>
                  <a:latin typeface="游ゴシック Medium" panose="020B0500000000000000" pitchFamily="50" charset="-128"/>
                  <a:ea typeface="游ゴシック Medium" panose="020B0500000000000000" pitchFamily="50" charset="-128"/>
                </a:rPr>
                <a:t>Garoon</a:t>
              </a:r>
              <a:r>
                <a:rPr lang="ja-JP" altLang="en-US" sz="1200" spc="75" dirty="0">
                  <a:solidFill>
                    <a:schemeClr val="tx1"/>
                  </a:solidFill>
                  <a:latin typeface="游ゴシック Medium" panose="020B0500000000000000" pitchFamily="50" charset="-128"/>
                  <a:ea typeface="游ゴシック Medium" panose="020B0500000000000000" pitchFamily="50" charset="-128"/>
                </a:rPr>
                <a:t>は</a:t>
              </a:r>
              <a:r>
                <a:rPr lang="en-US" altLang="ja-JP" sz="1200" spc="75" dirty="0">
                  <a:solidFill>
                    <a:schemeClr val="tx1"/>
                  </a:solidFill>
                  <a:latin typeface="游ゴシック Medium" panose="020B0500000000000000" pitchFamily="50" charset="-128"/>
                  <a:ea typeface="游ゴシック Medium" panose="020B0500000000000000" pitchFamily="50" charset="-128"/>
                </a:rPr>
                <a:t>kintone</a:t>
              </a:r>
              <a:r>
                <a:rPr lang="ja-JP" altLang="en-US" sz="1200" spc="75" dirty="0">
                  <a:solidFill>
                    <a:schemeClr val="tx1"/>
                  </a:solidFill>
                  <a:latin typeface="游ゴシック Medium" panose="020B0500000000000000" pitchFamily="50" charset="-128"/>
                  <a:ea typeface="游ゴシック Medium" panose="020B0500000000000000" pitchFamily="50" charset="-128"/>
                </a:rPr>
                <a:t>と標準で連携できる唯一のグループウェアです。</a:t>
              </a:r>
            </a:p>
          </p:txBody>
        </p:sp>
        <p:sp>
          <p:nvSpPr>
            <p:cNvPr id="11" name="角丸四角形 19">
              <a:extLst>
                <a:ext uri="{FF2B5EF4-FFF2-40B4-BE49-F238E27FC236}">
                  <a16:creationId xmlns:a16="http://schemas.microsoft.com/office/drawing/2014/main" id="{54788D2A-339F-4B72-1933-FD1DD541C82E}"/>
                </a:ext>
              </a:extLst>
            </p:cNvPr>
            <p:cNvSpPr/>
            <p:nvPr/>
          </p:nvSpPr>
          <p:spPr>
            <a:xfrm>
              <a:off x="374851" y="836080"/>
              <a:ext cx="1812090" cy="526473"/>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spc="75" dirty="0">
                  <a:solidFill>
                    <a:schemeClr val="tx1"/>
                  </a:solidFill>
                  <a:latin typeface="+mn-ea"/>
                </a:rPr>
                <a:t>kintone</a:t>
              </a:r>
              <a:r>
                <a:rPr lang="ja-JP" altLang="en-US" sz="1400" b="1" spc="75" dirty="0">
                  <a:solidFill>
                    <a:schemeClr val="tx1"/>
                  </a:solidFill>
                  <a:latin typeface="+mn-ea"/>
                </a:rPr>
                <a:t>とは？</a:t>
              </a:r>
            </a:p>
          </p:txBody>
        </p:sp>
      </p:grpSp>
      <p:sp>
        <p:nvSpPr>
          <p:cNvPr id="20" name="正方形/長方形 19">
            <a:extLst>
              <a:ext uri="{FF2B5EF4-FFF2-40B4-BE49-F238E27FC236}">
                <a16:creationId xmlns:a16="http://schemas.microsoft.com/office/drawing/2014/main" id="{E7F96B36-B082-413B-93CC-EF9981BDF996}"/>
              </a:ext>
            </a:extLst>
          </p:cNvPr>
          <p:cNvSpPr/>
          <p:nvPr/>
        </p:nvSpPr>
        <p:spPr>
          <a:xfrm>
            <a:off x="340518" y="1421262"/>
            <a:ext cx="3456000" cy="31579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lnSpc>
                <a:spcPct val="120000"/>
              </a:lnSpc>
            </a:pPr>
            <a:r>
              <a:rPr lang="ja-JP" altLang="en-US" sz="1400" b="1" dirty="0">
                <a:latin typeface="游ゴシック" panose="020B0400000000000000" pitchFamily="50" charset="-128"/>
                <a:ea typeface="游ゴシック" panose="020B0400000000000000" pitchFamily="50" charset="-128"/>
              </a:rPr>
              <a:t>スケジュール連携 </a:t>
            </a:r>
            <a:r>
              <a:rPr lang="en-US" altLang="ja-JP" sz="1400" b="1" baseline="30000" dirty="0">
                <a:latin typeface="游ゴシック" panose="020B0400000000000000" pitchFamily="50" charset="-128"/>
                <a:ea typeface="游ゴシック" panose="020B0400000000000000" pitchFamily="50" charset="-128"/>
              </a:rPr>
              <a:t>※2</a:t>
            </a:r>
            <a:endParaRPr lang="ja-JP" altLang="en-US" sz="1400" b="1" spc="113" dirty="0">
              <a:latin typeface="Yu Gothic" panose="020B0400000000000000" pitchFamily="34" charset="-128"/>
              <a:ea typeface="Yu Gothic" panose="020B0400000000000000" pitchFamily="34" charset="-128"/>
            </a:endParaRPr>
          </a:p>
        </p:txBody>
      </p:sp>
      <p:sp>
        <p:nvSpPr>
          <p:cNvPr id="23" name="テキスト プレースホルダー 8">
            <a:extLst>
              <a:ext uri="{FF2B5EF4-FFF2-40B4-BE49-F238E27FC236}">
                <a16:creationId xmlns:a16="http://schemas.microsoft.com/office/drawing/2014/main" id="{66160EBD-85A8-865B-B97F-88A4697DF3C7}"/>
              </a:ext>
            </a:extLst>
          </p:cNvPr>
          <p:cNvSpPr txBox="1">
            <a:spLocks/>
          </p:cNvSpPr>
          <p:nvPr/>
        </p:nvSpPr>
        <p:spPr>
          <a:xfrm>
            <a:off x="468312" y="1804846"/>
            <a:ext cx="3170717" cy="522772"/>
          </a:xfrm>
          <a:prstGeom prst="rect">
            <a:avLst/>
          </a:prstGeom>
        </p:spPr>
        <p:txBody>
          <a:bodyPr wrap="square">
            <a:sp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nSpc>
                <a:spcPct val="120000"/>
              </a:lnSpc>
              <a:spcBef>
                <a:spcPts val="0"/>
              </a:spcBef>
              <a:buNone/>
            </a:pPr>
            <a:r>
              <a:rPr lang="en-US" altLang="ja-JP" sz="1200" dirty="0">
                <a:latin typeface="游ゴシック Medium" panose="020B0500000000000000" pitchFamily="50" charset="-128"/>
                <a:ea typeface="游ゴシック Medium" panose="020B0500000000000000" pitchFamily="50" charset="-128"/>
              </a:rPr>
              <a:t>Garoon</a:t>
            </a:r>
            <a:r>
              <a:rPr lang="ja-JP" altLang="en-US" sz="1200" dirty="0">
                <a:latin typeface="游ゴシック Medium" panose="020B0500000000000000" pitchFamily="50" charset="-128"/>
                <a:ea typeface="游ゴシック Medium" panose="020B0500000000000000" pitchFamily="50" charset="-128"/>
              </a:rPr>
              <a:t>に登録した予定と、</a:t>
            </a:r>
            <a:r>
              <a:rPr lang="en-US" altLang="ja-JP" sz="1200" dirty="0">
                <a:latin typeface="游ゴシック Medium" panose="020B0500000000000000" pitchFamily="50" charset="-128"/>
                <a:ea typeface="游ゴシック Medium" panose="020B0500000000000000" pitchFamily="50" charset="-128"/>
              </a:rPr>
              <a:t>kintone</a:t>
            </a:r>
            <a:r>
              <a:rPr lang="ja-JP" altLang="en-US" sz="1200" dirty="0">
                <a:latin typeface="游ゴシック Medium" panose="020B0500000000000000" pitchFamily="50" charset="-128"/>
                <a:ea typeface="游ゴシック Medium" panose="020B0500000000000000" pitchFamily="50" charset="-128"/>
              </a:rPr>
              <a:t>アプリを連携できます。</a:t>
            </a:r>
          </a:p>
        </p:txBody>
      </p:sp>
      <p:sp>
        <p:nvSpPr>
          <p:cNvPr id="24" name="テキスト プレースホルダー 6">
            <a:extLst>
              <a:ext uri="{FF2B5EF4-FFF2-40B4-BE49-F238E27FC236}">
                <a16:creationId xmlns:a16="http://schemas.microsoft.com/office/drawing/2014/main" id="{030832E4-BAE2-5C4F-D1AE-8A9C1E26E7F5}"/>
              </a:ext>
            </a:extLst>
          </p:cNvPr>
          <p:cNvSpPr txBox="1">
            <a:spLocks/>
          </p:cNvSpPr>
          <p:nvPr/>
        </p:nvSpPr>
        <p:spPr>
          <a:xfrm>
            <a:off x="4687274" y="4620679"/>
            <a:ext cx="4212887" cy="230832"/>
          </a:xfrm>
          <a:prstGeom prst="rect">
            <a:avLst/>
          </a:prstGeom>
        </p:spPr>
        <p:txBody>
          <a:bodyPr vert="horz" wrap="square" lIns="91440" tIns="45720" rIns="91440" bIns="45720" rtlCol="0">
            <a:spAutoFit/>
          </a:bodyPr>
          <a:lstStyle>
            <a:lvl1pPr marL="202401" indent="-202401" algn="l" defTabSz="685800" rtl="0" eaLnBrk="1" latinLnBrk="0" hangingPunct="1">
              <a:lnSpc>
                <a:spcPct val="130000"/>
              </a:lnSpc>
              <a:spcBef>
                <a:spcPts val="750"/>
              </a:spcBef>
              <a:buClr>
                <a:schemeClr val="accent2"/>
              </a:buClr>
              <a:buFont typeface="Wingdings" pitchFamily="2" charset="2"/>
              <a:buChar char="l"/>
              <a:tabLst/>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07194" indent="-164302" algn="l" defTabSz="685800" rtl="0" eaLnBrk="1" latinLnBrk="0" hangingPunct="1">
              <a:lnSpc>
                <a:spcPct val="130000"/>
              </a:lnSpc>
              <a:spcBef>
                <a:spcPts val="375"/>
              </a:spcBef>
              <a:buClr>
                <a:schemeClr val="accent3"/>
              </a:buClr>
              <a:buFont typeface="Arial" panose="020B0604020202020204" pitchFamily="34" charset="0"/>
              <a:buChar char="•"/>
              <a:tabLst/>
              <a:defRPr kumimoji="1" sz="1200" b="0" i="0" kern="1200">
                <a:solidFill>
                  <a:schemeClr val="tx1"/>
                </a:solidFill>
                <a:latin typeface="Yu Gothic" panose="020B0400000000000000" pitchFamily="34" charset="-128"/>
                <a:ea typeface="Yu Gothic" panose="020B0400000000000000" pitchFamily="34" charset="-128"/>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200" b="0" i="0" kern="1200">
                <a:solidFill>
                  <a:schemeClr val="tx1">
                    <a:lumMod val="60000"/>
                    <a:lumOff val="40000"/>
                  </a:schemeClr>
                </a:solidFill>
                <a:latin typeface="Yu Gothic" panose="020B0400000000000000" pitchFamily="34" charset="-128"/>
                <a:ea typeface="Yu Gothic" panose="020B0400000000000000" pitchFamily="34" charset="-128"/>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100" b="0" i="0" kern="1200">
                <a:solidFill>
                  <a:schemeClr val="tx1">
                    <a:lumMod val="60000"/>
                    <a:lumOff val="40000"/>
                  </a:schemeClr>
                </a:solidFill>
                <a:latin typeface="Yu Gothic" panose="020B0400000000000000" pitchFamily="34" charset="-128"/>
                <a:ea typeface="Yu Gothic" panose="020B0400000000000000" pitchFamily="34" charset="-128"/>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r">
              <a:lnSpc>
                <a:spcPct val="100000"/>
              </a:lnSpc>
              <a:spcBef>
                <a:spcPts val="300"/>
              </a:spcBef>
              <a:buNone/>
            </a:pPr>
            <a:r>
              <a:rPr lang="ja-JP" altLang="en-US" sz="900" dirty="0">
                <a:latin typeface="游ゴシック Medium" panose="020B0500000000000000" pitchFamily="50" charset="-128"/>
                <a:ea typeface="游ゴシック Medium" panose="020B0500000000000000" pitchFamily="50" charset="-128"/>
              </a:rPr>
              <a:t>詳細：</a:t>
            </a:r>
            <a:r>
              <a:rPr lang="en-US" altLang="ja-JP" sz="900" dirty="0">
                <a:solidFill>
                  <a:schemeClr val="accent2"/>
                </a:solidFill>
                <a:latin typeface="游ゴシック Medium" panose="020B0500000000000000" pitchFamily="50" charset="-128"/>
                <a:ea typeface="游ゴシック Medium" panose="020B0500000000000000" pitchFamily="50" charset="-128"/>
                <a:hlinkClick r:id="rId4">
                  <a:extLst>
                    <a:ext uri="{A12FA001-AC4F-418D-AE19-62706E023703}">
                      <ahyp:hlinkClr xmlns:ahyp="http://schemas.microsoft.com/office/drawing/2018/hyperlinkcolor" val="tx"/>
                    </a:ext>
                  </a:extLst>
                </a:hlinkClick>
              </a:rPr>
              <a:t>https://garoon.cybozu.co.jp/kintone/expand/</a:t>
            </a:r>
            <a:endParaRPr lang="en-US" altLang="ja-JP" sz="900" dirty="0">
              <a:solidFill>
                <a:schemeClr val="accent2"/>
              </a:solidFill>
              <a:latin typeface="游ゴシック Medium" panose="020B0500000000000000" pitchFamily="50" charset="-128"/>
              <a:ea typeface="游ゴシック Medium" panose="020B0500000000000000" pitchFamily="50" charset="-128"/>
              <a:hlinkClick r:id="rId5">
                <a:extLst>
                  <a:ext uri="{A12FA001-AC4F-418D-AE19-62706E023703}">
                    <ahyp:hlinkClr xmlns:ahyp="http://schemas.microsoft.com/office/drawing/2018/hyperlinkcolor" val="tx"/>
                  </a:ext>
                </a:extLst>
              </a:hlinkClick>
            </a:endParaRPr>
          </a:p>
        </p:txBody>
      </p:sp>
      <p:sp>
        <p:nvSpPr>
          <p:cNvPr id="28" name="正方形/長方形 27">
            <a:extLst>
              <a:ext uri="{FF2B5EF4-FFF2-40B4-BE49-F238E27FC236}">
                <a16:creationId xmlns:a16="http://schemas.microsoft.com/office/drawing/2014/main" id="{9B40D2A7-ABC2-7522-083E-0547574F0270}"/>
              </a:ext>
            </a:extLst>
          </p:cNvPr>
          <p:cNvSpPr/>
          <p:nvPr/>
        </p:nvSpPr>
        <p:spPr>
          <a:xfrm>
            <a:off x="3913631" y="1423836"/>
            <a:ext cx="5067034" cy="31579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lnSpc>
                <a:spcPct val="120000"/>
              </a:lnSpc>
            </a:pPr>
            <a:r>
              <a:rPr lang="ja-JP" altLang="en-US" sz="1400" b="1" dirty="0">
                <a:latin typeface="游ゴシック" panose="020B0400000000000000" pitchFamily="50" charset="-128"/>
                <a:ea typeface="游ゴシック" panose="020B0400000000000000" pitchFamily="50" charset="-128"/>
              </a:rPr>
              <a:t>ポータル連携でダッシュボード作成</a:t>
            </a:r>
          </a:p>
        </p:txBody>
      </p:sp>
      <p:sp>
        <p:nvSpPr>
          <p:cNvPr id="29" name="テキスト プレースホルダー 8">
            <a:extLst>
              <a:ext uri="{FF2B5EF4-FFF2-40B4-BE49-F238E27FC236}">
                <a16:creationId xmlns:a16="http://schemas.microsoft.com/office/drawing/2014/main" id="{F4FF1741-9903-7320-9BCD-93B4292C15DC}"/>
              </a:ext>
            </a:extLst>
          </p:cNvPr>
          <p:cNvSpPr txBox="1">
            <a:spLocks/>
          </p:cNvSpPr>
          <p:nvPr/>
        </p:nvSpPr>
        <p:spPr>
          <a:xfrm>
            <a:off x="3979868" y="1804846"/>
            <a:ext cx="2638746" cy="744371"/>
          </a:xfrm>
          <a:prstGeom prst="rect">
            <a:avLst/>
          </a:prstGeom>
        </p:spPr>
        <p:txBody>
          <a:bodyPr wrap="square">
            <a:sp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nSpc>
                <a:spcPct val="120000"/>
              </a:lnSpc>
              <a:spcBef>
                <a:spcPts val="0"/>
              </a:spcBef>
              <a:buNone/>
            </a:pPr>
            <a:r>
              <a:rPr lang="en-US" altLang="ja-JP" sz="1200" dirty="0">
                <a:latin typeface="游ゴシック Medium" panose="020B0500000000000000" pitchFamily="50" charset="-128"/>
                <a:ea typeface="游ゴシック Medium" panose="020B0500000000000000" pitchFamily="50" charset="-128"/>
              </a:rPr>
              <a:t>kintone</a:t>
            </a:r>
            <a:r>
              <a:rPr lang="ja-JP" altLang="en-US" sz="1200" dirty="0">
                <a:latin typeface="游ゴシック Medium" panose="020B0500000000000000" pitchFamily="50" charset="-128"/>
                <a:ea typeface="游ゴシック Medium" panose="020B0500000000000000" pitchFamily="50" charset="-128"/>
              </a:rPr>
              <a:t>で作成したグラフや表をポータルに表示し、ダッシュボードのように利用できます。</a:t>
            </a:r>
          </a:p>
        </p:txBody>
      </p:sp>
      <p:sp>
        <p:nvSpPr>
          <p:cNvPr id="31" name="角丸四角形 19">
            <a:extLst>
              <a:ext uri="{FF2B5EF4-FFF2-40B4-BE49-F238E27FC236}">
                <a16:creationId xmlns:a16="http://schemas.microsoft.com/office/drawing/2014/main" id="{399CA502-F6E2-3FAD-DF60-5C7E4D8D867C}"/>
              </a:ext>
            </a:extLst>
          </p:cNvPr>
          <p:cNvSpPr/>
          <p:nvPr/>
        </p:nvSpPr>
        <p:spPr>
          <a:xfrm>
            <a:off x="3913631" y="3011631"/>
            <a:ext cx="2500399" cy="1421842"/>
          </a:xfrm>
          <a:prstGeom prst="roundRect">
            <a:avLst>
              <a:gd name="adj" fmla="val 0"/>
            </a:avLst>
          </a:prstGeom>
          <a:solidFill>
            <a:srgbClr val="E1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b="1" spc="75">
              <a:solidFill>
                <a:schemeClr val="accent2"/>
              </a:solidFill>
              <a:latin typeface="Yu Gothic" panose="020B0400000000000000" pitchFamily="34" charset="-128"/>
              <a:ea typeface="Yu Gothic" panose="020B0400000000000000" pitchFamily="34" charset="-128"/>
            </a:endParaRPr>
          </a:p>
        </p:txBody>
      </p:sp>
      <p:sp>
        <p:nvSpPr>
          <p:cNvPr id="32" name="正方形/長方形 31">
            <a:extLst>
              <a:ext uri="{FF2B5EF4-FFF2-40B4-BE49-F238E27FC236}">
                <a16:creationId xmlns:a16="http://schemas.microsoft.com/office/drawing/2014/main" id="{48EC1F86-310D-4320-0C81-96E3A97B7AC5}"/>
              </a:ext>
            </a:extLst>
          </p:cNvPr>
          <p:cNvSpPr/>
          <p:nvPr/>
        </p:nvSpPr>
        <p:spPr>
          <a:xfrm>
            <a:off x="3913631" y="3011631"/>
            <a:ext cx="2500399" cy="5192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ja-JP" altLang="en-US" sz="1400" b="1" dirty="0">
                <a:latin typeface="游ゴシック" panose="020B0400000000000000" pitchFamily="50" charset="-128"/>
                <a:ea typeface="游ゴシック" panose="020B0400000000000000" pitchFamily="50" charset="-128"/>
              </a:rPr>
              <a:t>スペース連携で</a:t>
            </a:r>
            <a:br>
              <a:rPr lang="en-US" altLang="ja-JP" sz="1400" b="1" dirty="0">
                <a:latin typeface="游ゴシック" panose="020B0400000000000000" pitchFamily="50" charset="-128"/>
                <a:ea typeface="游ゴシック" panose="020B0400000000000000" pitchFamily="50" charset="-128"/>
              </a:rPr>
            </a:br>
            <a:r>
              <a:rPr lang="ja-JP" altLang="en-US" sz="1400" b="1" dirty="0">
                <a:latin typeface="游ゴシック" panose="020B0400000000000000" pitchFamily="50" charset="-128"/>
                <a:ea typeface="游ゴシック" panose="020B0400000000000000" pitchFamily="50" charset="-128"/>
              </a:rPr>
              <a:t>プロジェクトを効率化</a:t>
            </a:r>
          </a:p>
        </p:txBody>
      </p:sp>
      <p:sp>
        <p:nvSpPr>
          <p:cNvPr id="33" name="テキスト プレースホルダー 8">
            <a:extLst>
              <a:ext uri="{FF2B5EF4-FFF2-40B4-BE49-F238E27FC236}">
                <a16:creationId xmlns:a16="http://schemas.microsoft.com/office/drawing/2014/main" id="{D9A47443-7F6D-C9A8-42EC-28700CE08206}"/>
              </a:ext>
            </a:extLst>
          </p:cNvPr>
          <p:cNvSpPr txBox="1">
            <a:spLocks/>
          </p:cNvSpPr>
          <p:nvPr/>
        </p:nvSpPr>
        <p:spPr>
          <a:xfrm>
            <a:off x="3979868" y="3590352"/>
            <a:ext cx="2375148" cy="744371"/>
          </a:xfrm>
          <a:prstGeom prst="rect">
            <a:avLst/>
          </a:prstGeom>
        </p:spPr>
        <p:txBody>
          <a:bodyPr wrap="square">
            <a:sp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nSpc>
                <a:spcPct val="120000"/>
              </a:lnSpc>
              <a:spcBef>
                <a:spcPts val="0"/>
              </a:spcBef>
              <a:buNone/>
            </a:pPr>
            <a:r>
              <a:rPr lang="ja-JP" altLang="en-US" sz="1200" dirty="0">
                <a:latin typeface="游ゴシック Medium" panose="020B0500000000000000" pitchFamily="50" charset="-128"/>
                <a:ea typeface="游ゴシック Medium" panose="020B0500000000000000" pitchFamily="50" charset="-128"/>
              </a:rPr>
              <a:t>スペースに</a:t>
            </a:r>
            <a:r>
              <a:rPr lang="en-US" altLang="ja-JP" sz="1200" dirty="0">
                <a:latin typeface="游ゴシック Medium" panose="020B0500000000000000" pitchFamily="50" charset="-128"/>
                <a:ea typeface="游ゴシック Medium" panose="020B0500000000000000" pitchFamily="50" charset="-128"/>
              </a:rPr>
              <a:t>kintone</a:t>
            </a:r>
            <a:r>
              <a:rPr lang="ja-JP" altLang="en-US" sz="1200" dirty="0">
                <a:latin typeface="游ゴシック Medium" panose="020B0500000000000000" pitchFamily="50" charset="-128"/>
                <a:ea typeface="游ゴシック Medium" panose="020B0500000000000000" pitchFamily="50" charset="-128"/>
              </a:rPr>
              <a:t>のデータを表示し、シームレスに利用できます。</a:t>
            </a:r>
            <a:endParaRPr lang="en-US" altLang="ja-JP" sz="1200" dirty="0">
              <a:latin typeface="游ゴシック Medium" panose="020B0500000000000000" pitchFamily="50" charset="-128"/>
              <a:ea typeface="游ゴシック Medium" panose="020B0500000000000000" pitchFamily="50" charset="-128"/>
            </a:endParaRPr>
          </a:p>
        </p:txBody>
      </p:sp>
      <p:sp>
        <p:nvSpPr>
          <p:cNvPr id="34" name="角丸四角形 19">
            <a:extLst>
              <a:ext uri="{FF2B5EF4-FFF2-40B4-BE49-F238E27FC236}">
                <a16:creationId xmlns:a16="http://schemas.microsoft.com/office/drawing/2014/main" id="{9B434ADB-DD44-B462-124C-8F11D334240B}"/>
              </a:ext>
            </a:extLst>
          </p:cNvPr>
          <p:cNvSpPr/>
          <p:nvPr/>
        </p:nvSpPr>
        <p:spPr>
          <a:xfrm>
            <a:off x="6480266" y="3011631"/>
            <a:ext cx="2500399" cy="1416695"/>
          </a:xfrm>
          <a:prstGeom prst="roundRect">
            <a:avLst>
              <a:gd name="adj" fmla="val 0"/>
            </a:avLst>
          </a:prstGeom>
          <a:solidFill>
            <a:srgbClr val="E1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b="1" spc="75" dirty="0">
              <a:solidFill>
                <a:schemeClr val="accent2"/>
              </a:solidFill>
              <a:latin typeface="Yu Gothic" panose="020B0400000000000000" pitchFamily="34" charset="-128"/>
              <a:ea typeface="Yu Gothic" panose="020B0400000000000000" pitchFamily="34" charset="-128"/>
            </a:endParaRPr>
          </a:p>
        </p:txBody>
      </p:sp>
      <p:sp>
        <p:nvSpPr>
          <p:cNvPr id="37" name="正方形/長方形 36">
            <a:extLst>
              <a:ext uri="{FF2B5EF4-FFF2-40B4-BE49-F238E27FC236}">
                <a16:creationId xmlns:a16="http://schemas.microsoft.com/office/drawing/2014/main" id="{46CAE573-5631-433F-E0C1-1C9BBBAEB561}"/>
              </a:ext>
            </a:extLst>
          </p:cNvPr>
          <p:cNvSpPr>
            <a:spLocks/>
          </p:cNvSpPr>
          <p:nvPr/>
        </p:nvSpPr>
        <p:spPr>
          <a:xfrm>
            <a:off x="1277397" y="4137633"/>
            <a:ext cx="2247442" cy="23282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lnSpc>
                <a:spcPct val="120000"/>
              </a:lnSpc>
            </a:pPr>
            <a:r>
              <a:rPr lang="ja-JP" altLang="en-US" sz="1000" b="1" spc="113" dirty="0">
                <a:latin typeface="Yu Gothic" panose="020B0400000000000000" pitchFamily="34" charset="-128"/>
                <a:ea typeface="Yu Gothic" panose="020B0400000000000000" pitchFamily="34" charset="-128"/>
              </a:rPr>
              <a:t>案件に紐づいた予定を一覧表示</a:t>
            </a:r>
          </a:p>
        </p:txBody>
      </p:sp>
      <p:sp>
        <p:nvSpPr>
          <p:cNvPr id="38" name="正方形/長方形 37">
            <a:extLst>
              <a:ext uri="{FF2B5EF4-FFF2-40B4-BE49-F238E27FC236}">
                <a16:creationId xmlns:a16="http://schemas.microsoft.com/office/drawing/2014/main" id="{DBA33CC8-A3BA-E0DF-404C-BDD6C5421C3D}"/>
              </a:ext>
            </a:extLst>
          </p:cNvPr>
          <p:cNvSpPr/>
          <p:nvPr/>
        </p:nvSpPr>
        <p:spPr>
          <a:xfrm>
            <a:off x="1795846" y="2363104"/>
            <a:ext cx="1728993" cy="4151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lnSpc>
                <a:spcPct val="120000"/>
              </a:lnSpc>
            </a:pPr>
            <a:r>
              <a:rPr lang="ja-JP" altLang="en-US" sz="1000" b="1" spc="113" dirty="0">
                <a:latin typeface="Yu Gothic" panose="020B0400000000000000" pitchFamily="34" charset="-128"/>
                <a:ea typeface="Yu Gothic" panose="020B0400000000000000" pitchFamily="34" charset="-128"/>
              </a:rPr>
              <a:t>予定に案件管理アプリの</a:t>
            </a:r>
            <a:br>
              <a:rPr lang="en-US" altLang="ja-JP" sz="1000" b="1" spc="113" dirty="0">
                <a:latin typeface="Yu Gothic" panose="020B0400000000000000" pitchFamily="34" charset="-128"/>
                <a:ea typeface="Yu Gothic" panose="020B0400000000000000" pitchFamily="34" charset="-128"/>
              </a:rPr>
            </a:br>
            <a:r>
              <a:rPr lang="ja-JP" altLang="en-US" sz="1000" b="1" spc="113" dirty="0">
                <a:latin typeface="Yu Gothic" panose="020B0400000000000000" pitchFamily="34" charset="-128"/>
                <a:ea typeface="Yu Gothic" panose="020B0400000000000000" pitchFamily="34" charset="-128"/>
              </a:rPr>
              <a:t>内容を表示</a:t>
            </a:r>
          </a:p>
        </p:txBody>
      </p:sp>
      <p:sp>
        <p:nvSpPr>
          <p:cNvPr id="40" name="正方形/長方形 39">
            <a:extLst>
              <a:ext uri="{FF2B5EF4-FFF2-40B4-BE49-F238E27FC236}">
                <a16:creationId xmlns:a16="http://schemas.microsoft.com/office/drawing/2014/main" id="{72E59DA4-6944-1011-5538-7E75983E1CA4}"/>
              </a:ext>
            </a:extLst>
          </p:cNvPr>
          <p:cNvSpPr/>
          <p:nvPr/>
        </p:nvSpPr>
        <p:spPr>
          <a:xfrm>
            <a:off x="6480267" y="3011631"/>
            <a:ext cx="2500400" cy="5192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ja-JP" altLang="en-US" sz="1400" b="1" dirty="0">
                <a:latin typeface="游ゴシック" panose="020B0400000000000000" pitchFamily="50" charset="-128"/>
                <a:ea typeface="游ゴシック" panose="020B0400000000000000" pitchFamily="50" charset="-128"/>
              </a:rPr>
              <a:t>ユーザー情報は</a:t>
            </a:r>
            <a:br>
              <a:rPr lang="en-US" altLang="ja-JP" sz="1400" b="1" dirty="0">
                <a:latin typeface="游ゴシック" panose="020B0400000000000000" pitchFamily="50" charset="-128"/>
                <a:ea typeface="游ゴシック" panose="020B0400000000000000" pitchFamily="50" charset="-128"/>
              </a:rPr>
            </a:br>
            <a:r>
              <a:rPr lang="ja-JP" altLang="en-US" sz="1400" b="1" dirty="0">
                <a:latin typeface="游ゴシック" panose="020B0400000000000000" pitchFamily="50" charset="-128"/>
                <a:ea typeface="游ゴシック" panose="020B0400000000000000" pitchFamily="50" charset="-128"/>
              </a:rPr>
              <a:t>共通管理</a:t>
            </a:r>
          </a:p>
        </p:txBody>
      </p:sp>
      <p:sp>
        <p:nvSpPr>
          <p:cNvPr id="41" name="テキスト プレースホルダー 8">
            <a:extLst>
              <a:ext uri="{FF2B5EF4-FFF2-40B4-BE49-F238E27FC236}">
                <a16:creationId xmlns:a16="http://schemas.microsoft.com/office/drawing/2014/main" id="{C17DD005-826F-CD52-DA56-A3366B54D15E}"/>
              </a:ext>
            </a:extLst>
          </p:cNvPr>
          <p:cNvSpPr txBox="1">
            <a:spLocks/>
          </p:cNvSpPr>
          <p:nvPr/>
        </p:nvSpPr>
        <p:spPr>
          <a:xfrm>
            <a:off x="6573602" y="3590352"/>
            <a:ext cx="2326559" cy="744371"/>
          </a:xfrm>
          <a:prstGeom prst="rect">
            <a:avLst/>
          </a:prstGeom>
        </p:spPr>
        <p:txBody>
          <a:bodyPr wrap="square">
            <a:sp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nSpc>
                <a:spcPct val="120000"/>
              </a:lnSpc>
              <a:spcBef>
                <a:spcPts val="0"/>
              </a:spcBef>
              <a:buNone/>
            </a:pPr>
            <a:r>
              <a:rPr lang="ja-JP" altLang="en-US" sz="1200" dirty="0">
                <a:latin typeface="游ゴシック Medium" panose="020B0500000000000000" pitchFamily="50" charset="-128"/>
                <a:ea typeface="游ゴシック Medium" panose="020B0500000000000000" pitchFamily="50" charset="-128"/>
              </a:rPr>
              <a:t>ユーザー情報を一元管理できます。契約ユーザー数を合わせる必要はありません。</a:t>
            </a:r>
          </a:p>
        </p:txBody>
      </p:sp>
      <p:pic>
        <p:nvPicPr>
          <p:cNvPr id="75" name="グラフィックス 29">
            <a:extLst>
              <a:ext uri="{FF2B5EF4-FFF2-40B4-BE49-F238E27FC236}">
                <a16:creationId xmlns:a16="http://schemas.microsoft.com/office/drawing/2014/main" id="{9CE52A91-C59F-D532-61E8-422334749708}"/>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7304288" y="1806987"/>
            <a:ext cx="1508792" cy="1063214"/>
          </a:xfrm>
          <a:custGeom>
            <a:avLst/>
            <a:gdLst>
              <a:gd name="connsiteX0" fmla="*/ -637 w 1508792"/>
              <a:gd name="connsiteY0" fmla="*/ -818 h 1938430"/>
              <a:gd name="connsiteX1" fmla="*/ 1508155 w 1508792"/>
              <a:gd name="connsiteY1" fmla="*/ -818 h 1938430"/>
              <a:gd name="connsiteX2" fmla="*/ 1508155 w 1508792"/>
              <a:gd name="connsiteY2" fmla="*/ 1937613 h 1938430"/>
              <a:gd name="connsiteX3" fmla="*/ -637 w 1508792"/>
              <a:gd name="connsiteY3" fmla="*/ 1937613 h 1938430"/>
            </a:gdLst>
            <a:ahLst/>
            <a:cxnLst>
              <a:cxn ang="0">
                <a:pos x="connsiteX0" y="connsiteY0"/>
              </a:cxn>
              <a:cxn ang="0">
                <a:pos x="connsiteX1" y="connsiteY1"/>
              </a:cxn>
              <a:cxn ang="0">
                <a:pos x="connsiteX2" y="connsiteY2"/>
              </a:cxn>
              <a:cxn ang="0">
                <a:pos x="connsiteX3" y="connsiteY3"/>
              </a:cxn>
            </a:cxnLst>
            <a:rect l="l" t="t" r="r" b="b"/>
            <a:pathLst>
              <a:path w="1508792" h="1938430">
                <a:moveTo>
                  <a:pt x="-637" y="-818"/>
                </a:moveTo>
                <a:lnTo>
                  <a:pt x="1508155" y="-818"/>
                </a:lnTo>
                <a:lnTo>
                  <a:pt x="1508155" y="1937613"/>
                </a:lnTo>
                <a:lnTo>
                  <a:pt x="-637" y="1937613"/>
                </a:lnTo>
                <a:close/>
              </a:path>
            </a:pathLst>
          </a:custGeom>
        </p:spPr>
      </p:pic>
    </p:spTree>
    <p:extLst>
      <p:ext uri="{BB962C8B-B14F-4D97-AF65-F5344CB8AC3E}">
        <p14:creationId xmlns:p14="http://schemas.microsoft.com/office/powerpoint/2010/main" val="17656868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1">
            <a:extLst>
              <a:ext uri="{FF2B5EF4-FFF2-40B4-BE49-F238E27FC236}">
                <a16:creationId xmlns:a16="http://schemas.microsoft.com/office/drawing/2014/main" id="{A30D7779-AE2E-4B5B-C88D-3E939B459D83}"/>
              </a:ext>
            </a:extLst>
          </p:cNvPr>
          <p:cNvSpPr>
            <a:spLocks noGrp="1"/>
          </p:cNvSpPr>
          <p:nvPr>
            <p:ph type="title"/>
          </p:nvPr>
        </p:nvSpPr>
        <p:spPr>
          <a:xfrm>
            <a:off x="251520" y="195487"/>
            <a:ext cx="8229600" cy="433286"/>
          </a:xfrm>
        </p:spPr>
        <p:txBody>
          <a:bodyPr/>
          <a:lstStyle/>
          <a:p>
            <a:r>
              <a:rPr kumimoji="1" lang="ja-JP" altLang="en-US"/>
              <a:t>会社概要</a:t>
            </a:r>
          </a:p>
        </p:txBody>
      </p:sp>
      <p:graphicFrame>
        <p:nvGraphicFramePr>
          <p:cNvPr id="10" name="コンテンツ プレースホルダ 6">
            <a:extLst>
              <a:ext uri="{FF2B5EF4-FFF2-40B4-BE49-F238E27FC236}">
                <a16:creationId xmlns:a16="http://schemas.microsoft.com/office/drawing/2014/main" id="{E74D99CA-0FF1-84EC-84A5-46EB48DB043F}"/>
              </a:ext>
            </a:extLst>
          </p:cNvPr>
          <p:cNvGraphicFramePr>
            <a:graphicFrameLocks/>
          </p:cNvGraphicFramePr>
          <p:nvPr>
            <p:extLst>
              <p:ext uri="{D42A27DB-BD31-4B8C-83A1-F6EECF244321}">
                <p14:modId xmlns:p14="http://schemas.microsoft.com/office/powerpoint/2010/main" val="2818327760"/>
              </p:ext>
            </p:extLst>
          </p:nvPr>
        </p:nvGraphicFramePr>
        <p:xfrm>
          <a:off x="755576" y="628773"/>
          <a:ext cx="7725544" cy="3805552"/>
        </p:xfrm>
        <a:graphic>
          <a:graphicData uri="http://schemas.openxmlformats.org/drawingml/2006/table">
            <a:tbl>
              <a:tblPr firstRow="1"/>
              <a:tblGrid>
                <a:gridCol w="1559487">
                  <a:extLst>
                    <a:ext uri="{9D8B030D-6E8A-4147-A177-3AD203B41FA5}">
                      <a16:colId xmlns:a16="http://schemas.microsoft.com/office/drawing/2014/main" val="20000"/>
                    </a:ext>
                  </a:extLst>
                </a:gridCol>
                <a:gridCol w="6166057">
                  <a:extLst>
                    <a:ext uri="{9D8B030D-6E8A-4147-A177-3AD203B41FA5}">
                      <a16:colId xmlns:a16="http://schemas.microsoft.com/office/drawing/2014/main" val="20001"/>
                    </a:ext>
                  </a:extLst>
                </a:gridCol>
              </a:tblGrid>
              <a:tr h="458386">
                <a:tc>
                  <a:txBody>
                    <a:bodyPr/>
                    <a:lstStyle/>
                    <a:p>
                      <a:pPr marL="647700" marR="0" lvl="0" indent="-647700" algn="dist" defTabSz="914400" rtl="0" eaLnBrk="1" fontAlgn="base" latinLnBrk="0" hangingPunct="1">
                        <a:lnSpc>
                          <a:spcPct val="110000"/>
                        </a:lnSpc>
                        <a:spcBef>
                          <a:spcPct val="0"/>
                        </a:spcBef>
                        <a:spcAft>
                          <a:spcPct val="0"/>
                        </a:spcAft>
                        <a:buClrTx/>
                        <a:buSzTx/>
                        <a:buFont typeface="Wingdings" pitchFamily="2" charset="2"/>
                        <a:buNone/>
                        <a:tabLst/>
                      </a:pPr>
                      <a:r>
                        <a:rPr kumimoji="0" lang="ja-JP" altLang="en-US" sz="1400" b="1" i="0" u="none" strike="noStrike" cap="none" normalizeH="0" baseline="0">
                          <a:ln>
                            <a:noFill/>
                          </a:ln>
                          <a:solidFill>
                            <a:schemeClr val="bg1"/>
                          </a:solidFill>
                          <a:effectLst/>
                          <a:latin typeface="+mn-ea"/>
                          <a:ea typeface="+mn-ea"/>
                          <a:cs typeface="Meiryo UI"/>
                        </a:rPr>
                        <a:t>名称</a:t>
                      </a:r>
                      <a:endParaRPr kumimoji="0" lang="ja-JP" altLang="en-US" sz="1400" b="1" i="0" u="none" strike="noStrike" cap="none" normalizeH="0" baseline="0">
                        <a:ln>
                          <a:noFill/>
                        </a:ln>
                        <a:solidFill>
                          <a:schemeClr val="bg1"/>
                        </a:solidFill>
                        <a:effectLst/>
                        <a:latin typeface="+mn-ea"/>
                        <a:ea typeface="+mn-ea"/>
                        <a:cs typeface="メイリオ"/>
                      </a:endParaRPr>
                    </a:p>
                  </a:txBody>
                  <a:tcPr marL="85766" marR="85766" marT="40502" marB="40502" anchor="ctr" horzOverflow="overflow">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3399"/>
                    </a:solidFill>
                  </a:tcPr>
                </a:tc>
                <a:tc>
                  <a:txBody>
                    <a:bodyPr/>
                    <a:lstStyle/>
                    <a:p>
                      <a:pPr marL="647700" marR="0" lvl="0" indent="-647700" algn="l" defTabSz="914400" rtl="0" eaLnBrk="1" fontAlgn="base" latinLnBrk="0" hangingPunct="1">
                        <a:lnSpc>
                          <a:spcPct val="110000"/>
                        </a:lnSpc>
                        <a:spcBef>
                          <a:spcPct val="0"/>
                        </a:spcBef>
                        <a:spcAft>
                          <a:spcPct val="0"/>
                        </a:spcAft>
                        <a:buClrTx/>
                        <a:buSzTx/>
                        <a:buFont typeface="Wingdings" pitchFamily="2" charset="2"/>
                        <a:buNone/>
                        <a:tabLst/>
                        <a:defRPr/>
                      </a:pPr>
                      <a:r>
                        <a:rPr kumimoji="0" lang="ja-JP" altLang="en-US" sz="1200" b="0" i="0" u="none" strike="noStrike" kern="1200" cap="none" spc="0" normalizeH="0" baseline="0" noProof="0">
                          <a:ln>
                            <a:noFill/>
                          </a:ln>
                          <a:solidFill>
                            <a:prstClr val="black"/>
                          </a:solidFill>
                          <a:effectLst/>
                          <a:uLnTx/>
                          <a:uFillTx/>
                          <a:latin typeface="+mn-ea"/>
                          <a:ea typeface="+mn-ea"/>
                          <a:cs typeface="Meiryo UI" panose="020B0604030504040204" pitchFamily="50" charset="-128"/>
                        </a:rPr>
                        <a:t>サイボウズ株式会社（東京証券取引所 プライム市場 コード</a:t>
                      </a:r>
                      <a:r>
                        <a:rPr kumimoji="0" lang="en-US" altLang="ja-JP" sz="1200" b="0" i="0" u="none" strike="noStrike" kern="1200" cap="none" spc="0" normalizeH="0" baseline="0" noProof="0">
                          <a:ln>
                            <a:noFill/>
                          </a:ln>
                          <a:solidFill>
                            <a:prstClr val="black"/>
                          </a:solidFill>
                          <a:effectLst/>
                          <a:uLnTx/>
                          <a:uFillTx/>
                          <a:latin typeface="+mn-ea"/>
                          <a:ea typeface="+mn-ea"/>
                          <a:cs typeface="Meiryo UI" panose="020B0604030504040204" pitchFamily="50" charset="-128"/>
                        </a:rPr>
                        <a:t>4776</a:t>
                      </a:r>
                      <a:r>
                        <a:rPr kumimoji="0" lang="ja-JP" altLang="en-US" sz="1200" b="0" i="0" u="none" strike="noStrike" kern="1200" cap="none" spc="0" normalizeH="0" baseline="0" noProof="0">
                          <a:ln>
                            <a:noFill/>
                          </a:ln>
                          <a:solidFill>
                            <a:prstClr val="black"/>
                          </a:solidFill>
                          <a:effectLst/>
                          <a:uLnTx/>
                          <a:uFillTx/>
                          <a:latin typeface="+mn-ea"/>
                          <a:ea typeface="+mn-ea"/>
                          <a:cs typeface="Meiryo UI" panose="020B0604030504040204" pitchFamily="50" charset="-128"/>
                        </a:rPr>
                        <a:t>）</a:t>
                      </a:r>
                      <a:r>
                        <a:rPr kumimoji="1" lang="ja-JP" altLang="en-US" sz="1200" b="0" i="0" kern="1200">
                          <a:solidFill>
                            <a:schemeClr val="tx1"/>
                          </a:solidFill>
                          <a:effectLst/>
                          <a:latin typeface="+mn-lt"/>
                          <a:ea typeface="+mn-ea"/>
                          <a:cs typeface="+mn-cs"/>
                        </a:rPr>
                        <a:t>（</a:t>
                      </a:r>
                      <a:r>
                        <a:rPr kumimoji="1" lang="en-US" altLang="ja-JP" sz="1200" b="0" i="0" kern="1200">
                          <a:solidFill>
                            <a:schemeClr val="tx1"/>
                          </a:solidFill>
                          <a:effectLst/>
                          <a:latin typeface="+mn-lt"/>
                          <a:ea typeface="+mn-ea"/>
                          <a:cs typeface="+mn-cs"/>
                        </a:rPr>
                        <a:t>Cybozu, Inc.</a:t>
                      </a:r>
                      <a:r>
                        <a:rPr kumimoji="1" lang="ja-JP" altLang="en-US" sz="1200" b="0" i="0" kern="1200">
                          <a:solidFill>
                            <a:schemeClr val="tx1"/>
                          </a:solidFill>
                          <a:effectLst/>
                          <a:latin typeface="+mn-lt"/>
                          <a:ea typeface="+mn-ea"/>
                          <a:cs typeface="+mn-cs"/>
                        </a:rPr>
                        <a:t>）</a:t>
                      </a:r>
                      <a:endParaRPr kumimoji="0" lang="ja-JP" altLang="en-US" sz="1200" b="0" i="0" u="none" strike="noStrike" kern="1200" cap="none" spc="0" normalizeH="0" baseline="0" noProof="0">
                        <a:ln>
                          <a:noFill/>
                        </a:ln>
                        <a:solidFill>
                          <a:prstClr val="black"/>
                        </a:solidFill>
                        <a:effectLst/>
                        <a:uLnTx/>
                        <a:uFillTx/>
                        <a:latin typeface="+mn-ea"/>
                        <a:ea typeface="+mn-ea"/>
                        <a:cs typeface="Meiryo UI" panose="020B0604030504040204" pitchFamily="50" charset="-128"/>
                      </a:endParaRPr>
                    </a:p>
                  </a:txBody>
                  <a:tcPr marL="85766" marR="85766" marT="40502" marB="40502" anchor="ctr" horzOverflow="overflow">
                    <a:lnL w="9525" cap="flat" cmpd="sng" algn="ctr">
                      <a:noFill/>
                      <a:prstDash val="solid"/>
                      <a:round/>
                      <a:headEnd type="none" w="med" len="med"/>
                      <a:tailEnd type="none" w="med" len="med"/>
                    </a:lnL>
                    <a:lnR w="9525" cap="flat" cmpd="sng" algn="ctr">
                      <a:solidFill>
                        <a:srgbClr val="17375E"/>
                      </a:solidFill>
                      <a:prstDash val="solid"/>
                      <a:round/>
                      <a:headEnd type="none" w="med" len="med"/>
                      <a:tailEnd type="none" w="med" len="med"/>
                    </a:lnR>
                    <a:lnT w="9525" cap="flat" cmpd="sng" algn="ctr">
                      <a:solidFill>
                        <a:srgbClr val="17375E"/>
                      </a:solidFill>
                      <a:prstDash val="solid"/>
                      <a:round/>
                      <a:headEnd type="none" w="med" len="med"/>
                      <a:tailEnd type="none" w="med" len="med"/>
                    </a:lnT>
                    <a:lnB w="9525" cap="flat" cmpd="sng" algn="ctr">
                      <a:solidFill>
                        <a:srgbClr val="17375E"/>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655262">
                <a:tc>
                  <a:txBody>
                    <a:bodyPr/>
                    <a:lstStyle/>
                    <a:p>
                      <a:pPr marL="647700" marR="0" lvl="0" indent="-647700" algn="dist" defTabSz="914400" rtl="0" eaLnBrk="1" fontAlgn="base" latinLnBrk="0" hangingPunct="1">
                        <a:lnSpc>
                          <a:spcPct val="110000"/>
                        </a:lnSpc>
                        <a:spcBef>
                          <a:spcPct val="0"/>
                        </a:spcBef>
                        <a:spcAft>
                          <a:spcPct val="0"/>
                        </a:spcAft>
                        <a:buClrTx/>
                        <a:buSzTx/>
                        <a:buFont typeface="Wingdings" pitchFamily="2" charset="2"/>
                        <a:buNone/>
                        <a:tabLst/>
                      </a:pPr>
                      <a:r>
                        <a:rPr kumimoji="0" lang="ja-JP" altLang="en-US" sz="1400" b="1" i="0" u="none" strike="noStrike" cap="none" normalizeH="0" baseline="0">
                          <a:ln>
                            <a:noFill/>
                          </a:ln>
                          <a:solidFill>
                            <a:schemeClr val="bg1"/>
                          </a:solidFill>
                          <a:effectLst/>
                          <a:latin typeface="+mn-ea"/>
                          <a:ea typeface="+mn-ea"/>
                          <a:cs typeface="Meiryo UI"/>
                        </a:rPr>
                        <a:t>事業内容</a:t>
                      </a:r>
                      <a:endParaRPr kumimoji="0" lang="ja-JP" altLang="en-US" sz="1400" b="1" i="0" u="none" strike="noStrike" cap="none" normalizeH="0" baseline="0">
                        <a:ln>
                          <a:noFill/>
                        </a:ln>
                        <a:solidFill>
                          <a:schemeClr val="bg1"/>
                        </a:solidFill>
                        <a:effectLst/>
                        <a:latin typeface="+mn-ea"/>
                        <a:ea typeface="+mn-ea"/>
                        <a:cs typeface="メイリオ"/>
                      </a:endParaRPr>
                    </a:p>
                  </a:txBody>
                  <a:tcPr marL="85766" marR="85766" marT="40502" marB="40502" anchor="ctr" horzOverflow="overflow">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3399"/>
                    </a:solidFill>
                  </a:tcPr>
                </a:tc>
                <a:tc>
                  <a:txBody>
                    <a:bodyPr/>
                    <a:lstStyle/>
                    <a:p>
                      <a:pPr marL="287020" marR="0" lvl="0" indent="-287020" algn="l" defTabSz="914400" rtl="0" eaLnBrk="1" fontAlgn="base" latinLnBrk="0" hangingPunct="1">
                        <a:lnSpc>
                          <a:spcPct val="100000"/>
                        </a:lnSpc>
                        <a:spcBef>
                          <a:spcPts val="0"/>
                        </a:spcBef>
                        <a:spcAft>
                          <a:spcPct val="0"/>
                        </a:spcAft>
                        <a:buClrTx/>
                        <a:buSzTx/>
                        <a:buFontTx/>
                        <a:buNone/>
                        <a:tabLst/>
                        <a:defRPr/>
                      </a:pPr>
                      <a:r>
                        <a:rPr kumimoji="0" lang="ja-JP" altLang="en-US" sz="1200" b="0" i="0" u="none" strike="noStrike" cap="none" normalizeH="0" baseline="0" dirty="0">
                          <a:ln>
                            <a:noFill/>
                          </a:ln>
                          <a:solidFill>
                            <a:schemeClr val="tx1"/>
                          </a:solidFill>
                          <a:effectLst/>
                          <a:latin typeface="+mn-ea"/>
                          <a:ea typeface="+mn-ea"/>
                          <a:cs typeface="Meiryo UI" panose="020B0604030504040204" pitchFamily="50" charset="-128"/>
                        </a:rPr>
                        <a:t>グループウェアの開発、販売</a:t>
                      </a:r>
                      <a:r>
                        <a:rPr kumimoji="0" lang="ja-JP" altLang="en-US" sz="1200" b="0" i="0" u="none" strike="noStrike" cap="none" normalizeH="0" baseline="0">
                          <a:ln>
                            <a:noFill/>
                          </a:ln>
                          <a:solidFill>
                            <a:schemeClr val="tx1"/>
                          </a:solidFill>
                          <a:effectLst/>
                          <a:latin typeface="+mn-ea"/>
                          <a:ea typeface="+mn-ea"/>
                          <a:cs typeface="Meiryo UI" panose="020B0604030504040204" pitchFamily="50" charset="-128"/>
                        </a:rPr>
                        <a:t>、運用 ／ メソッド事業</a:t>
                      </a:r>
                      <a:endParaRPr kumimoji="0" lang="en-US" altLang="ja-JP" sz="1200" b="0" i="0" u="none" strike="noStrike" cap="none" normalizeH="0" baseline="0" dirty="0">
                        <a:ln>
                          <a:noFill/>
                        </a:ln>
                        <a:solidFill>
                          <a:schemeClr val="tx1"/>
                        </a:solidFill>
                        <a:effectLst/>
                        <a:latin typeface="+mn-ea"/>
                        <a:ea typeface="+mn-ea"/>
                        <a:cs typeface="Meiryo UI" panose="020B0604030504040204" pitchFamily="50" charset="-128"/>
                      </a:endParaRPr>
                    </a:p>
                  </a:txBody>
                  <a:tcPr marL="85766" marR="85766" marT="40502" marB="40502" anchor="ctr" horzOverflow="overflow">
                    <a:lnL w="9525" cap="flat" cmpd="sng" algn="ctr">
                      <a:noFill/>
                      <a:prstDash val="solid"/>
                      <a:round/>
                      <a:headEnd type="none" w="med" len="med"/>
                      <a:tailEnd type="none" w="med" len="med"/>
                    </a:lnL>
                    <a:lnR w="9525" cap="flat" cmpd="sng" algn="ctr">
                      <a:solidFill>
                        <a:srgbClr val="17375E"/>
                      </a:solidFill>
                      <a:prstDash val="solid"/>
                      <a:round/>
                      <a:headEnd type="none" w="med" len="med"/>
                      <a:tailEnd type="none" w="med" len="med"/>
                    </a:lnR>
                    <a:lnT w="9525" cap="flat" cmpd="sng" algn="ctr">
                      <a:solidFill>
                        <a:srgbClr val="17375E"/>
                      </a:solidFill>
                      <a:prstDash val="solid"/>
                      <a:round/>
                      <a:headEnd type="none" w="med" len="med"/>
                      <a:tailEnd type="none" w="med" len="med"/>
                    </a:lnT>
                    <a:lnB w="9525" cap="flat" cmpd="sng" algn="ctr">
                      <a:solidFill>
                        <a:srgbClr val="17375E"/>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382075">
                <a:tc>
                  <a:txBody>
                    <a:bodyPr/>
                    <a:lstStyle/>
                    <a:p>
                      <a:pPr marL="647700" marR="0" lvl="0" indent="-647700" algn="dist" defTabSz="914400" rtl="0" eaLnBrk="1" fontAlgn="base" latinLnBrk="0" hangingPunct="1">
                        <a:lnSpc>
                          <a:spcPct val="110000"/>
                        </a:lnSpc>
                        <a:spcBef>
                          <a:spcPct val="0"/>
                        </a:spcBef>
                        <a:spcAft>
                          <a:spcPct val="0"/>
                        </a:spcAft>
                        <a:buClrTx/>
                        <a:buSzTx/>
                        <a:buFont typeface="Wingdings" pitchFamily="2" charset="2"/>
                        <a:buNone/>
                        <a:tabLst/>
                      </a:pPr>
                      <a:r>
                        <a:rPr kumimoji="0" lang="ja-JP" altLang="en-US" sz="1400" b="1" i="0" u="none" strike="noStrike" cap="none" normalizeH="0" baseline="0">
                          <a:ln>
                            <a:noFill/>
                          </a:ln>
                          <a:solidFill>
                            <a:schemeClr val="bg1"/>
                          </a:solidFill>
                          <a:effectLst/>
                          <a:latin typeface="+mn-ea"/>
                          <a:ea typeface="+mn-ea"/>
                          <a:cs typeface="メイリオ"/>
                        </a:rPr>
                        <a:t>創業</a:t>
                      </a:r>
                    </a:p>
                  </a:txBody>
                  <a:tcPr marL="85766" marR="85766" marT="40502" marB="40502" anchor="ctr" horzOverflow="overflow">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3399"/>
                    </a:solidFill>
                  </a:tcPr>
                </a:tc>
                <a:tc>
                  <a:txBody>
                    <a:bodyPr/>
                    <a:lstStyle/>
                    <a:p>
                      <a:pPr marL="287020" marR="0" lvl="0" indent="-287020" algn="l" defTabSz="914400" rtl="0" eaLnBrk="1" fontAlgn="base" latinLnBrk="0" hangingPunct="1">
                        <a:lnSpc>
                          <a:spcPct val="110000"/>
                        </a:lnSpc>
                        <a:spcBef>
                          <a:spcPts val="1200"/>
                        </a:spcBef>
                        <a:spcAft>
                          <a:spcPct val="0"/>
                        </a:spcAft>
                        <a:buClrTx/>
                        <a:buSzTx/>
                        <a:buFontTx/>
                        <a:buNone/>
                        <a:tabLst/>
                        <a:defRPr/>
                      </a:pPr>
                      <a:r>
                        <a:rPr kumimoji="0" lang="en-US" altLang="ja-JP" sz="1200" b="0" i="0" u="none" strike="noStrike" cap="none" normalizeH="0" baseline="0">
                          <a:ln>
                            <a:noFill/>
                          </a:ln>
                          <a:solidFill>
                            <a:schemeClr val="tx1"/>
                          </a:solidFill>
                          <a:effectLst/>
                          <a:latin typeface="+mn-ea"/>
                          <a:ea typeface="+mn-ea"/>
                          <a:cs typeface="Meiryo UI" panose="020B0604030504040204" pitchFamily="50" charset="-128"/>
                        </a:rPr>
                        <a:t>1997</a:t>
                      </a:r>
                      <a:r>
                        <a:rPr kumimoji="0" lang="ja-JP" altLang="en-US" sz="1200" b="0" i="0" u="none" strike="noStrike" cap="none" normalizeH="0" baseline="0">
                          <a:ln>
                            <a:noFill/>
                          </a:ln>
                          <a:solidFill>
                            <a:schemeClr val="tx1"/>
                          </a:solidFill>
                          <a:effectLst/>
                          <a:latin typeface="+mn-ea"/>
                          <a:ea typeface="+mn-ea"/>
                          <a:cs typeface="Meiryo UI" panose="020B0604030504040204" pitchFamily="50" charset="-128"/>
                        </a:rPr>
                        <a:t>年</a:t>
                      </a:r>
                      <a:r>
                        <a:rPr kumimoji="0" lang="en-US" altLang="ja-JP" sz="1200" b="0" i="0" u="none" strike="noStrike" cap="none" normalizeH="0" baseline="0">
                          <a:ln>
                            <a:noFill/>
                          </a:ln>
                          <a:solidFill>
                            <a:schemeClr val="tx1"/>
                          </a:solidFill>
                          <a:effectLst/>
                          <a:latin typeface="+mn-ea"/>
                          <a:ea typeface="+mn-ea"/>
                          <a:cs typeface="Meiryo UI" panose="020B0604030504040204" pitchFamily="50" charset="-128"/>
                        </a:rPr>
                        <a:t>8</a:t>
                      </a:r>
                      <a:r>
                        <a:rPr kumimoji="0" lang="ja-JP" altLang="en-US" sz="1200" b="0" i="0" u="none" strike="noStrike" cap="none" normalizeH="0" baseline="0">
                          <a:ln>
                            <a:noFill/>
                          </a:ln>
                          <a:solidFill>
                            <a:schemeClr val="tx1"/>
                          </a:solidFill>
                          <a:effectLst/>
                          <a:latin typeface="+mn-ea"/>
                          <a:ea typeface="+mn-ea"/>
                          <a:cs typeface="Meiryo UI" panose="020B0604030504040204" pitchFamily="50" charset="-128"/>
                        </a:rPr>
                        <a:t>月（愛媛県松山市にて</a:t>
                      </a:r>
                      <a:r>
                        <a:rPr kumimoji="0" lang="en-US" altLang="ja-JP" sz="1200" b="0" i="0" u="none" strike="noStrike" cap="none" normalizeH="0" baseline="0">
                          <a:ln>
                            <a:noFill/>
                          </a:ln>
                          <a:solidFill>
                            <a:schemeClr val="tx1"/>
                          </a:solidFill>
                          <a:effectLst/>
                          <a:latin typeface="+mn-ea"/>
                          <a:ea typeface="+mn-ea"/>
                          <a:cs typeface="Meiryo UI" panose="020B0604030504040204" pitchFamily="50" charset="-128"/>
                        </a:rPr>
                        <a:t>3</a:t>
                      </a:r>
                      <a:r>
                        <a:rPr kumimoji="0" lang="ja-JP" altLang="en-US" sz="1200" b="0" i="0" u="none" strike="noStrike" cap="none" normalizeH="0" baseline="0">
                          <a:ln>
                            <a:noFill/>
                          </a:ln>
                          <a:solidFill>
                            <a:schemeClr val="tx1"/>
                          </a:solidFill>
                          <a:effectLst/>
                          <a:latin typeface="+mn-ea"/>
                          <a:ea typeface="+mn-ea"/>
                          <a:cs typeface="Meiryo UI" panose="020B0604030504040204" pitchFamily="50" charset="-128"/>
                        </a:rPr>
                        <a:t>名で創業）</a:t>
                      </a:r>
                    </a:p>
                  </a:txBody>
                  <a:tcPr marL="85766" marR="85766" marT="40502" marB="40502" anchor="ctr" horzOverflow="overflow">
                    <a:lnL w="9525" cap="flat" cmpd="sng" algn="ctr">
                      <a:noFill/>
                      <a:prstDash val="solid"/>
                      <a:round/>
                      <a:headEnd type="none" w="med" len="med"/>
                      <a:tailEnd type="none" w="med" len="med"/>
                    </a:lnL>
                    <a:lnR w="9525" cap="flat" cmpd="sng" algn="ctr">
                      <a:solidFill>
                        <a:srgbClr val="17375E"/>
                      </a:solidFill>
                      <a:prstDash val="solid"/>
                      <a:round/>
                      <a:headEnd type="none" w="med" len="med"/>
                      <a:tailEnd type="none" w="med" len="med"/>
                    </a:lnR>
                    <a:lnT w="9525" cap="flat" cmpd="sng" algn="ctr">
                      <a:solidFill>
                        <a:srgbClr val="17375E"/>
                      </a:solidFill>
                      <a:prstDash val="solid"/>
                      <a:round/>
                      <a:headEnd type="none" w="med" len="med"/>
                      <a:tailEnd type="none" w="med" len="med"/>
                    </a:lnT>
                    <a:lnB w="9525" cap="flat" cmpd="sng" algn="ctr">
                      <a:solidFill>
                        <a:srgbClr val="17375E"/>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382075">
                <a:tc>
                  <a:txBody>
                    <a:bodyPr/>
                    <a:lstStyle/>
                    <a:p>
                      <a:pPr marL="647700" marR="0" lvl="0" indent="-647700" algn="dist" defTabSz="914400" rtl="0" eaLnBrk="1" fontAlgn="base" latinLnBrk="0" hangingPunct="1">
                        <a:lnSpc>
                          <a:spcPct val="110000"/>
                        </a:lnSpc>
                        <a:spcBef>
                          <a:spcPct val="0"/>
                        </a:spcBef>
                        <a:spcAft>
                          <a:spcPct val="0"/>
                        </a:spcAft>
                        <a:buClrTx/>
                        <a:buSzTx/>
                        <a:buFont typeface="Wingdings" pitchFamily="2" charset="2"/>
                        <a:buNone/>
                        <a:tabLst/>
                      </a:pPr>
                      <a:r>
                        <a:rPr kumimoji="0" lang="ja-JP" altLang="en-US" sz="1400" b="1" i="0" u="none" strike="noStrike" cap="none" normalizeH="0" baseline="0">
                          <a:ln>
                            <a:noFill/>
                          </a:ln>
                          <a:solidFill>
                            <a:schemeClr val="bg1"/>
                          </a:solidFill>
                          <a:effectLst/>
                          <a:latin typeface="+mn-ea"/>
                          <a:ea typeface="+mn-ea"/>
                          <a:cs typeface="Meiryo UI"/>
                        </a:rPr>
                        <a:t>所在地</a:t>
                      </a:r>
                      <a:endParaRPr kumimoji="0" lang="ja-JP" altLang="en-US" sz="1400" b="1" i="0" u="none" strike="noStrike" cap="none" normalizeH="0" baseline="0">
                        <a:ln>
                          <a:noFill/>
                        </a:ln>
                        <a:solidFill>
                          <a:schemeClr val="bg1"/>
                        </a:solidFill>
                        <a:effectLst/>
                        <a:latin typeface="+mn-ea"/>
                        <a:ea typeface="+mn-ea"/>
                        <a:cs typeface="メイリオ"/>
                      </a:endParaRPr>
                    </a:p>
                  </a:txBody>
                  <a:tcPr marL="85766" marR="85766" marT="40502" marB="40502" anchor="ctr" horzOverflow="overflow">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3399"/>
                    </a:solidFill>
                  </a:tcPr>
                </a:tc>
                <a:tc>
                  <a:txBody>
                    <a:bodyPr/>
                    <a:lstStyle/>
                    <a:p>
                      <a:pPr marL="0" marR="0" lvl="0" indent="0" algn="l" defTabSz="914400" rtl="0" eaLnBrk="1" fontAlgn="base" latinLnBrk="0" hangingPunct="1">
                        <a:lnSpc>
                          <a:spcPct val="110000"/>
                        </a:lnSpc>
                        <a:spcBef>
                          <a:spcPct val="0"/>
                        </a:spcBef>
                        <a:spcAft>
                          <a:spcPct val="0"/>
                        </a:spcAft>
                        <a:buClrTx/>
                        <a:buSzTx/>
                        <a:buFont typeface="Wingdings" pitchFamily="2" charset="2"/>
                        <a:buNone/>
                        <a:tabLst/>
                      </a:pPr>
                      <a:r>
                        <a:rPr kumimoji="0" lang="ja-JP" altLang="en-US" sz="1200" b="0" i="0" u="none" strike="noStrike" cap="none" normalizeH="0" baseline="0">
                          <a:ln>
                            <a:noFill/>
                          </a:ln>
                          <a:solidFill>
                            <a:schemeClr val="tx1"/>
                          </a:solidFill>
                          <a:effectLst/>
                          <a:latin typeface="+mn-ea"/>
                          <a:ea typeface="+mn-ea"/>
                          <a:cs typeface="Meiryo UI"/>
                        </a:rPr>
                        <a:t>東京都中央区日本橋</a:t>
                      </a:r>
                      <a:r>
                        <a:rPr kumimoji="0" lang="en-US" altLang="ja-JP" sz="1200" b="0" i="0" u="none" strike="noStrike" cap="none" normalizeH="0" baseline="0">
                          <a:ln>
                            <a:noFill/>
                          </a:ln>
                          <a:solidFill>
                            <a:schemeClr val="tx1"/>
                          </a:solidFill>
                          <a:effectLst/>
                          <a:latin typeface="+mn-ea"/>
                          <a:ea typeface="+mn-ea"/>
                          <a:cs typeface="Meiryo UI"/>
                        </a:rPr>
                        <a:t>2-7-1 </a:t>
                      </a:r>
                      <a:r>
                        <a:rPr kumimoji="0" lang="ja-JP" altLang="en-US" sz="1200" b="0" i="0" u="none" strike="noStrike" cap="none" normalizeH="0" baseline="0">
                          <a:ln>
                            <a:noFill/>
                          </a:ln>
                          <a:solidFill>
                            <a:schemeClr val="tx1"/>
                          </a:solidFill>
                          <a:effectLst/>
                          <a:latin typeface="+mn-ea"/>
                          <a:ea typeface="+mn-ea"/>
                          <a:cs typeface="Meiryo UI"/>
                        </a:rPr>
                        <a:t>東京日本橋タワー</a:t>
                      </a:r>
                      <a:r>
                        <a:rPr kumimoji="0" lang="en-US" altLang="ja-JP" sz="1200" b="0" i="0" u="none" strike="noStrike" cap="none" normalizeH="0" baseline="0">
                          <a:ln>
                            <a:noFill/>
                          </a:ln>
                          <a:solidFill>
                            <a:schemeClr val="tx1"/>
                          </a:solidFill>
                          <a:effectLst/>
                          <a:latin typeface="+mn-ea"/>
                          <a:ea typeface="+mn-ea"/>
                          <a:cs typeface="Meiryo UI"/>
                        </a:rPr>
                        <a:t>27</a:t>
                      </a:r>
                      <a:r>
                        <a:rPr kumimoji="0" lang="ja-JP" altLang="en-US" sz="1200" b="0" i="0" u="none" strike="noStrike" cap="none" normalizeH="0" baseline="0">
                          <a:ln>
                            <a:noFill/>
                          </a:ln>
                          <a:solidFill>
                            <a:schemeClr val="tx1"/>
                          </a:solidFill>
                          <a:effectLst/>
                          <a:latin typeface="+mn-ea"/>
                          <a:ea typeface="+mn-ea"/>
                          <a:cs typeface="Meiryo UI"/>
                        </a:rPr>
                        <a:t>階</a:t>
                      </a:r>
                      <a:endParaRPr kumimoji="0" lang="en-US" altLang="ja-JP" sz="1200" b="0" i="0" u="none" strike="noStrike" cap="none" normalizeH="0" baseline="0">
                        <a:ln>
                          <a:noFill/>
                        </a:ln>
                        <a:solidFill>
                          <a:schemeClr val="tx1"/>
                        </a:solidFill>
                        <a:effectLst/>
                        <a:latin typeface="+mn-ea"/>
                        <a:ea typeface="+mn-ea"/>
                        <a:cs typeface="Meiryo UI"/>
                      </a:endParaRPr>
                    </a:p>
                  </a:txBody>
                  <a:tcPr marL="85766" marR="85766" marT="40502" marB="40502" anchor="ctr" horzOverflow="overflow">
                    <a:lnL w="9525" cap="flat" cmpd="sng" algn="ctr">
                      <a:noFill/>
                      <a:prstDash val="solid"/>
                      <a:round/>
                      <a:headEnd type="none" w="med" len="med"/>
                      <a:tailEnd type="none" w="med" len="med"/>
                    </a:lnL>
                    <a:lnR w="9525" cap="flat" cmpd="sng" algn="ctr">
                      <a:solidFill>
                        <a:srgbClr val="17375E"/>
                      </a:solidFill>
                      <a:prstDash val="solid"/>
                      <a:round/>
                      <a:headEnd type="none" w="med" len="med"/>
                      <a:tailEnd type="none" w="med" len="med"/>
                    </a:lnR>
                    <a:lnT w="9525" cap="flat" cmpd="sng" algn="ctr">
                      <a:solidFill>
                        <a:srgbClr val="17375E"/>
                      </a:solidFill>
                      <a:prstDash val="solid"/>
                      <a:round/>
                      <a:headEnd type="none" w="med" len="med"/>
                      <a:tailEnd type="none" w="med" len="med"/>
                    </a:lnT>
                    <a:lnB w="9525" cap="flat" cmpd="sng" algn="ctr">
                      <a:solidFill>
                        <a:srgbClr val="17375E"/>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711823">
                <a:tc>
                  <a:txBody>
                    <a:bodyPr/>
                    <a:lstStyle/>
                    <a:p>
                      <a:pPr marL="647700" marR="0" lvl="0" indent="-647700" algn="dist" defTabSz="914400" rtl="0" eaLnBrk="1" fontAlgn="base" latinLnBrk="0" hangingPunct="1">
                        <a:lnSpc>
                          <a:spcPct val="110000"/>
                        </a:lnSpc>
                        <a:spcBef>
                          <a:spcPct val="0"/>
                        </a:spcBef>
                        <a:spcAft>
                          <a:spcPct val="0"/>
                        </a:spcAft>
                        <a:buClrTx/>
                        <a:buSzTx/>
                        <a:buFont typeface="Wingdings" pitchFamily="2" charset="2"/>
                        <a:buNone/>
                        <a:tabLst/>
                      </a:pPr>
                      <a:r>
                        <a:rPr kumimoji="0" lang="ja-JP" altLang="en-US" sz="1400" b="1" i="0" u="none" strike="noStrike" cap="none" normalizeH="0" baseline="0">
                          <a:ln>
                            <a:noFill/>
                          </a:ln>
                          <a:solidFill>
                            <a:schemeClr val="bg1"/>
                          </a:solidFill>
                          <a:effectLst/>
                          <a:latin typeface="+mn-ea"/>
                          <a:ea typeface="+mn-ea"/>
                          <a:cs typeface="メイリオ"/>
                        </a:rPr>
                        <a:t>拠点</a:t>
                      </a:r>
                    </a:p>
                  </a:txBody>
                  <a:tcPr marL="85766" marR="85766" marT="40502" marB="40502" anchor="ctr" horzOverflow="overflow">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3399"/>
                    </a:solidFill>
                  </a:tcPr>
                </a:tc>
                <a:tc>
                  <a:txBody>
                    <a:bodyPr/>
                    <a:lstStyle/>
                    <a:p>
                      <a:pPr marL="647700" marR="0" lvl="0" indent="-647700" algn="l" rtl="0" eaLnBrk="1" fontAlgn="base" latinLnBrk="0" hangingPunct="1">
                        <a:lnSpc>
                          <a:spcPct val="110000"/>
                        </a:lnSpc>
                        <a:spcBef>
                          <a:spcPct val="0"/>
                        </a:spcBef>
                        <a:spcAft>
                          <a:spcPct val="0"/>
                        </a:spcAft>
                        <a:buClrTx/>
                        <a:buSzTx/>
                        <a:buFont typeface="Wingdings" pitchFamily="2" charset="2"/>
                        <a:buNone/>
                      </a:pPr>
                      <a:r>
                        <a:rPr kumimoji="0" lang="ja-JP" altLang="en-US" sz="1200" b="0" i="0" u="none" strike="noStrike" cap="none" normalizeH="0" baseline="0">
                          <a:ln>
                            <a:noFill/>
                          </a:ln>
                          <a:solidFill>
                            <a:schemeClr val="tx1"/>
                          </a:solidFill>
                          <a:effectLst/>
                          <a:latin typeface="+mn-ea"/>
                          <a:ea typeface="+mn-ea"/>
                          <a:cs typeface="Meiryo UI"/>
                        </a:rPr>
                        <a:t>東京</a:t>
                      </a:r>
                      <a:r>
                        <a:rPr kumimoji="0" lang="en-US" altLang="ja-JP" sz="1200" b="0" i="0" u="none" strike="noStrike" cap="none" normalizeH="0" baseline="0">
                          <a:ln>
                            <a:noFill/>
                          </a:ln>
                          <a:solidFill>
                            <a:schemeClr val="tx1"/>
                          </a:solidFill>
                          <a:effectLst/>
                          <a:latin typeface="+mn-ea"/>
                          <a:ea typeface="+mn-ea"/>
                          <a:cs typeface="Meiryo UI"/>
                        </a:rPr>
                        <a:t>, </a:t>
                      </a:r>
                      <a:r>
                        <a:rPr kumimoji="0" lang="ja-JP" altLang="en-US" sz="1200" b="0" i="0" u="none" strike="noStrike" cap="none" normalizeH="0" baseline="0">
                          <a:ln>
                            <a:noFill/>
                          </a:ln>
                          <a:solidFill>
                            <a:schemeClr val="tx1"/>
                          </a:solidFill>
                          <a:effectLst/>
                          <a:latin typeface="+mn-ea"/>
                          <a:ea typeface="+mn-ea"/>
                          <a:cs typeface="Meiryo UI"/>
                        </a:rPr>
                        <a:t>仙台</a:t>
                      </a:r>
                      <a:r>
                        <a:rPr kumimoji="0" lang="en-US" altLang="ja-JP" sz="1200" b="0" i="0" u="none" strike="noStrike" cap="none" normalizeH="0" baseline="0">
                          <a:ln>
                            <a:noFill/>
                          </a:ln>
                          <a:solidFill>
                            <a:schemeClr val="tx1"/>
                          </a:solidFill>
                          <a:effectLst/>
                          <a:latin typeface="+mn-ea"/>
                          <a:ea typeface="+mn-ea"/>
                          <a:cs typeface="Meiryo UI"/>
                        </a:rPr>
                        <a:t>,</a:t>
                      </a:r>
                      <a:r>
                        <a:rPr kumimoji="0" lang="ja-JP" altLang="en-US" sz="1200" b="0" i="0" u="none" strike="noStrike" cap="none" normalizeH="0" baseline="0">
                          <a:ln>
                            <a:noFill/>
                          </a:ln>
                          <a:solidFill>
                            <a:schemeClr val="tx1"/>
                          </a:solidFill>
                          <a:effectLst/>
                          <a:latin typeface="+mn-ea"/>
                          <a:ea typeface="+mn-ea"/>
                          <a:cs typeface="Meiryo UI"/>
                        </a:rPr>
                        <a:t> 横浜</a:t>
                      </a:r>
                      <a:r>
                        <a:rPr kumimoji="0" lang="en-US" altLang="ja-JP" sz="1200" b="0" i="0" u="none" strike="noStrike" cap="none" normalizeH="0" baseline="0">
                          <a:ln>
                            <a:noFill/>
                          </a:ln>
                          <a:solidFill>
                            <a:schemeClr val="tx1"/>
                          </a:solidFill>
                          <a:effectLst/>
                          <a:latin typeface="+mn-ea"/>
                          <a:ea typeface="+mn-ea"/>
                          <a:cs typeface="Meiryo UI"/>
                        </a:rPr>
                        <a:t>, </a:t>
                      </a:r>
                      <a:r>
                        <a:rPr kumimoji="0" lang="ja-JP" altLang="en-US" sz="1200" b="0" i="0" u="none" strike="noStrike" cap="none" normalizeH="0" baseline="0">
                          <a:ln>
                            <a:noFill/>
                          </a:ln>
                          <a:solidFill>
                            <a:schemeClr val="tx1"/>
                          </a:solidFill>
                          <a:effectLst/>
                          <a:latin typeface="+mn-ea"/>
                          <a:ea typeface="+mn-ea"/>
                          <a:cs typeface="Meiryo UI"/>
                        </a:rPr>
                        <a:t>名古屋</a:t>
                      </a:r>
                      <a:r>
                        <a:rPr kumimoji="0" lang="en-US" altLang="ja-JP" sz="1200" b="0" i="0" u="none" strike="noStrike" cap="none" normalizeH="0" baseline="0">
                          <a:ln>
                            <a:noFill/>
                          </a:ln>
                          <a:solidFill>
                            <a:schemeClr val="tx1"/>
                          </a:solidFill>
                          <a:effectLst/>
                          <a:latin typeface="+mn-ea"/>
                          <a:ea typeface="+mn-ea"/>
                          <a:cs typeface="Meiryo UI"/>
                        </a:rPr>
                        <a:t>, </a:t>
                      </a:r>
                      <a:r>
                        <a:rPr kumimoji="0" lang="ja-JP" altLang="en-US" sz="1200" b="0" i="0" u="none" strike="noStrike" cap="none" normalizeH="0" baseline="0">
                          <a:ln>
                            <a:noFill/>
                          </a:ln>
                          <a:solidFill>
                            <a:schemeClr val="tx1"/>
                          </a:solidFill>
                          <a:effectLst/>
                          <a:latin typeface="+mn-ea"/>
                          <a:ea typeface="+mn-ea"/>
                          <a:cs typeface="Meiryo UI"/>
                        </a:rPr>
                        <a:t>大阪</a:t>
                      </a:r>
                      <a:r>
                        <a:rPr kumimoji="0" lang="en-US" altLang="ja-JP" sz="1200" b="0" i="0" u="none" strike="noStrike" cap="none" normalizeH="0" baseline="0">
                          <a:ln>
                            <a:noFill/>
                          </a:ln>
                          <a:solidFill>
                            <a:schemeClr val="tx1"/>
                          </a:solidFill>
                          <a:effectLst/>
                          <a:latin typeface="+mn-ea"/>
                          <a:ea typeface="+mn-ea"/>
                          <a:cs typeface="Meiryo UI"/>
                        </a:rPr>
                        <a:t>, </a:t>
                      </a:r>
                      <a:r>
                        <a:rPr kumimoji="0" lang="ja-JP" altLang="en-US" sz="1200" b="0" i="0" u="none" strike="noStrike" cap="none" normalizeH="0" baseline="0">
                          <a:ln>
                            <a:noFill/>
                          </a:ln>
                          <a:solidFill>
                            <a:schemeClr val="tx1"/>
                          </a:solidFill>
                          <a:effectLst/>
                          <a:latin typeface="+mn-ea"/>
                          <a:ea typeface="+mn-ea"/>
                          <a:cs typeface="Meiryo UI"/>
                        </a:rPr>
                        <a:t>広島</a:t>
                      </a:r>
                      <a:r>
                        <a:rPr kumimoji="0" lang="en-US" altLang="ja-JP" sz="1200" b="0" i="0" u="none" strike="noStrike" cap="none" normalizeH="0" baseline="0">
                          <a:ln>
                            <a:noFill/>
                          </a:ln>
                          <a:solidFill>
                            <a:schemeClr val="tx1"/>
                          </a:solidFill>
                          <a:effectLst/>
                          <a:latin typeface="+mn-ea"/>
                          <a:ea typeface="+mn-ea"/>
                          <a:cs typeface="Meiryo UI"/>
                        </a:rPr>
                        <a:t>, </a:t>
                      </a:r>
                      <a:r>
                        <a:rPr kumimoji="0" lang="ja-JP" altLang="en-US" sz="1200" b="0" i="0" u="none" strike="noStrike" cap="none" normalizeH="0" baseline="0">
                          <a:ln>
                            <a:noFill/>
                          </a:ln>
                          <a:solidFill>
                            <a:schemeClr val="tx1"/>
                          </a:solidFill>
                          <a:effectLst/>
                          <a:latin typeface="+mn-ea"/>
                          <a:ea typeface="+mn-ea"/>
                          <a:cs typeface="Meiryo UI"/>
                        </a:rPr>
                        <a:t>松山</a:t>
                      </a:r>
                      <a:r>
                        <a:rPr kumimoji="0" lang="en-US" altLang="ja-JP" sz="1200" b="0" i="0" u="none" strike="noStrike" cap="none" normalizeH="0" baseline="0">
                          <a:ln>
                            <a:noFill/>
                          </a:ln>
                          <a:solidFill>
                            <a:schemeClr val="tx1"/>
                          </a:solidFill>
                          <a:effectLst/>
                          <a:latin typeface="+mn-ea"/>
                          <a:ea typeface="+mn-ea"/>
                          <a:cs typeface="Meiryo UI"/>
                        </a:rPr>
                        <a:t>, </a:t>
                      </a:r>
                      <a:r>
                        <a:rPr kumimoji="0" lang="ja-JP" altLang="en-US" sz="1200" b="0" i="0" u="none" strike="noStrike" cap="none" normalizeH="0" baseline="0">
                          <a:ln>
                            <a:noFill/>
                          </a:ln>
                          <a:solidFill>
                            <a:schemeClr val="tx1"/>
                          </a:solidFill>
                          <a:effectLst/>
                          <a:latin typeface="+mn-ea"/>
                          <a:ea typeface="+mn-ea"/>
                          <a:cs typeface="Meiryo UI"/>
                        </a:rPr>
                        <a:t>福岡</a:t>
                      </a:r>
                      <a:r>
                        <a:rPr kumimoji="0" lang="en-US" altLang="ja-JP" sz="1200" b="0" i="0" u="none" strike="noStrike" cap="none" normalizeH="0" baseline="0">
                          <a:ln>
                            <a:noFill/>
                          </a:ln>
                          <a:solidFill>
                            <a:schemeClr val="tx1"/>
                          </a:solidFill>
                          <a:effectLst/>
                          <a:latin typeface="+mn-ea"/>
                          <a:ea typeface="+mn-ea"/>
                          <a:cs typeface="Meiryo UI"/>
                        </a:rPr>
                        <a:t>, </a:t>
                      </a:r>
                      <a:r>
                        <a:rPr kumimoji="0" lang="ja-JP" altLang="en-US" sz="1200" b="0" i="0" u="none" strike="noStrike" cap="none" normalizeH="0" baseline="0">
                          <a:ln>
                            <a:noFill/>
                          </a:ln>
                          <a:solidFill>
                            <a:schemeClr val="tx1"/>
                          </a:solidFill>
                          <a:effectLst/>
                          <a:latin typeface="+mn-ea"/>
                          <a:ea typeface="+mn-ea"/>
                          <a:cs typeface="Meiryo UI"/>
                        </a:rPr>
                        <a:t>札幌</a:t>
                      </a:r>
                      <a:r>
                        <a:rPr kumimoji="0" lang="en-US" altLang="ja-JP" sz="1200" b="0" i="0" u="none" strike="noStrike" cap="none" normalizeH="0" baseline="0">
                          <a:ln>
                            <a:noFill/>
                          </a:ln>
                          <a:solidFill>
                            <a:schemeClr val="tx1"/>
                          </a:solidFill>
                          <a:effectLst/>
                          <a:latin typeface="+mn-ea"/>
                          <a:ea typeface="+mn-ea"/>
                          <a:cs typeface="Meiryo UI"/>
                        </a:rPr>
                        <a:t>, </a:t>
                      </a:r>
                      <a:r>
                        <a:rPr kumimoji="0" lang="ja-JP" altLang="en-US" sz="1200" b="0" i="0" u="none" strike="noStrike" cap="none" normalizeH="0" baseline="0">
                          <a:ln>
                            <a:noFill/>
                          </a:ln>
                          <a:solidFill>
                            <a:schemeClr val="tx1"/>
                          </a:solidFill>
                          <a:effectLst/>
                          <a:latin typeface="+mn-ea"/>
                          <a:ea typeface="+mn-ea"/>
                          <a:cs typeface="Meiryo UI"/>
                        </a:rPr>
                        <a:t>那覇</a:t>
                      </a:r>
                      <a:r>
                        <a:rPr kumimoji="0" lang="en-US" altLang="ja-JP" sz="1200" b="0" i="0" u="none" strike="noStrike" cap="none" normalizeH="0" baseline="0">
                          <a:ln>
                            <a:noFill/>
                          </a:ln>
                          <a:solidFill>
                            <a:schemeClr val="tx1"/>
                          </a:solidFill>
                          <a:effectLst/>
                          <a:latin typeface="+mn-ea"/>
                          <a:ea typeface="+mn-ea"/>
                          <a:cs typeface="Meiryo UI"/>
                        </a:rPr>
                        <a:t>,</a:t>
                      </a:r>
                      <a:r>
                        <a:rPr lang="en-US" altLang="ja-JP" sz="1200" b="0" i="0" u="none" strike="noStrike" cap="none" normalizeH="0" baseline="0">
                          <a:ln>
                            <a:noFill/>
                          </a:ln>
                          <a:solidFill>
                            <a:schemeClr val="tx1"/>
                          </a:solidFill>
                          <a:effectLst/>
                          <a:latin typeface="+mn-ea"/>
                          <a:ea typeface="+mn-ea"/>
                          <a:cs typeface="Meiryo UI"/>
                        </a:rPr>
                        <a:t> </a:t>
                      </a:r>
                      <a:endParaRPr kumimoji="0" lang="en-US" altLang="ja-JP" sz="1200" b="0" i="0" u="none" strike="noStrike" cap="none" normalizeH="0" baseline="0">
                        <a:ln>
                          <a:noFill/>
                        </a:ln>
                        <a:solidFill>
                          <a:schemeClr val="tx1"/>
                        </a:solidFill>
                        <a:effectLst/>
                        <a:latin typeface="+mn-ea"/>
                        <a:ea typeface="+mn-ea"/>
                        <a:cs typeface="Meiryo UI"/>
                      </a:endParaRPr>
                    </a:p>
                    <a:p>
                      <a:pPr marL="647700" marR="0" lvl="0" indent="-647700" algn="l" defTabSz="914400" rtl="0" eaLnBrk="1" fontAlgn="base" latinLnBrk="0" hangingPunct="1">
                        <a:lnSpc>
                          <a:spcPct val="110000"/>
                        </a:lnSpc>
                        <a:spcBef>
                          <a:spcPct val="0"/>
                        </a:spcBef>
                        <a:spcAft>
                          <a:spcPct val="0"/>
                        </a:spcAft>
                        <a:buClrTx/>
                        <a:buSzTx/>
                        <a:buFont typeface="Wingdings" pitchFamily="2" charset="2"/>
                        <a:buNone/>
                        <a:tabLst/>
                      </a:pPr>
                      <a:r>
                        <a:rPr kumimoji="0" lang="ja-JP" altLang="en-US" sz="1200" b="0" i="0" u="none" strike="noStrike" cap="none" normalizeH="0" baseline="0">
                          <a:ln>
                            <a:noFill/>
                          </a:ln>
                          <a:solidFill>
                            <a:schemeClr val="tx1"/>
                          </a:solidFill>
                          <a:effectLst/>
                          <a:latin typeface="+mn-ea"/>
                          <a:ea typeface="+mn-ea"/>
                          <a:cs typeface="Meiryo UI"/>
                        </a:rPr>
                        <a:t>上海</a:t>
                      </a:r>
                      <a:r>
                        <a:rPr kumimoji="0" lang="en-US" altLang="ja-JP" sz="1200" b="0" i="0" u="none" strike="noStrike" cap="none" normalizeH="0" baseline="0">
                          <a:ln>
                            <a:noFill/>
                          </a:ln>
                          <a:solidFill>
                            <a:schemeClr val="tx1"/>
                          </a:solidFill>
                          <a:effectLst/>
                          <a:latin typeface="+mn-ea"/>
                          <a:ea typeface="+mn-ea"/>
                          <a:cs typeface="Meiryo UI"/>
                        </a:rPr>
                        <a:t>, </a:t>
                      </a:r>
                      <a:r>
                        <a:rPr kumimoji="0" lang="ja-JP" altLang="en-US" sz="1200" b="0" i="0" u="none" strike="noStrike" cap="none" normalizeH="0" baseline="0">
                          <a:ln>
                            <a:noFill/>
                          </a:ln>
                          <a:solidFill>
                            <a:schemeClr val="tx1"/>
                          </a:solidFill>
                          <a:effectLst/>
                          <a:latin typeface="+mn-ea"/>
                          <a:ea typeface="+mn-ea"/>
                          <a:cs typeface="Meiryo UI"/>
                        </a:rPr>
                        <a:t>深圳</a:t>
                      </a:r>
                      <a:r>
                        <a:rPr kumimoji="0" lang="en-US" altLang="ja-JP" sz="1200" b="0" i="0" u="none" strike="noStrike" cap="none" normalizeH="0" baseline="0">
                          <a:ln>
                            <a:noFill/>
                          </a:ln>
                          <a:solidFill>
                            <a:schemeClr val="tx1"/>
                          </a:solidFill>
                          <a:effectLst/>
                          <a:latin typeface="+mn-ea"/>
                          <a:ea typeface="+mn-ea"/>
                          <a:cs typeface="Meiryo UI"/>
                        </a:rPr>
                        <a:t>, </a:t>
                      </a:r>
                      <a:r>
                        <a:rPr kumimoji="0" lang="ja-JP" altLang="en-US" sz="1200" b="0" i="0" u="none" strike="noStrike" cap="none" normalizeH="0" baseline="0">
                          <a:ln>
                            <a:noFill/>
                          </a:ln>
                          <a:solidFill>
                            <a:schemeClr val="tx1"/>
                          </a:solidFill>
                          <a:effectLst/>
                          <a:latin typeface="+mn-ea"/>
                          <a:ea typeface="+mn-ea"/>
                          <a:cs typeface="Meiryo UI"/>
                        </a:rPr>
                        <a:t>台北</a:t>
                      </a:r>
                      <a:r>
                        <a:rPr kumimoji="0" lang="en-US" altLang="ja-JP" sz="1200" b="0" i="0" u="none" strike="noStrike" cap="none" normalizeH="0" baseline="0">
                          <a:ln>
                            <a:noFill/>
                          </a:ln>
                          <a:solidFill>
                            <a:schemeClr val="tx1"/>
                          </a:solidFill>
                          <a:effectLst/>
                          <a:latin typeface="+mn-ea"/>
                          <a:ea typeface="+mn-ea"/>
                          <a:cs typeface="Meiryo UI"/>
                        </a:rPr>
                        <a:t>, </a:t>
                      </a:r>
                      <a:r>
                        <a:rPr kumimoji="0" lang="ja-JP" altLang="en-US" sz="1200" b="0" i="0" u="none" strike="noStrike" cap="none" normalizeH="0" baseline="0">
                          <a:ln>
                            <a:noFill/>
                          </a:ln>
                          <a:solidFill>
                            <a:schemeClr val="tx1"/>
                          </a:solidFill>
                          <a:effectLst/>
                          <a:latin typeface="+mn-ea"/>
                          <a:ea typeface="+mn-ea"/>
                          <a:cs typeface="Meiryo UI"/>
                        </a:rPr>
                        <a:t>ホーチミン</a:t>
                      </a:r>
                      <a:r>
                        <a:rPr kumimoji="0" lang="en-US" altLang="ja-JP" sz="1200" b="0" i="0" u="none" strike="noStrike" cap="none" normalizeH="0" baseline="0">
                          <a:ln>
                            <a:noFill/>
                          </a:ln>
                          <a:solidFill>
                            <a:schemeClr val="tx1"/>
                          </a:solidFill>
                          <a:effectLst/>
                          <a:latin typeface="+mn-ea"/>
                          <a:ea typeface="+mn-ea"/>
                          <a:cs typeface="Meiryo UI"/>
                        </a:rPr>
                        <a:t>, </a:t>
                      </a:r>
                      <a:r>
                        <a:rPr kumimoji="0" lang="ja-JP" altLang="en-US" sz="1200" b="0" i="0" u="none" strike="noStrike" cap="none" normalizeH="0" baseline="0">
                          <a:ln>
                            <a:noFill/>
                          </a:ln>
                          <a:solidFill>
                            <a:schemeClr val="tx1"/>
                          </a:solidFill>
                          <a:effectLst/>
                          <a:latin typeface="+mn-ea"/>
                          <a:ea typeface="+mn-ea"/>
                          <a:cs typeface="Meiryo UI"/>
                        </a:rPr>
                        <a:t>サンフランシスコ</a:t>
                      </a:r>
                      <a:r>
                        <a:rPr kumimoji="0" lang="en-US" altLang="ja-JP" sz="1200" b="0" i="0" u="none" strike="noStrike" cap="none" normalizeH="0" baseline="0">
                          <a:ln>
                            <a:noFill/>
                          </a:ln>
                          <a:solidFill>
                            <a:schemeClr val="tx1"/>
                          </a:solidFill>
                          <a:effectLst/>
                          <a:latin typeface="+mn-ea"/>
                          <a:ea typeface="+mn-ea"/>
                          <a:cs typeface="Meiryo UI"/>
                        </a:rPr>
                        <a:t>, </a:t>
                      </a:r>
                      <a:r>
                        <a:rPr kumimoji="0" lang="ja-JP" altLang="en-US" sz="1200" b="0" i="0" u="none" strike="noStrike" cap="none" normalizeH="0" baseline="0">
                          <a:ln>
                            <a:noFill/>
                          </a:ln>
                          <a:solidFill>
                            <a:schemeClr val="tx1"/>
                          </a:solidFill>
                          <a:effectLst/>
                          <a:latin typeface="+mn-ea"/>
                          <a:ea typeface="+mn-ea"/>
                          <a:cs typeface="Meiryo UI"/>
                        </a:rPr>
                        <a:t>シドニー、バンコクなど</a:t>
                      </a:r>
                    </a:p>
                  </a:txBody>
                  <a:tcPr marL="85766" marR="85766" marT="40502" marB="40502" anchor="ctr" horzOverflow="overflow">
                    <a:lnL w="9525" cap="flat" cmpd="sng" algn="ctr">
                      <a:noFill/>
                      <a:prstDash val="solid"/>
                      <a:round/>
                      <a:headEnd type="none" w="med" len="med"/>
                      <a:tailEnd type="none" w="med" len="med"/>
                    </a:lnL>
                    <a:lnR w="9525" cap="flat" cmpd="sng" algn="ctr">
                      <a:solidFill>
                        <a:srgbClr val="17375E"/>
                      </a:solidFill>
                      <a:prstDash val="solid"/>
                      <a:round/>
                      <a:headEnd type="none" w="med" len="med"/>
                      <a:tailEnd type="none" w="med" len="med"/>
                    </a:lnR>
                    <a:lnT w="9525" cap="flat" cmpd="sng" algn="ctr">
                      <a:solidFill>
                        <a:srgbClr val="17375E"/>
                      </a:solidFill>
                      <a:prstDash val="solid"/>
                      <a:round/>
                      <a:headEnd type="none" w="med" len="med"/>
                      <a:tailEnd type="none" w="med" len="med"/>
                    </a:lnT>
                    <a:lnB w="9525" cap="flat" cmpd="sng" algn="ctr">
                      <a:solidFill>
                        <a:srgbClr val="17375E"/>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382075">
                <a:tc>
                  <a:txBody>
                    <a:bodyPr/>
                    <a:lstStyle/>
                    <a:p>
                      <a:pPr marL="647700" marR="0" lvl="0" indent="-647700" algn="dist" defTabSz="914400" rtl="0" eaLnBrk="1" fontAlgn="base" latinLnBrk="0" hangingPunct="1">
                        <a:lnSpc>
                          <a:spcPct val="110000"/>
                        </a:lnSpc>
                        <a:spcBef>
                          <a:spcPct val="0"/>
                        </a:spcBef>
                        <a:spcAft>
                          <a:spcPct val="0"/>
                        </a:spcAft>
                        <a:buClrTx/>
                        <a:buSzTx/>
                        <a:buFont typeface="Wingdings" pitchFamily="2" charset="2"/>
                        <a:buNone/>
                        <a:tabLst/>
                      </a:pPr>
                      <a:r>
                        <a:rPr kumimoji="0" lang="ja-JP" altLang="en-US" sz="1400" b="1" i="0" u="none" strike="noStrike" cap="none" normalizeH="0" baseline="0">
                          <a:ln>
                            <a:noFill/>
                          </a:ln>
                          <a:solidFill>
                            <a:schemeClr val="bg1"/>
                          </a:solidFill>
                          <a:effectLst/>
                          <a:latin typeface="+mn-ea"/>
                          <a:ea typeface="+mn-ea"/>
                          <a:cs typeface="メイリオ"/>
                        </a:rPr>
                        <a:t>資本金</a:t>
                      </a:r>
                    </a:p>
                  </a:txBody>
                  <a:tcPr marL="85766" marR="85766" marT="40502" marB="40502" anchor="ctr" horzOverflow="overflow">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3399"/>
                    </a:solidFill>
                  </a:tcPr>
                </a:tc>
                <a:tc>
                  <a:txBody>
                    <a:bodyPr/>
                    <a:lstStyle/>
                    <a:p>
                      <a:pPr marL="0" marR="0" lvl="0" indent="0" algn="l" defTabSz="914400" rtl="0" eaLnBrk="1" fontAlgn="base" latinLnBrk="0" hangingPunct="1">
                        <a:lnSpc>
                          <a:spcPct val="110000"/>
                        </a:lnSpc>
                        <a:spcBef>
                          <a:spcPct val="0"/>
                        </a:spcBef>
                        <a:spcAft>
                          <a:spcPct val="0"/>
                        </a:spcAft>
                        <a:buClrTx/>
                        <a:buSzTx/>
                        <a:buFont typeface="Wingdings" pitchFamily="2" charset="2"/>
                        <a:buNone/>
                        <a:tabLst/>
                        <a:defRPr/>
                      </a:pPr>
                      <a:r>
                        <a:rPr kumimoji="0" lang="en-US" altLang="ja-JP" sz="1200" b="0" u="none" strike="noStrike" cap="none" normalizeH="0" baseline="0">
                          <a:ln>
                            <a:noFill/>
                          </a:ln>
                          <a:solidFill>
                            <a:schemeClr val="tx1"/>
                          </a:solidFill>
                          <a:effectLst/>
                          <a:latin typeface="+mn-ea"/>
                          <a:ea typeface="+mn-ea"/>
                          <a:cs typeface="Meiryo UI" panose="020B0604030504040204" pitchFamily="50" charset="-128"/>
                        </a:rPr>
                        <a:t>613</a:t>
                      </a:r>
                      <a:r>
                        <a:rPr kumimoji="0" lang="ja-JP" altLang="en-US" sz="1200" b="0" u="none" strike="noStrike" cap="none" normalizeH="0" baseline="0">
                          <a:ln>
                            <a:noFill/>
                          </a:ln>
                          <a:solidFill>
                            <a:schemeClr val="tx1"/>
                          </a:solidFill>
                          <a:effectLst/>
                          <a:latin typeface="+mn-ea"/>
                          <a:ea typeface="+mn-ea"/>
                          <a:cs typeface="Meiryo UI" panose="020B0604030504040204" pitchFamily="50" charset="-128"/>
                        </a:rPr>
                        <a:t>百万円（</a:t>
                      </a:r>
                      <a:r>
                        <a:rPr kumimoji="0" lang="en-US" altLang="ja-JP" sz="1200" b="0" u="none" strike="noStrike" cap="none" normalizeH="0" baseline="0">
                          <a:ln>
                            <a:noFill/>
                          </a:ln>
                          <a:solidFill>
                            <a:schemeClr val="tx1"/>
                          </a:solidFill>
                          <a:effectLst/>
                          <a:latin typeface="+mn-ea"/>
                          <a:ea typeface="+mn-ea"/>
                          <a:cs typeface="Meiryo UI" panose="020B0604030504040204" pitchFamily="50" charset="-128"/>
                        </a:rPr>
                        <a:t>2022</a:t>
                      </a:r>
                      <a:r>
                        <a:rPr kumimoji="0" lang="ja-JP" altLang="en-US" sz="1200" b="0" u="none" strike="noStrike" cap="none" normalizeH="0" baseline="0">
                          <a:ln>
                            <a:noFill/>
                          </a:ln>
                          <a:solidFill>
                            <a:schemeClr val="tx1"/>
                          </a:solidFill>
                          <a:effectLst/>
                          <a:latin typeface="+mn-ea"/>
                          <a:ea typeface="+mn-ea"/>
                          <a:cs typeface="Meiryo UI" panose="020B0604030504040204" pitchFamily="50" charset="-128"/>
                        </a:rPr>
                        <a:t>年</a:t>
                      </a:r>
                      <a:r>
                        <a:rPr kumimoji="0" lang="en-US" altLang="ja-JP" sz="1200" b="0" u="none" strike="noStrike" cap="none" normalizeH="0" baseline="0">
                          <a:ln>
                            <a:noFill/>
                          </a:ln>
                          <a:solidFill>
                            <a:schemeClr val="tx1"/>
                          </a:solidFill>
                          <a:effectLst/>
                          <a:latin typeface="+mn-ea"/>
                          <a:ea typeface="+mn-ea"/>
                          <a:cs typeface="Meiryo UI" panose="020B0604030504040204" pitchFamily="50" charset="-128"/>
                        </a:rPr>
                        <a:t>12</a:t>
                      </a:r>
                      <a:r>
                        <a:rPr kumimoji="0" lang="ja-JP" altLang="en-US" sz="1200" b="0" u="none" strike="noStrike" cap="none" normalizeH="0" baseline="0">
                          <a:ln>
                            <a:noFill/>
                          </a:ln>
                          <a:solidFill>
                            <a:schemeClr val="tx1"/>
                          </a:solidFill>
                          <a:effectLst/>
                          <a:latin typeface="+mn-ea"/>
                          <a:ea typeface="+mn-ea"/>
                          <a:cs typeface="Meiryo UI" panose="020B0604030504040204" pitchFamily="50" charset="-128"/>
                        </a:rPr>
                        <a:t>月末時点）</a:t>
                      </a:r>
                    </a:p>
                  </a:txBody>
                  <a:tcPr marL="85766" marR="85766" marT="40502" marB="40502" anchor="ctr" horzOverflow="overflow">
                    <a:lnL w="9525" cap="flat" cmpd="sng" algn="ctr">
                      <a:noFill/>
                      <a:prstDash val="solid"/>
                      <a:round/>
                      <a:headEnd type="none" w="med" len="med"/>
                      <a:tailEnd type="none" w="med" len="med"/>
                    </a:lnL>
                    <a:lnR w="9525" cap="flat" cmpd="sng" algn="ctr">
                      <a:solidFill>
                        <a:srgbClr val="17375E"/>
                      </a:solidFill>
                      <a:prstDash val="solid"/>
                      <a:round/>
                      <a:headEnd type="none" w="med" len="med"/>
                      <a:tailEnd type="none" w="med" len="med"/>
                    </a:lnR>
                    <a:lnT w="9525" cap="flat" cmpd="sng" algn="ctr">
                      <a:solidFill>
                        <a:srgbClr val="17375E"/>
                      </a:solidFill>
                      <a:prstDash val="solid"/>
                      <a:round/>
                      <a:headEnd type="none" w="med" len="med"/>
                      <a:tailEnd type="none" w="med" len="med"/>
                    </a:lnT>
                    <a:lnB w="9525" cap="flat" cmpd="sng" algn="ctr">
                      <a:solidFill>
                        <a:srgbClr val="17375E"/>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382075">
                <a:tc>
                  <a:txBody>
                    <a:bodyPr/>
                    <a:lstStyle/>
                    <a:p>
                      <a:pPr marL="647700" marR="0" lvl="0" indent="-647700" algn="dist" defTabSz="914400" rtl="0" eaLnBrk="1" fontAlgn="base" latinLnBrk="0" hangingPunct="1">
                        <a:lnSpc>
                          <a:spcPct val="110000"/>
                        </a:lnSpc>
                        <a:spcBef>
                          <a:spcPct val="0"/>
                        </a:spcBef>
                        <a:spcAft>
                          <a:spcPct val="0"/>
                        </a:spcAft>
                        <a:buClrTx/>
                        <a:buSzTx/>
                        <a:buFont typeface="Wingdings" pitchFamily="2" charset="2"/>
                        <a:buNone/>
                        <a:tabLst/>
                      </a:pPr>
                      <a:r>
                        <a:rPr kumimoji="0" lang="ja-JP" altLang="en-US" sz="1400" b="1" i="0" u="none" strike="noStrike" cap="none" normalizeH="0" baseline="0">
                          <a:ln>
                            <a:noFill/>
                          </a:ln>
                          <a:solidFill>
                            <a:schemeClr val="bg1"/>
                          </a:solidFill>
                          <a:effectLst/>
                          <a:latin typeface="+mn-ea"/>
                          <a:ea typeface="+mn-ea"/>
                          <a:cs typeface="メイリオ"/>
                        </a:rPr>
                        <a:t>業績</a:t>
                      </a:r>
                    </a:p>
                  </a:txBody>
                  <a:tcPr marL="85766" marR="85766" marT="40502" marB="40502" anchor="ctr" horzOverflow="overflow">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3399"/>
                    </a:solidFill>
                  </a:tcPr>
                </a:tc>
                <a:tc>
                  <a:txBody>
                    <a:bodyPr/>
                    <a:lstStyle/>
                    <a:p>
                      <a:pPr marL="0" marR="0" lvl="0" indent="0" algn="l" rtl="0" eaLnBrk="1" fontAlgn="base" latinLnBrk="0" hangingPunct="1">
                        <a:lnSpc>
                          <a:spcPct val="110000"/>
                        </a:lnSpc>
                        <a:spcBef>
                          <a:spcPct val="0"/>
                        </a:spcBef>
                        <a:spcAft>
                          <a:spcPct val="0"/>
                        </a:spcAft>
                        <a:buClrTx/>
                        <a:buSzTx/>
                        <a:buFont typeface="Wingdings" pitchFamily="2" charset="2"/>
                        <a:buNone/>
                      </a:pPr>
                      <a:r>
                        <a:rPr kumimoji="0" lang="ja-JP" altLang="ja-JP" sz="1200" b="0" u="none" strike="noStrike" cap="none" normalizeH="0" baseline="0">
                          <a:ln>
                            <a:noFill/>
                          </a:ln>
                          <a:solidFill>
                            <a:schemeClr val="tx1"/>
                          </a:solidFill>
                          <a:effectLst/>
                          <a:latin typeface="+mn-ea"/>
                          <a:ea typeface="+mn-ea"/>
                          <a:cs typeface="Meiryo UI" panose="020B0604030504040204" pitchFamily="50" charset="-128"/>
                        </a:rPr>
                        <a:t>連結売上</a:t>
                      </a:r>
                      <a:r>
                        <a:rPr lang="ja-JP" altLang="ja-JP" sz="1200" b="0" u="none" strike="noStrike" cap="none" normalizeH="0" baseline="0">
                          <a:ln>
                            <a:noFill/>
                          </a:ln>
                          <a:solidFill>
                            <a:schemeClr val="tx1"/>
                          </a:solidFill>
                          <a:effectLst/>
                          <a:latin typeface="+mn-ea"/>
                          <a:ea typeface="+mn-ea"/>
                          <a:cs typeface="Meiryo UI" panose="020B0604030504040204" pitchFamily="50" charset="-128"/>
                        </a:rPr>
                        <a:t> </a:t>
                      </a:r>
                      <a:r>
                        <a:rPr kumimoji="0" lang="ja-JP" altLang="en-US" sz="1200" b="0" u="none" strike="noStrike" cap="none" normalizeH="0" baseline="0">
                          <a:ln>
                            <a:noFill/>
                          </a:ln>
                          <a:solidFill>
                            <a:schemeClr val="tx1"/>
                          </a:solidFill>
                          <a:effectLst/>
                          <a:latin typeface="+mn-ea"/>
                          <a:ea typeface="+mn-ea"/>
                          <a:cs typeface="Meiryo UI" panose="020B0604030504040204" pitchFamily="50" charset="-128"/>
                        </a:rPr>
                        <a:t> </a:t>
                      </a:r>
                      <a:r>
                        <a:rPr kumimoji="0" lang="en-US" altLang="ja-JP" sz="1200" b="0" u="none" strike="noStrike" cap="none" normalizeH="0" baseline="0">
                          <a:ln>
                            <a:noFill/>
                          </a:ln>
                          <a:solidFill>
                            <a:schemeClr val="tx1"/>
                          </a:solidFill>
                          <a:effectLst/>
                          <a:latin typeface="+mn-ea"/>
                          <a:ea typeface="+mn-ea"/>
                          <a:cs typeface="Meiryo UI" panose="020B0604030504040204" pitchFamily="50" charset="-128"/>
                        </a:rPr>
                        <a:t>220</a:t>
                      </a:r>
                      <a:r>
                        <a:rPr kumimoji="0" lang="ja-JP" altLang="en-US" sz="1200" b="0" u="none" strike="noStrike" cap="none" normalizeH="0" baseline="0">
                          <a:ln>
                            <a:noFill/>
                          </a:ln>
                          <a:solidFill>
                            <a:schemeClr val="tx1"/>
                          </a:solidFill>
                          <a:effectLst/>
                          <a:latin typeface="+mn-ea"/>
                          <a:ea typeface="+mn-ea"/>
                          <a:cs typeface="Meiryo UI" panose="020B0604030504040204" pitchFamily="50" charset="-128"/>
                        </a:rPr>
                        <a:t>億円</a:t>
                      </a:r>
                      <a:r>
                        <a:rPr kumimoji="0" lang="ja-JP" altLang="ja-JP" sz="1200" b="0" u="none" strike="noStrike" cap="none" normalizeH="0" baseline="0">
                          <a:ln>
                            <a:noFill/>
                          </a:ln>
                          <a:solidFill>
                            <a:schemeClr val="tx1"/>
                          </a:solidFill>
                          <a:effectLst/>
                          <a:latin typeface="+mn-ea"/>
                          <a:ea typeface="+mn-ea"/>
                          <a:cs typeface="Meiryo UI" panose="020B0604030504040204" pitchFamily="50" charset="-128"/>
                        </a:rPr>
                        <a:t>（経常利益 </a:t>
                      </a:r>
                      <a:r>
                        <a:rPr kumimoji="0" lang="en-US" altLang="ja-JP" sz="1200" b="0" u="none" strike="noStrike" cap="none" normalizeH="0" baseline="0">
                          <a:ln>
                            <a:noFill/>
                          </a:ln>
                          <a:solidFill>
                            <a:schemeClr val="tx1"/>
                          </a:solidFill>
                          <a:effectLst/>
                          <a:latin typeface="+mn-ea"/>
                          <a:ea typeface="+mn-ea"/>
                          <a:cs typeface="Meiryo UI" panose="020B0604030504040204" pitchFamily="50" charset="-128"/>
                        </a:rPr>
                        <a:t>9</a:t>
                      </a:r>
                      <a:r>
                        <a:rPr kumimoji="0" lang="ja-JP" altLang="en-US" sz="1200" b="0" u="none" strike="noStrike" cap="none" normalizeH="0" baseline="0">
                          <a:ln>
                            <a:noFill/>
                          </a:ln>
                          <a:solidFill>
                            <a:schemeClr val="tx1"/>
                          </a:solidFill>
                          <a:effectLst/>
                          <a:latin typeface="+mn-ea"/>
                          <a:ea typeface="+mn-ea"/>
                          <a:cs typeface="Meiryo UI" panose="020B0604030504040204" pitchFamily="50" charset="-128"/>
                        </a:rPr>
                        <a:t>億円</a:t>
                      </a:r>
                      <a:r>
                        <a:rPr kumimoji="0" lang="en-US" altLang="ja-JP" sz="1200" b="0" u="none" strike="noStrike" cap="none" normalizeH="0" baseline="0">
                          <a:ln>
                            <a:noFill/>
                          </a:ln>
                          <a:solidFill>
                            <a:schemeClr val="tx1"/>
                          </a:solidFill>
                          <a:effectLst/>
                          <a:latin typeface="+mn-ea"/>
                          <a:ea typeface="+mn-ea"/>
                          <a:cs typeface="Meiryo UI" panose="020B0604030504040204" pitchFamily="50" charset="-128"/>
                        </a:rPr>
                        <a:t>)</a:t>
                      </a:r>
                      <a:r>
                        <a:rPr lang="en-US" altLang="ja-JP" sz="1200" b="0" u="none" strike="noStrike" cap="none" normalizeH="0" baseline="0">
                          <a:ln>
                            <a:noFill/>
                          </a:ln>
                          <a:solidFill>
                            <a:schemeClr val="tx1"/>
                          </a:solidFill>
                          <a:effectLst/>
                          <a:latin typeface="+mn-ea"/>
                          <a:ea typeface="+mn-ea"/>
                          <a:cs typeface="Meiryo UI" panose="020B0604030504040204" pitchFamily="50" charset="-128"/>
                        </a:rPr>
                        <a:t>     </a:t>
                      </a:r>
                      <a:r>
                        <a:rPr kumimoji="0" lang="en-US" altLang="ja-JP" sz="1200" b="0" u="none" strike="noStrike" cap="none" normalizeH="0" baseline="0">
                          <a:ln>
                            <a:noFill/>
                          </a:ln>
                          <a:solidFill>
                            <a:schemeClr val="tx1"/>
                          </a:solidFill>
                          <a:effectLst/>
                          <a:latin typeface="+mn-ea"/>
                          <a:ea typeface="+mn-ea"/>
                          <a:cs typeface="Meiryo UI" panose="020B0604030504040204" pitchFamily="50" charset="-128"/>
                        </a:rPr>
                        <a:t> ※2022</a:t>
                      </a:r>
                      <a:r>
                        <a:rPr kumimoji="0" lang="ja-JP" altLang="en-US" sz="1200" b="0" u="none" strike="noStrike" cap="none" normalizeH="0" baseline="0">
                          <a:ln>
                            <a:noFill/>
                          </a:ln>
                          <a:solidFill>
                            <a:schemeClr val="tx1"/>
                          </a:solidFill>
                          <a:effectLst/>
                          <a:latin typeface="+mn-ea"/>
                          <a:ea typeface="+mn-ea"/>
                          <a:cs typeface="Meiryo UI" panose="020B0604030504040204" pitchFamily="50" charset="-128"/>
                        </a:rPr>
                        <a:t>年</a:t>
                      </a:r>
                      <a:r>
                        <a:rPr kumimoji="0" lang="en-US" altLang="ja-JP" sz="1200" b="0" u="none" strike="noStrike" cap="none" normalizeH="0" baseline="0">
                          <a:ln>
                            <a:noFill/>
                          </a:ln>
                          <a:solidFill>
                            <a:schemeClr val="tx1"/>
                          </a:solidFill>
                          <a:effectLst/>
                          <a:latin typeface="+mn-ea"/>
                          <a:ea typeface="+mn-ea"/>
                          <a:cs typeface="Meiryo UI" panose="020B0604030504040204" pitchFamily="50" charset="-128"/>
                        </a:rPr>
                        <a:t>12</a:t>
                      </a:r>
                      <a:r>
                        <a:rPr kumimoji="0" lang="ja-JP" altLang="en-US" sz="1200" b="0" u="none" strike="noStrike" cap="none" normalizeH="0" baseline="0">
                          <a:ln>
                            <a:noFill/>
                          </a:ln>
                          <a:solidFill>
                            <a:schemeClr val="tx1"/>
                          </a:solidFill>
                          <a:effectLst/>
                          <a:latin typeface="+mn-ea"/>
                          <a:ea typeface="+mn-ea"/>
                          <a:cs typeface="Meiryo UI" panose="020B0604030504040204" pitchFamily="50" charset="-128"/>
                        </a:rPr>
                        <a:t>月期</a:t>
                      </a:r>
                    </a:p>
                  </a:txBody>
                  <a:tcPr marL="85766" marR="85766" marT="40502" marB="40502" anchor="ctr" horzOverflow="overflow">
                    <a:lnL w="9525" cap="flat" cmpd="sng" algn="ctr">
                      <a:noFill/>
                      <a:prstDash val="solid"/>
                      <a:round/>
                      <a:headEnd type="none" w="med" len="med"/>
                      <a:tailEnd type="none" w="med" len="med"/>
                    </a:lnL>
                    <a:lnR w="9525" cap="flat" cmpd="sng" algn="ctr">
                      <a:solidFill>
                        <a:srgbClr val="17375E"/>
                      </a:solidFill>
                      <a:prstDash val="solid"/>
                      <a:round/>
                      <a:headEnd type="none" w="med" len="med"/>
                      <a:tailEnd type="none" w="med" len="med"/>
                    </a:lnR>
                    <a:lnT w="9525" cap="flat" cmpd="sng" algn="ctr">
                      <a:solidFill>
                        <a:srgbClr val="17375E"/>
                      </a:solidFill>
                      <a:prstDash val="solid"/>
                      <a:round/>
                      <a:headEnd type="none" w="med" len="med"/>
                      <a:tailEnd type="none" w="med" len="med"/>
                    </a:lnT>
                    <a:lnB w="9525" cap="flat" cmpd="sng" algn="ctr">
                      <a:solidFill>
                        <a:srgbClr val="17375E"/>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410819">
                <a:tc>
                  <a:txBody>
                    <a:bodyPr/>
                    <a:lstStyle/>
                    <a:p>
                      <a:pPr marL="647700" marR="0" lvl="0" indent="-647700" algn="dist" defTabSz="914400" rtl="0" eaLnBrk="1" fontAlgn="base" latinLnBrk="0" hangingPunct="1">
                        <a:lnSpc>
                          <a:spcPct val="110000"/>
                        </a:lnSpc>
                        <a:spcBef>
                          <a:spcPct val="0"/>
                        </a:spcBef>
                        <a:spcAft>
                          <a:spcPct val="0"/>
                        </a:spcAft>
                        <a:buClrTx/>
                        <a:buSzTx/>
                        <a:buFont typeface="Wingdings" pitchFamily="2" charset="2"/>
                        <a:buNone/>
                        <a:tabLst/>
                      </a:pPr>
                      <a:r>
                        <a:rPr kumimoji="0" lang="ja-JP" altLang="en-US" sz="1400" b="1" i="0" u="none" strike="noStrike" cap="none" normalizeH="0" baseline="0">
                          <a:ln>
                            <a:noFill/>
                          </a:ln>
                          <a:solidFill>
                            <a:schemeClr val="bg1"/>
                          </a:solidFill>
                          <a:effectLst/>
                          <a:latin typeface="+mn-ea"/>
                          <a:ea typeface="+mn-ea"/>
                          <a:cs typeface="Meiryo UI"/>
                        </a:rPr>
                        <a:t>従業員数</a:t>
                      </a:r>
                      <a:endParaRPr kumimoji="0" lang="ja-JP" altLang="en-US" sz="1400" b="1" i="0" u="none" strike="noStrike" cap="none" normalizeH="0" baseline="0">
                        <a:ln>
                          <a:noFill/>
                        </a:ln>
                        <a:solidFill>
                          <a:schemeClr val="bg1"/>
                        </a:solidFill>
                        <a:effectLst/>
                        <a:latin typeface="+mn-ea"/>
                        <a:ea typeface="+mn-ea"/>
                        <a:cs typeface="メイリオ"/>
                      </a:endParaRPr>
                    </a:p>
                  </a:txBody>
                  <a:tcPr marL="85766" marR="85766" marT="40502" marB="40502" anchor="ctr" horzOverflow="overflow">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rgbClr val="003399"/>
                    </a:solidFill>
                  </a:tcPr>
                </a:tc>
                <a:tc>
                  <a:txBody>
                    <a:bodyPr/>
                    <a:lstStyle/>
                    <a:p>
                      <a:pPr marL="647700" marR="0" lvl="0" indent="-647700" algn="l" defTabSz="914400" rtl="0" eaLnBrk="1" fontAlgn="base" latinLnBrk="0" hangingPunct="1">
                        <a:lnSpc>
                          <a:spcPct val="110000"/>
                        </a:lnSpc>
                        <a:spcBef>
                          <a:spcPct val="0"/>
                        </a:spcBef>
                        <a:spcAft>
                          <a:spcPct val="0"/>
                        </a:spcAft>
                        <a:buClrTx/>
                        <a:buSzTx/>
                        <a:buFont typeface="Wingdings" pitchFamily="2" charset="2"/>
                        <a:buNone/>
                        <a:tabLst/>
                      </a:pPr>
                      <a:r>
                        <a:rPr kumimoji="0" lang="ja-JP" altLang="en-US" sz="1200" b="0" i="0" u="none" strike="noStrike" cap="none" normalizeH="0" baseline="0" dirty="0">
                          <a:ln>
                            <a:noFill/>
                          </a:ln>
                          <a:solidFill>
                            <a:schemeClr val="tx1"/>
                          </a:solidFill>
                          <a:effectLst/>
                          <a:latin typeface="+mn-ea"/>
                          <a:ea typeface="+mn-ea"/>
                          <a:cs typeface="Meiryo UI"/>
                        </a:rPr>
                        <a:t>連結 </a:t>
                      </a:r>
                      <a:r>
                        <a:rPr kumimoji="0" lang="en-US" altLang="ja-JP" sz="1200" b="0" i="0" u="none" strike="noStrike" cap="none" normalizeH="0" baseline="0" dirty="0">
                          <a:ln>
                            <a:noFill/>
                          </a:ln>
                          <a:solidFill>
                            <a:schemeClr val="tx1"/>
                          </a:solidFill>
                          <a:effectLst/>
                          <a:latin typeface="+mn-ea"/>
                          <a:ea typeface="+mn-ea"/>
                          <a:cs typeface="Meiryo UI"/>
                        </a:rPr>
                        <a:t>1,115</a:t>
                      </a:r>
                      <a:r>
                        <a:rPr kumimoji="0" lang="ja-JP" altLang="en-US" sz="1200" b="0" i="0" u="none" strike="noStrike" cap="none" normalizeH="0" baseline="0" dirty="0">
                          <a:ln>
                            <a:noFill/>
                          </a:ln>
                          <a:solidFill>
                            <a:schemeClr val="tx1"/>
                          </a:solidFill>
                          <a:effectLst/>
                          <a:latin typeface="+mn-ea"/>
                          <a:ea typeface="+mn-ea"/>
                          <a:cs typeface="Meiryo UI"/>
                        </a:rPr>
                        <a:t>名（</a:t>
                      </a:r>
                      <a:r>
                        <a:rPr kumimoji="0" lang="en-US" altLang="ja-JP" sz="1200" b="0" i="0" u="none" strike="noStrike" cap="none" normalizeH="0" baseline="0" dirty="0">
                          <a:ln>
                            <a:noFill/>
                          </a:ln>
                          <a:solidFill>
                            <a:schemeClr val="tx1"/>
                          </a:solidFill>
                          <a:effectLst/>
                          <a:latin typeface="+mn-ea"/>
                          <a:ea typeface="+mn-ea"/>
                          <a:cs typeface="Meiryo UI"/>
                        </a:rPr>
                        <a:t>2022</a:t>
                      </a:r>
                      <a:r>
                        <a:rPr kumimoji="0" lang="ja-JP" altLang="en-US" sz="1200" b="0" i="0" u="none" strike="noStrike" cap="none" normalizeH="0" baseline="0" dirty="0">
                          <a:ln>
                            <a:noFill/>
                          </a:ln>
                          <a:solidFill>
                            <a:schemeClr val="tx1"/>
                          </a:solidFill>
                          <a:effectLst/>
                          <a:latin typeface="+mn-ea"/>
                          <a:ea typeface="+mn-ea"/>
                          <a:cs typeface="Meiryo UI"/>
                        </a:rPr>
                        <a:t>年</a:t>
                      </a:r>
                      <a:r>
                        <a:rPr kumimoji="0" lang="en-US" altLang="ja-JP" sz="1200" b="0" i="0" u="none" strike="noStrike" cap="none" normalizeH="0" baseline="0" dirty="0">
                          <a:ln>
                            <a:noFill/>
                          </a:ln>
                          <a:solidFill>
                            <a:schemeClr val="tx1"/>
                          </a:solidFill>
                          <a:effectLst/>
                          <a:latin typeface="+mn-ea"/>
                          <a:ea typeface="+mn-ea"/>
                          <a:cs typeface="Meiryo UI"/>
                        </a:rPr>
                        <a:t>12</a:t>
                      </a:r>
                      <a:r>
                        <a:rPr kumimoji="0" lang="ja-JP" altLang="en-US" sz="1200" b="0" i="0" u="none" strike="noStrike" cap="none" normalizeH="0" baseline="0" dirty="0">
                          <a:ln>
                            <a:noFill/>
                          </a:ln>
                          <a:solidFill>
                            <a:schemeClr val="tx1"/>
                          </a:solidFill>
                          <a:effectLst/>
                          <a:latin typeface="+mn-ea"/>
                          <a:ea typeface="+mn-ea"/>
                          <a:cs typeface="Meiryo UI"/>
                        </a:rPr>
                        <a:t>月末）</a:t>
                      </a:r>
                      <a:endParaRPr kumimoji="0" lang="en-US" altLang="ja-JP" sz="1200" b="0" i="0" u="none" strike="noStrike" cap="none" normalizeH="0" baseline="0" dirty="0">
                        <a:ln>
                          <a:noFill/>
                        </a:ln>
                        <a:solidFill>
                          <a:schemeClr val="tx1"/>
                        </a:solidFill>
                        <a:effectLst/>
                        <a:latin typeface="+mn-ea"/>
                        <a:ea typeface="+mn-ea"/>
                        <a:cs typeface="Meiryo UI"/>
                      </a:endParaRPr>
                    </a:p>
                    <a:p>
                      <a:pPr marL="647700" marR="0" lvl="0" indent="-647700" algn="l" defTabSz="914400" rtl="0" eaLnBrk="1" fontAlgn="base" latinLnBrk="0" hangingPunct="1">
                        <a:lnSpc>
                          <a:spcPct val="110000"/>
                        </a:lnSpc>
                        <a:spcBef>
                          <a:spcPct val="0"/>
                        </a:spcBef>
                        <a:spcAft>
                          <a:spcPct val="0"/>
                        </a:spcAft>
                        <a:buClrTx/>
                        <a:buSzTx/>
                        <a:buFont typeface="Wingdings" pitchFamily="2" charset="2"/>
                        <a:buNone/>
                        <a:tabLst/>
                      </a:pPr>
                      <a:r>
                        <a:rPr kumimoji="0" lang="en-US" altLang="ja-JP" sz="1050" b="0" i="0" u="none" strike="noStrike" cap="none" normalizeH="0" baseline="0" dirty="0">
                          <a:ln>
                            <a:noFill/>
                          </a:ln>
                          <a:solidFill>
                            <a:schemeClr val="tx1"/>
                          </a:solidFill>
                          <a:effectLst/>
                          <a:latin typeface="+mn-ea"/>
                          <a:ea typeface="+mn-ea"/>
                          <a:cs typeface="Meiryo UI"/>
                        </a:rPr>
                        <a:t>※</a:t>
                      </a:r>
                      <a:r>
                        <a:rPr kumimoji="0" lang="ja-JP" altLang="en-US" sz="1050" b="0" i="0" u="none" strike="noStrike" cap="none" normalizeH="0" baseline="0" dirty="0">
                          <a:ln>
                            <a:noFill/>
                          </a:ln>
                          <a:solidFill>
                            <a:schemeClr val="tx1"/>
                          </a:solidFill>
                          <a:effectLst/>
                          <a:latin typeface="+mn-ea"/>
                          <a:ea typeface="+mn-ea"/>
                          <a:cs typeface="Meiryo UI"/>
                        </a:rPr>
                        <a:t>役員監査役除く無期雇用（正社員）の社員数。執行役員含む。</a:t>
                      </a:r>
                    </a:p>
                  </a:txBody>
                  <a:tcPr marL="85766" marR="85766" marT="40502" marB="40502" anchor="ctr" horzOverflow="overflow">
                    <a:lnL w="9525" cap="flat" cmpd="sng" algn="ctr">
                      <a:noFill/>
                      <a:prstDash val="solid"/>
                      <a:round/>
                      <a:headEnd type="none" w="med" len="med"/>
                      <a:tailEnd type="none" w="med" len="med"/>
                    </a:lnL>
                    <a:lnR w="9525" cap="flat" cmpd="sng" algn="ctr">
                      <a:solidFill>
                        <a:srgbClr val="17375E"/>
                      </a:solidFill>
                      <a:prstDash val="solid"/>
                      <a:round/>
                      <a:headEnd type="none" w="med" len="med"/>
                      <a:tailEnd type="none" w="med" len="med"/>
                    </a:lnR>
                    <a:lnT w="9525" cap="flat" cmpd="sng" algn="ctr">
                      <a:solidFill>
                        <a:srgbClr val="17375E"/>
                      </a:solidFill>
                      <a:prstDash val="solid"/>
                      <a:round/>
                      <a:headEnd type="none" w="med" len="med"/>
                      <a:tailEnd type="none" w="med" len="med"/>
                    </a:lnT>
                    <a:lnB w="9525" cap="flat" cmpd="sng" algn="ctr">
                      <a:solidFill>
                        <a:srgbClr val="17375E"/>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bl>
          </a:graphicData>
        </a:graphic>
      </p:graphicFrame>
      <p:sp>
        <p:nvSpPr>
          <p:cNvPr id="11" name="テキスト プレースホルダー 2">
            <a:extLst>
              <a:ext uri="{FF2B5EF4-FFF2-40B4-BE49-F238E27FC236}">
                <a16:creationId xmlns:a16="http://schemas.microsoft.com/office/drawing/2014/main" id="{0B86A8FD-8795-AAC5-18AF-25D9ABF14BF4}"/>
              </a:ext>
            </a:extLst>
          </p:cNvPr>
          <p:cNvSpPr>
            <a:spLocks noGrp="1"/>
          </p:cNvSpPr>
          <p:nvPr>
            <p:ph type="body" sz="quarter" idx="10"/>
          </p:nvPr>
        </p:nvSpPr>
        <p:spPr>
          <a:xfrm>
            <a:off x="2483768" y="4514727"/>
            <a:ext cx="5997351" cy="289271"/>
          </a:xfrm>
        </p:spPr>
        <p:txBody>
          <a:bodyPr tIns="0" rIns="0" bIns="0">
            <a:normAutofit/>
          </a:bodyPr>
          <a:lstStyle/>
          <a:p>
            <a:pPr marL="0" indent="0" algn="r">
              <a:buNone/>
            </a:pPr>
            <a:r>
              <a:rPr kumimoji="1" lang="en-US" altLang="ja-JP" sz="1050" dirty="0"/>
              <a:t>2022</a:t>
            </a:r>
            <a:r>
              <a:rPr kumimoji="1" lang="ja-JP" altLang="en-US" sz="1050" dirty="0"/>
              <a:t>年</a:t>
            </a:r>
            <a:r>
              <a:rPr kumimoji="1" lang="en-US" altLang="ja-JP" sz="1050" dirty="0"/>
              <a:t>12</a:t>
            </a:r>
            <a:r>
              <a:rPr kumimoji="1" lang="ja-JP" altLang="en-US" sz="1050" dirty="0"/>
              <a:t>月末時点。最新の情報は </a:t>
            </a:r>
            <a:r>
              <a:rPr kumimoji="1" lang="en-US" altLang="ja-JP" sz="1050" dirty="0">
                <a:hlinkClick r:id="rId2"/>
              </a:rPr>
              <a:t>https://cybozu.co.jp/company/outline/</a:t>
            </a:r>
            <a:r>
              <a:rPr kumimoji="1" lang="en-US" altLang="ja-JP" sz="1050" dirty="0"/>
              <a:t> </a:t>
            </a:r>
            <a:r>
              <a:rPr kumimoji="1" lang="ja-JP" altLang="en-US" sz="1050" dirty="0"/>
              <a:t>をご覧ください。</a:t>
            </a:r>
            <a:endParaRPr kumimoji="1" lang="en-US" altLang="ja-JP" sz="1050" dirty="0"/>
          </a:p>
        </p:txBody>
      </p:sp>
    </p:spTree>
    <p:extLst>
      <p:ext uri="{BB962C8B-B14F-4D97-AF65-F5344CB8AC3E}">
        <p14:creationId xmlns:p14="http://schemas.microsoft.com/office/powerpoint/2010/main" val="34583015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8B37F1-EA37-666E-61F6-A79AC6ADE910}"/>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A0F78CF4-5921-3D90-4099-01501B5343D7}"/>
              </a:ext>
            </a:extLst>
          </p:cNvPr>
          <p:cNvSpPr>
            <a:spLocks noGrp="1"/>
          </p:cNvSpPr>
          <p:nvPr>
            <p:ph type="title"/>
          </p:nvPr>
        </p:nvSpPr>
        <p:spPr/>
        <p:txBody>
          <a:bodyPr>
            <a:normAutofit/>
          </a:bodyPr>
          <a:lstStyle/>
          <a:p>
            <a:r>
              <a:rPr kumimoji="1" lang="en-US" altLang="ja-JP" dirty="0"/>
              <a:t>kintone</a:t>
            </a:r>
            <a:r>
              <a:rPr kumimoji="1" lang="ja-JP" altLang="en-US" dirty="0"/>
              <a:t>との連携</a:t>
            </a:r>
            <a:r>
              <a:rPr kumimoji="1" lang="en-US" altLang="ja-JP" baseline="30000" dirty="0"/>
              <a:t>※1</a:t>
            </a:r>
            <a:endParaRPr kumimoji="1" lang="ja-JP" altLang="en-US" dirty="0"/>
          </a:p>
        </p:txBody>
      </p:sp>
      <p:sp>
        <p:nvSpPr>
          <p:cNvPr id="10" name="テキスト プレースホルダー 2">
            <a:extLst>
              <a:ext uri="{FF2B5EF4-FFF2-40B4-BE49-F238E27FC236}">
                <a16:creationId xmlns:a16="http://schemas.microsoft.com/office/drawing/2014/main" id="{4766064B-4DA7-0625-AE93-29F466857FCA}"/>
              </a:ext>
            </a:extLst>
          </p:cNvPr>
          <p:cNvSpPr>
            <a:spLocks noGrp="1"/>
          </p:cNvSpPr>
          <p:nvPr>
            <p:ph type="body" sz="quarter" idx="11"/>
          </p:nvPr>
        </p:nvSpPr>
        <p:spPr/>
        <p:txBody>
          <a:bodyPr>
            <a:normAutofit/>
          </a:bodyPr>
          <a:lstStyle/>
          <a:p>
            <a:pPr>
              <a:lnSpc>
                <a:spcPct val="120000"/>
              </a:lnSpc>
            </a:pPr>
            <a:r>
              <a:rPr kumimoji="1" lang="ja-JP" altLang="en-US" sz="1400" dirty="0">
                <a:latin typeface="游ゴシック Medium" panose="020B0500000000000000" pitchFamily="50" charset="-128"/>
                <a:ea typeface="游ゴシック Medium" panose="020B0500000000000000" pitchFamily="50" charset="-128"/>
              </a:rPr>
              <a:t>プラグインや</a:t>
            </a:r>
            <a:r>
              <a:rPr kumimoji="1" lang="en-US" altLang="ja-JP" sz="1400" dirty="0">
                <a:latin typeface="游ゴシック Medium" panose="020B0500000000000000" pitchFamily="50" charset="-128"/>
                <a:ea typeface="游ゴシック Medium" panose="020B0500000000000000" pitchFamily="50" charset="-128"/>
              </a:rPr>
              <a:t>JavaScript / CSS</a:t>
            </a:r>
            <a:r>
              <a:rPr kumimoji="1" lang="ja-JP" altLang="en-US" sz="1400" dirty="0">
                <a:latin typeface="游ゴシック Medium" panose="020B0500000000000000" pitchFamily="50" charset="-128"/>
                <a:ea typeface="游ゴシック Medium" panose="020B0500000000000000" pitchFamily="50" charset="-128"/>
              </a:rPr>
              <a:t>カスタマイズ</a:t>
            </a:r>
            <a:r>
              <a:rPr lang="en-US" altLang="ja-JP" baseline="30000" dirty="0">
                <a:latin typeface="游ゴシック Medium" panose="020B0500000000000000" pitchFamily="50" charset="-128"/>
                <a:ea typeface="游ゴシック Medium" panose="020B0500000000000000" pitchFamily="50" charset="-128"/>
              </a:rPr>
              <a:t>※2</a:t>
            </a:r>
            <a:r>
              <a:rPr kumimoji="1" lang="ja-JP" altLang="en-US" sz="1400" dirty="0">
                <a:latin typeface="游ゴシック Medium" panose="020B0500000000000000" pitchFamily="50" charset="-128"/>
                <a:ea typeface="游ゴシック Medium" panose="020B0500000000000000" pitchFamily="50" charset="-128"/>
              </a:rPr>
              <a:t>を行えば、用途にあわせた連携を実現できます。</a:t>
            </a:r>
          </a:p>
        </p:txBody>
      </p:sp>
      <p:sp>
        <p:nvSpPr>
          <p:cNvPr id="3" name="正方形/長方形 2">
            <a:extLst>
              <a:ext uri="{FF2B5EF4-FFF2-40B4-BE49-F238E27FC236}">
                <a16:creationId xmlns:a16="http://schemas.microsoft.com/office/drawing/2014/main" id="{4DC8C0D0-9BEA-4544-6D54-DF8EFD1B69E5}"/>
              </a:ext>
              <a:ext uri="{C183D7F6-B498-43B3-948B-1728B52AA6E4}">
                <adec:decorative xmlns:adec="http://schemas.microsoft.com/office/drawing/2017/decorative" val="1"/>
              </a:ext>
            </a:extLst>
          </p:cNvPr>
          <p:cNvSpPr/>
          <p:nvPr/>
        </p:nvSpPr>
        <p:spPr bwMode="auto">
          <a:xfrm>
            <a:off x="7495955" y="264047"/>
            <a:ext cx="1396525" cy="364726"/>
          </a:xfrm>
          <a:prstGeom prst="rect">
            <a:avLst/>
          </a:prstGeom>
          <a:solidFill>
            <a:schemeClr val="bg1"/>
          </a:solidFill>
          <a:ln w="28575">
            <a:solidFill>
              <a:srgbClr val="003399"/>
            </a:solidFill>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algn="ctr"/>
            <a:endParaRPr kumimoji="1" lang="ja-JP" altLang="en-US" sz="1400">
              <a:solidFill>
                <a:schemeClr val="tx1"/>
              </a:solidFill>
              <a:latin typeface="+mn-ea"/>
            </a:endParaRPr>
          </a:p>
        </p:txBody>
      </p:sp>
      <p:pic>
        <p:nvPicPr>
          <p:cNvPr id="4" name="図 3">
            <a:extLst>
              <a:ext uri="{FF2B5EF4-FFF2-40B4-BE49-F238E27FC236}">
                <a16:creationId xmlns:a16="http://schemas.microsoft.com/office/drawing/2014/main" id="{029EA41F-CB5C-40F7-4573-66EC6B1C1313}"/>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7605285" y="304745"/>
            <a:ext cx="298390" cy="298390"/>
          </a:xfrm>
          <a:prstGeom prst="rect">
            <a:avLst/>
          </a:prstGeom>
        </p:spPr>
      </p:pic>
      <p:sp>
        <p:nvSpPr>
          <p:cNvPr id="5" name="テキスト ボックス 4">
            <a:extLst>
              <a:ext uri="{FF2B5EF4-FFF2-40B4-BE49-F238E27FC236}">
                <a16:creationId xmlns:a16="http://schemas.microsoft.com/office/drawing/2014/main" id="{A0AF0F2C-2A0F-C296-3D56-C99D12EC1413}"/>
              </a:ext>
              <a:ext uri="{C183D7F6-B498-43B3-948B-1728B52AA6E4}">
                <adec:decorative xmlns:adec="http://schemas.microsoft.com/office/drawing/2017/decorative" val="1"/>
              </a:ext>
            </a:extLst>
          </p:cNvPr>
          <p:cNvSpPr txBox="1"/>
          <p:nvPr/>
        </p:nvSpPr>
        <p:spPr>
          <a:xfrm>
            <a:off x="7903676" y="325652"/>
            <a:ext cx="942515" cy="307777"/>
          </a:xfrm>
          <a:prstGeom prst="rect">
            <a:avLst/>
          </a:prstGeom>
          <a:noFill/>
        </p:spPr>
        <p:txBody>
          <a:bodyPr wrap="square" rtlCol="0">
            <a:spAutoFit/>
          </a:bodyPr>
          <a:lstStyle/>
          <a:p>
            <a:r>
              <a:rPr kumimoji="1" lang="ja-JP" altLang="en-US" sz="1400" b="1" dirty="0">
                <a:solidFill>
                  <a:srgbClr val="003399"/>
                </a:solidFill>
                <a:latin typeface="+mn-ea"/>
              </a:rPr>
              <a:t>クラウド</a:t>
            </a:r>
          </a:p>
        </p:txBody>
      </p:sp>
      <p:sp>
        <p:nvSpPr>
          <p:cNvPr id="48" name="テキスト ボックス 47">
            <a:extLst>
              <a:ext uri="{FF2B5EF4-FFF2-40B4-BE49-F238E27FC236}">
                <a16:creationId xmlns:a16="http://schemas.microsoft.com/office/drawing/2014/main" id="{A8EDC0AA-6939-F8C2-9AA8-9FE492EC6609}"/>
              </a:ext>
            </a:extLst>
          </p:cNvPr>
          <p:cNvSpPr txBox="1"/>
          <p:nvPr/>
        </p:nvSpPr>
        <p:spPr>
          <a:xfrm>
            <a:off x="2057400" y="1135265"/>
            <a:ext cx="5705475" cy="594458"/>
          </a:xfrm>
          <a:prstGeom prst="rect">
            <a:avLst/>
          </a:prstGeom>
          <a:noFill/>
        </p:spPr>
        <p:txBody>
          <a:bodyPr wrap="square" rtlCol="0">
            <a:spAutoFit/>
          </a:bodyPr>
          <a:lstStyle/>
          <a:p>
            <a:pPr>
              <a:lnSpc>
                <a:spcPct val="120000"/>
              </a:lnSpc>
            </a:pPr>
            <a:r>
              <a:rPr kumimoji="1" lang="en-US" altLang="ja-JP" sz="1400" dirty="0">
                <a:latin typeface="游ゴシック Medium" panose="020B0500000000000000" pitchFamily="50" charset="-128"/>
                <a:ea typeface="游ゴシック Medium" panose="020B0500000000000000" pitchFamily="50" charset="-128"/>
              </a:rPr>
              <a:t>kintone</a:t>
            </a:r>
            <a:r>
              <a:rPr kumimoji="1" lang="ja-JP" altLang="en-US" sz="1400" dirty="0">
                <a:latin typeface="游ゴシック Medium" panose="020B0500000000000000" pitchFamily="50" charset="-128"/>
                <a:ea typeface="游ゴシック Medium" panose="020B0500000000000000" pitchFamily="50" charset="-128"/>
              </a:rPr>
              <a:t>の商品マスタを読み込んで</a:t>
            </a:r>
            <a:r>
              <a:rPr kumimoji="1" lang="en-US" altLang="ja-JP" sz="1400" dirty="0">
                <a:latin typeface="游ゴシック Medium" panose="020B0500000000000000" pitchFamily="50" charset="-128"/>
                <a:ea typeface="游ゴシック Medium" panose="020B0500000000000000" pitchFamily="50" charset="-128"/>
              </a:rPr>
              <a:t>Garoon</a:t>
            </a:r>
            <a:r>
              <a:rPr kumimoji="1" lang="ja-JP" altLang="en-US" sz="1400" dirty="0">
                <a:latin typeface="游ゴシック Medium" panose="020B0500000000000000" pitchFamily="50" charset="-128"/>
                <a:ea typeface="游ゴシック Medium" panose="020B0500000000000000" pitchFamily="50" charset="-128"/>
              </a:rPr>
              <a:t>のワークフローを申請し、</a:t>
            </a:r>
            <a:br>
              <a:rPr kumimoji="1" lang="en-US" altLang="ja-JP" sz="1400" dirty="0">
                <a:latin typeface="游ゴシック Medium" panose="020B0500000000000000" pitchFamily="50" charset="-128"/>
                <a:ea typeface="游ゴシック Medium" panose="020B0500000000000000" pitchFamily="50" charset="-128"/>
              </a:rPr>
            </a:br>
            <a:r>
              <a:rPr kumimoji="1" lang="ja-JP" altLang="en-US" sz="1400" dirty="0">
                <a:latin typeface="游ゴシック Medium" panose="020B0500000000000000" pitchFamily="50" charset="-128"/>
                <a:ea typeface="游ゴシック Medium" panose="020B0500000000000000" pitchFamily="50" charset="-128"/>
              </a:rPr>
              <a:t>承認結果を発注処理管理アプリに登録する</a:t>
            </a:r>
          </a:p>
        </p:txBody>
      </p:sp>
      <p:sp>
        <p:nvSpPr>
          <p:cNvPr id="6" name="テキスト ボックス 5">
            <a:extLst>
              <a:ext uri="{FF2B5EF4-FFF2-40B4-BE49-F238E27FC236}">
                <a16:creationId xmlns:a16="http://schemas.microsoft.com/office/drawing/2014/main" id="{40CDA863-9D51-4FED-4574-8DF235985642}"/>
              </a:ext>
            </a:extLst>
          </p:cNvPr>
          <p:cNvSpPr txBox="1"/>
          <p:nvPr/>
        </p:nvSpPr>
        <p:spPr>
          <a:xfrm>
            <a:off x="995970" y="5298465"/>
            <a:ext cx="7888721" cy="335926"/>
          </a:xfrm>
          <a:prstGeom prst="rect">
            <a:avLst/>
          </a:prstGeom>
          <a:noFill/>
        </p:spPr>
        <p:txBody>
          <a:bodyPr wrap="square" rtlCol="0">
            <a:spAutoFit/>
          </a:bodyPr>
          <a:lstStyle/>
          <a:p>
            <a:pPr>
              <a:lnSpc>
                <a:spcPct val="120000"/>
              </a:lnSpc>
            </a:pPr>
            <a:endParaRPr kumimoji="1" lang="ja-JP" altLang="en-US" sz="1400" dirty="0">
              <a:latin typeface="游ゴシック Medium" panose="020B0500000000000000" pitchFamily="50" charset="-128"/>
              <a:ea typeface="游ゴシック Medium" panose="020B0500000000000000" pitchFamily="50" charset="-128"/>
            </a:endParaRPr>
          </a:p>
        </p:txBody>
      </p:sp>
      <p:sp>
        <p:nvSpPr>
          <p:cNvPr id="11" name="角丸四角形 68">
            <a:extLst>
              <a:ext uri="{FF2B5EF4-FFF2-40B4-BE49-F238E27FC236}">
                <a16:creationId xmlns:a16="http://schemas.microsoft.com/office/drawing/2014/main" id="{490B0C09-A147-B82E-8DCA-3541686C0FCD}"/>
              </a:ext>
            </a:extLst>
          </p:cNvPr>
          <p:cNvSpPr/>
          <p:nvPr/>
        </p:nvSpPr>
        <p:spPr>
          <a:xfrm>
            <a:off x="323850" y="1277286"/>
            <a:ext cx="1563424" cy="312368"/>
          </a:xfrm>
          <a:prstGeom prst="roundRect">
            <a:avLst>
              <a:gd name="adj" fmla="val 50000"/>
            </a:avLst>
          </a:prstGeom>
          <a:solidFill>
            <a:srgbClr val="01ADA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200" b="1" dirty="0">
                <a:latin typeface="Yu Gothic" panose="020B0400000000000000" pitchFamily="34" charset="-128"/>
                <a:ea typeface="Yu Gothic" panose="020B0400000000000000" pitchFamily="34" charset="-128"/>
              </a:rPr>
              <a:t>プラグイン利用例</a:t>
            </a:r>
          </a:p>
        </p:txBody>
      </p:sp>
      <p:sp>
        <p:nvSpPr>
          <p:cNvPr id="12" name="テキスト ボックス 11">
            <a:extLst>
              <a:ext uri="{FF2B5EF4-FFF2-40B4-BE49-F238E27FC236}">
                <a16:creationId xmlns:a16="http://schemas.microsoft.com/office/drawing/2014/main" id="{133AD034-915B-57A2-7DF5-36FC44B418AA}"/>
              </a:ext>
            </a:extLst>
          </p:cNvPr>
          <p:cNvSpPr txBox="1"/>
          <p:nvPr/>
        </p:nvSpPr>
        <p:spPr>
          <a:xfrm>
            <a:off x="323850" y="4016202"/>
            <a:ext cx="7934325" cy="415114"/>
          </a:xfrm>
          <a:prstGeom prst="rect">
            <a:avLst/>
          </a:prstGeom>
          <a:noFill/>
        </p:spPr>
        <p:txBody>
          <a:bodyPr wrap="square" rtlCol="0">
            <a:spAutoFit/>
          </a:bodyPr>
          <a:lstStyle/>
          <a:p>
            <a:pPr>
              <a:lnSpc>
                <a:spcPct val="120000"/>
              </a:lnSpc>
            </a:pPr>
            <a:r>
              <a:rPr kumimoji="1" lang="en-US" altLang="ja-JP" sz="900" dirty="0">
                <a:latin typeface="游ゴシック Medium" panose="020B0500000000000000" pitchFamily="50" charset="-128"/>
                <a:ea typeface="游ゴシック Medium" panose="020B0500000000000000" pitchFamily="50" charset="-128"/>
              </a:rPr>
              <a:t>※1</a:t>
            </a:r>
            <a:r>
              <a:rPr kumimoji="1" lang="ja-JP" altLang="en-US" sz="900" dirty="0">
                <a:latin typeface="游ゴシック Medium" panose="020B0500000000000000" pitchFamily="50" charset="-128"/>
                <a:ea typeface="游ゴシック Medium" panose="020B0500000000000000" pitchFamily="50" charset="-128"/>
              </a:rPr>
              <a:t>：クラウド版でのみご利用いただけます。</a:t>
            </a:r>
          </a:p>
          <a:p>
            <a:pPr>
              <a:lnSpc>
                <a:spcPct val="120000"/>
              </a:lnSpc>
            </a:pPr>
            <a:r>
              <a:rPr kumimoji="1" lang="en-US" altLang="ja-JP" sz="900" dirty="0">
                <a:latin typeface="游ゴシック Medium" panose="020B0500000000000000" pitchFamily="50" charset="-128"/>
                <a:ea typeface="游ゴシック Medium" panose="020B0500000000000000" pitchFamily="50" charset="-128"/>
              </a:rPr>
              <a:t>※2</a:t>
            </a:r>
            <a:r>
              <a:rPr kumimoji="1" lang="ja-JP" altLang="en-US" sz="900" dirty="0">
                <a:latin typeface="游ゴシック Medium" panose="020B0500000000000000" pitchFamily="50" charset="-128"/>
                <a:ea typeface="游ゴシック Medium" panose="020B0500000000000000" pitchFamily="50" charset="-128"/>
              </a:rPr>
              <a:t>：カスタマイズによる連携を利用するには、</a:t>
            </a:r>
            <a:r>
              <a:rPr kumimoji="1" lang="en-US" altLang="ja-JP" sz="900" dirty="0">
                <a:latin typeface="游ゴシック Medium" panose="020B0500000000000000" pitchFamily="50" charset="-128"/>
                <a:ea typeface="游ゴシック Medium" panose="020B0500000000000000" pitchFamily="50" charset="-128"/>
              </a:rPr>
              <a:t>kintone</a:t>
            </a:r>
            <a:r>
              <a:rPr kumimoji="1" lang="ja-JP" altLang="en-US" sz="900" dirty="0">
                <a:latin typeface="游ゴシック Medium" panose="020B0500000000000000" pitchFamily="50" charset="-128"/>
                <a:ea typeface="游ゴシック Medium" panose="020B0500000000000000" pitchFamily="50" charset="-128"/>
              </a:rPr>
              <a:t>のスタンダードコースをご契約いただく必要があります。</a:t>
            </a:r>
          </a:p>
        </p:txBody>
      </p:sp>
      <p:sp>
        <p:nvSpPr>
          <p:cNvPr id="9" name="テキスト プレースホルダー 6">
            <a:extLst>
              <a:ext uri="{FF2B5EF4-FFF2-40B4-BE49-F238E27FC236}">
                <a16:creationId xmlns:a16="http://schemas.microsoft.com/office/drawing/2014/main" id="{EFF71519-CDB9-E945-D6D8-7E2179852FFA}"/>
              </a:ext>
            </a:extLst>
          </p:cNvPr>
          <p:cNvSpPr txBox="1">
            <a:spLocks/>
          </p:cNvSpPr>
          <p:nvPr/>
        </p:nvSpPr>
        <p:spPr>
          <a:xfrm>
            <a:off x="4687274" y="4545506"/>
            <a:ext cx="4212887" cy="230832"/>
          </a:xfrm>
          <a:prstGeom prst="rect">
            <a:avLst/>
          </a:prstGeom>
        </p:spPr>
        <p:txBody>
          <a:bodyPr vert="horz" wrap="square" lIns="91440" tIns="45720" rIns="91440" bIns="45720" rtlCol="0">
            <a:spAutoFit/>
          </a:bodyPr>
          <a:lstStyle>
            <a:lvl1pPr marL="202401" indent="-202401" algn="l" defTabSz="685800" rtl="0" eaLnBrk="1" latinLnBrk="0" hangingPunct="1">
              <a:lnSpc>
                <a:spcPct val="130000"/>
              </a:lnSpc>
              <a:spcBef>
                <a:spcPts val="750"/>
              </a:spcBef>
              <a:buClr>
                <a:schemeClr val="accent2"/>
              </a:buClr>
              <a:buFont typeface="Wingdings" pitchFamily="2" charset="2"/>
              <a:buChar char="l"/>
              <a:tabLst/>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07194" indent="-164302" algn="l" defTabSz="685800" rtl="0" eaLnBrk="1" latinLnBrk="0" hangingPunct="1">
              <a:lnSpc>
                <a:spcPct val="130000"/>
              </a:lnSpc>
              <a:spcBef>
                <a:spcPts val="375"/>
              </a:spcBef>
              <a:buClr>
                <a:schemeClr val="accent3"/>
              </a:buClr>
              <a:buFont typeface="Arial" panose="020B0604020202020204" pitchFamily="34" charset="0"/>
              <a:buChar char="•"/>
              <a:tabLst/>
              <a:defRPr kumimoji="1" sz="1200" b="0" i="0" kern="1200">
                <a:solidFill>
                  <a:schemeClr val="tx1"/>
                </a:solidFill>
                <a:latin typeface="Yu Gothic" panose="020B0400000000000000" pitchFamily="34" charset="-128"/>
                <a:ea typeface="Yu Gothic" panose="020B0400000000000000" pitchFamily="34" charset="-128"/>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200" b="0" i="0" kern="1200">
                <a:solidFill>
                  <a:schemeClr val="tx1">
                    <a:lumMod val="60000"/>
                    <a:lumOff val="40000"/>
                  </a:schemeClr>
                </a:solidFill>
                <a:latin typeface="Yu Gothic" panose="020B0400000000000000" pitchFamily="34" charset="-128"/>
                <a:ea typeface="Yu Gothic" panose="020B0400000000000000" pitchFamily="34" charset="-128"/>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100" b="0" i="0" kern="1200">
                <a:solidFill>
                  <a:schemeClr val="tx1">
                    <a:lumMod val="60000"/>
                    <a:lumOff val="40000"/>
                  </a:schemeClr>
                </a:solidFill>
                <a:latin typeface="Yu Gothic" panose="020B0400000000000000" pitchFamily="34" charset="-128"/>
                <a:ea typeface="Yu Gothic" panose="020B0400000000000000" pitchFamily="34" charset="-128"/>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r">
              <a:lnSpc>
                <a:spcPct val="100000"/>
              </a:lnSpc>
              <a:spcBef>
                <a:spcPts val="300"/>
              </a:spcBef>
              <a:buNone/>
            </a:pPr>
            <a:r>
              <a:rPr lang="ja-JP" altLang="en-US" sz="900" dirty="0">
                <a:latin typeface="游ゴシック Medium" panose="020B0500000000000000" pitchFamily="50" charset="-128"/>
                <a:ea typeface="游ゴシック Medium" panose="020B0500000000000000" pitchFamily="50" charset="-128"/>
              </a:rPr>
              <a:t>詳細：</a:t>
            </a:r>
            <a:r>
              <a:rPr lang="en-US" altLang="ja-JP" sz="900" dirty="0">
                <a:solidFill>
                  <a:schemeClr val="accent2"/>
                </a:solidFill>
                <a:latin typeface="游ゴシック Medium" panose="020B0500000000000000" pitchFamily="50" charset="-128"/>
                <a:ea typeface="游ゴシック Medium" panose="020B0500000000000000" pitchFamily="50" charset="-128"/>
                <a:hlinkClick r:id="rId3">
                  <a:extLst>
                    <a:ext uri="{A12FA001-AC4F-418D-AE19-62706E023703}">
                      <ahyp:hlinkClr xmlns:ahyp="http://schemas.microsoft.com/office/drawing/2018/hyperlinkcolor" val="tx"/>
                    </a:ext>
                  </a:extLst>
                </a:hlinkClick>
              </a:rPr>
              <a:t>https://garoon.cybozu.co.jp/kintone/expand/</a:t>
            </a:r>
            <a:endParaRPr lang="en-US" altLang="ja-JP" sz="900" dirty="0">
              <a:solidFill>
                <a:schemeClr val="accent2"/>
              </a:solidFill>
              <a:latin typeface="游ゴシック Medium" panose="020B0500000000000000" pitchFamily="50" charset="-128"/>
              <a:ea typeface="游ゴシック Medium" panose="020B0500000000000000" pitchFamily="50" charset="-128"/>
              <a:hlinkClick r:id="rId4">
                <a:extLst>
                  <a:ext uri="{A12FA001-AC4F-418D-AE19-62706E023703}">
                    <ahyp:hlinkClr xmlns:ahyp="http://schemas.microsoft.com/office/drawing/2018/hyperlinkcolor" val="tx"/>
                  </a:ext>
                </a:extLst>
              </a:hlinkClick>
            </a:endParaRPr>
          </a:p>
        </p:txBody>
      </p:sp>
      <p:pic>
        <p:nvPicPr>
          <p:cNvPr id="7" name="図 6">
            <a:extLst>
              <a:ext uri="{FF2B5EF4-FFF2-40B4-BE49-F238E27FC236}">
                <a16:creationId xmlns:a16="http://schemas.microsoft.com/office/drawing/2014/main" id="{13468F75-9DA2-8E1E-7642-0214ADD4A19D}"/>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28816" y="1799013"/>
            <a:ext cx="8486368" cy="2182557"/>
          </a:xfrm>
          <a:prstGeom prst="rect">
            <a:avLst/>
          </a:prstGeom>
        </p:spPr>
      </p:pic>
    </p:spTree>
    <p:extLst>
      <p:ext uri="{BB962C8B-B14F-4D97-AF65-F5344CB8AC3E}">
        <p14:creationId xmlns:p14="http://schemas.microsoft.com/office/powerpoint/2010/main" val="17033985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9572C61-250E-70E5-255A-B4604D7B0C6E}"/>
              </a:ext>
            </a:extLst>
          </p:cNvPr>
          <p:cNvSpPr>
            <a:spLocks noGrp="1"/>
          </p:cNvSpPr>
          <p:nvPr>
            <p:ph type="title"/>
          </p:nvPr>
        </p:nvSpPr>
        <p:spPr/>
        <p:txBody>
          <a:bodyPr>
            <a:normAutofit/>
          </a:bodyPr>
          <a:lstStyle/>
          <a:p>
            <a:r>
              <a:rPr kumimoji="1" lang="ja-JP" altLang="en-US"/>
              <a:t>連携カスタマイズ例：</a:t>
            </a:r>
            <a:r>
              <a:rPr kumimoji="1" lang="en-US" altLang="ja-JP"/>
              <a:t>Microsoft 365</a:t>
            </a:r>
            <a:r>
              <a:rPr kumimoji="1" lang="en-US" altLang="ja-JP" baseline="30000"/>
              <a:t>※</a:t>
            </a:r>
            <a:endParaRPr kumimoji="1" lang="ja-JP" altLang="en-US" baseline="30000"/>
          </a:p>
        </p:txBody>
      </p:sp>
      <p:sp>
        <p:nvSpPr>
          <p:cNvPr id="5" name="テキスト プレースホルダー 2">
            <a:extLst>
              <a:ext uri="{FF2B5EF4-FFF2-40B4-BE49-F238E27FC236}">
                <a16:creationId xmlns:a16="http://schemas.microsoft.com/office/drawing/2014/main" id="{F7283CA3-AB65-5E59-BB36-BC1FCA3C6AEE}"/>
              </a:ext>
            </a:extLst>
          </p:cNvPr>
          <p:cNvSpPr>
            <a:spLocks noGrp="1"/>
          </p:cNvSpPr>
          <p:nvPr>
            <p:ph type="body" sz="quarter" idx="11"/>
          </p:nvPr>
        </p:nvSpPr>
        <p:spPr>
          <a:xfrm>
            <a:off x="374853" y="639732"/>
            <a:ext cx="8106269" cy="1139929"/>
          </a:xfrm>
        </p:spPr>
        <p:txBody>
          <a:bodyPr>
            <a:normAutofit/>
          </a:bodyPr>
          <a:lstStyle/>
          <a:p>
            <a:r>
              <a:rPr kumimoji="1" lang="en-US" altLang="ja-JP" dirty="0"/>
              <a:t>Microsoft 365</a:t>
            </a:r>
            <a:r>
              <a:rPr kumimoji="1" lang="ja-JP" altLang="en-US" dirty="0"/>
              <a:t>の各機能と連携して利用できます。</a:t>
            </a:r>
          </a:p>
        </p:txBody>
      </p:sp>
      <p:sp>
        <p:nvSpPr>
          <p:cNvPr id="9" name="テキスト プレースホルダー 6">
            <a:extLst>
              <a:ext uri="{FF2B5EF4-FFF2-40B4-BE49-F238E27FC236}">
                <a16:creationId xmlns:a16="http://schemas.microsoft.com/office/drawing/2014/main" id="{36FF6ECD-A68D-672F-F2D2-3A7010AF9D3F}"/>
              </a:ext>
            </a:extLst>
          </p:cNvPr>
          <p:cNvSpPr txBox="1">
            <a:spLocks/>
          </p:cNvSpPr>
          <p:nvPr/>
        </p:nvSpPr>
        <p:spPr>
          <a:xfrm>
            <a:off x="3414641" y="4503768"/>
            <a:ext cx="5520352" cy="230832"/>
          </a:xfrm>
          <a:prstGeom prst="rect">
            <a:avLst/>
          </a:prstGeom>
        </p:spPr>
        <p:txBody>
          <a:bodyPr vert="horz" wrap="square" lIns="91440" tIns="45720" rIns="91440" bIns="45720" rtlCol="0">
            <a:spAutoFit/>
          </a:bodyPr>
          <a:lstStyle>
            <a:lvl1pPr marL="202401" indent="-202401" algn="l" defTabSz="685800" rtl="0" eaLnBrk="1" latinLnBrk="0" hangingPunct="1">
              <a:lnSpc>
                <a:spcPct val="130000"/>
              </a:lnSpc>
              <a:spcBef>
                <a:spcPts val="750"/>
              </a:spcBef>
              <a:buClr>
                <a:schemeClr val="accent2"/>
              </a:buClr>
              <a:buFont typeface="Wingdings" pitchFamily="2" charset="2"/>
              <a:buChar char="l"/>
              <a:tabLst/>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07194" indent="-164302" algn="l" defTabSz="685800" rtl="0" eaLnBrk="1" latinLnBrk="0" hangingPunct="1">
              <a:lnSpc>
                <a:spcPct val="130000"/>
              </a:lnSpc>
              <a:spcBef>
                <a:spcPts val="375"/>
              </a:spcBef>
              <a:buClr>
                <a:schemeClr val="accent3"/>
              </a:buClr>
              <a:buFont typeface="Arial" panose="020B0604020202020204" pitchFamily="34" charset="0"/>
              <a:buChar char="•"/>
              <a:tabLst/>
              <a:defRPr kumimoji="1" sz="1200" b="0" i="0" kern="1200">
                <a:solidFill>
                  <a:schemeClr val="tx1"/>
                </a:solidFill>
                <a:latin typeface="Yu Gothic" panose="020B0400000000000000" pitchFamily="34" charset="-128"/>
                <a:ea typeface="Yu Gothic" panose="020B0400000000000000" pitchFamily="34" charset="-128"/>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200" b="0" i="0" kern="1200">
                <a:solidFill>
                  <a:schemeClr val="tx1">
                    <a:lumMod val="60000"/>
                    <a:lumOff val="40000"/>
                  </a:schemeClr>
                </a:solidFill>
                <a:latin typeface="Yu Gothic" panose="020B0400000000000000" pitchFamily="34" charset="-128"/>
                <a:ea typeface="Yu Gothic" panose="020B0400000000000000" pitchFamily="34" charset="-128"/>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100" b="0" i="0" kern="1200">
                <a:solidFill>
                  <a:schemeClr val="tx1">
                    <a:lumMod val="60000"/>
                    <a:lumOff val="40000"/>
                  </a:schemeClr>
                </a:solidFill>
                <a:latin typeface="Yu Gothic" panose="020B0400000000000000" pitchFamily="34" charset="-128"/>
                <a:ea typeface="Yu Gothic" panose="020B0400000000000000" pitchFamily="34" charset="-128"/>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r">
              <a:lnSpc>
                <a:spcPct val="100000"/>
              </a:lnSpc>
              <a:spcBef>
                <a:spcPts val="300"/>
              </a:spcBef>
              <a:buNone/>
            </a:pPr>
            <a:r>
              <a:rPr lang="ja-JP" altLang="en-US" sz="900" dirty="0">
                <a:latin typeface="游ゴシック Medium" panose="020B0500000000000000" pitchFamily="50" charset="-128"/>
                <a:ea typeface="游ゴシック Medium" panose="020B0500000000000000" pitchFamily="50" charset="-128"/>
              </a:rPr>
              <a:t>詳細：</a:t>
            </a:r>
            <a:r>
              <a:rPr lang="en-US" altLang="ja-JP" sz="900" dirty="0">
                <a:solidFill>
                  <a:schemeClr val="accent2"/>
                </a:solidFill>
                <a:latin typeface="游ゴシック Medium" panose="020B0500000000000000" pitchFamily="50" charset="-128"/>
                <a:ea typeface="游ゴシック Medium" panose="020B0500000000000000" pitchFamily="50" charset="-128"/>
                <a:hlinkClick r:id="rId2">
                  <a:extLst>
                    <a:ext uri="{A12FA001-AC4F-418D-AE19-62706E023703}">
                      <ahyp:hlinkClr xmlns:ahyp="http://schemas.microsoft.com/office/drawing/2018/hyperlinkcolor" val="tx"/>
                    </a:ext>
                  </a:extLst>
                </a:hlinkClick>
              </a:rPr>
              <a:t>https://garoon.cybozu.co.jp/mtcontents/expand/alignment/ms365.html</a:t>
            </a:r>
            <a:endParaRPr lang="en-US" altLang="ja-JP" sz="900" dirty="0">
              <a:solidFill>
                <a:schemeClr val="accent2"/>
              </a:solidFill>
              <a:latin typeface="游ゴシック Medium" panose="020B0500000000000000" pitchFamily="50" charset="-128"/>
              <a:ea typeface="游ゴシック Medium" panose="020B0500000000000000" pitchFamily="50" charset="-128"/>
              <a:hlinkClick r:id="rId3">
                <a:extLst>
                  <a:ext uri="{A12FA001-AC4F-418D-AE19-62706E023703}">
                    <ahyp:hlinkClr xmlns:ahyp="http://schemas.microsoft.com/office/drawing/2018/hyperlinkcolor" val="tx"/>
                  </a:ext>
                </a:extLst>
              </a:hlinkClick>
            </a:endParaRPr>
          </a:p>
        </p:txBody>
      </p:sp>
      <p:grpSp>
        <p:nvGrpSpPr>
          <p:cNvPr id="14" name="グループ化 13">
            <a:extLst>
              <a:ext uri="{FF2B5EF4-FFF2-40B4-BE49-F238E27FC236}">
                <a16:creationId xmlns:a16="http://schemas.microsoft.com/office/drawing/2014/main" id="{DAF9448A-2DFE-0DDD-8EA7-66B75F7EFB57}"/>
              </a:ext>
            </a:extLst>
          </p:cNvPr>
          <p:cNvGrpSpPr/>
          <p:nvPr/>
        </p:nvGrpSpPr>
        <p:grpSpPr>
          <a:xfrm>
            <a:off x="5213553" y="1343291"/>
            <a:ext cx="3429001" cy="2229635"/>
            <a:chOff x="5162549" y="1491661"/>
            <a:chExt cx="3429001" cy="2229635"/>
          </a:xfrm>
        </p:grpSpPr>
        <p:sp>
          <p:nvSpPr>
            <p:cNvPr id="10" name="テキスト プレースホルダー 2">
              <a:extLst>
                <a:ext uri="{FF2B5EF4-FFF2-40B4-BE49-F238E27FC236}">
                  <a16:creationId xmlns:a16="http://schemas.microsoft.com/office/drawing/2014/main" id="{3C0D724E-EADE-C80F-981A-597029AEAF05}"/>
                </a:ext>
              </a:extLst>
            </p:cNvPr>
            <p:cNvSpPr txBox="1">
              <a:spLocks/>
            </p:cNvSpPr>
            <p:nvPr/>
          </p:nvSpPr>
          <p:spPr>
            <a:xfrm>
              <a:off x="5162550" y="1775097"/>
              <a:ext cx="3429000" cy="1946199"/>
            </a:xfrm>
            <a:prstGeom prst="rect">
              <a:avLst/>
            </a:prstGeom>
            <a:solidFill>
              <a:schemeClr val="bg2"/>
            </a:solidFill>
          </p:spPr>
          <p:txBody>
            <a:bodyPr vert="horz" lIns="180000" tIns="144000" rIns="72000" bIns="72000" numCol="1" spcCol="180000" rtlCol="0" anchor="t">
              <a:noAutofit/>
            </a:bodyPr>
            <a:lstStyle>
              <a:lvl1pPr marL="269875" indent="-269875" algn="l" defTabSz="914400" rtl="0" eaLnBrk="1" latinLnBrk="0" hangingPunct="1">
                <a:lnSpc>
                  <a:spcPct val="130000"/>
                </a:lnSpc>
                <a:spcBef>
                  <a:spcPts val="1000"/>
                </a:spcBef>
                <a:buClr>
                  <a:schemeClr val="accent2"/>
                </a:buClr>
                <a:buFont typeface="Wingdings" pitchFamily="2" charset="2"/>
                <a:buChar char="l"/>
                <a:tabLst/>
                <a:defRPr kumimoji="1" sz="1800" b="0" i="0" kern="1200">
                  <a:solidFill>
                    <a:schemeClr val="tx1"/>
                  </a:solidFill>
                  <a:latin typeface="Yu Gothic Medium" panose="020B0400000000000000" pitchFamily="34" charset="-128"/>
                  <a:ea typeface="Yu Gothic Medium" panose="020B0400000000000000" pitchFamily="34" charset="-128"/>
                  <a:cs typeface="+mn-cs"/>
                </a:defRPr>
              </a:lvl1pPr>
              <a:lvl2pPr marL="676275" indent="-219075" algn="l" defTabSz="914400" rtl="0" eaLnBrk="1" latinLnBrk="0" hangingPunct="1">
                <a:lnSpc>
                  <a:spcPct val="130000"/>
                </a:lnSpc>
                <a:spcBef>
                  <a:spcPts val="500"/>
                </a:spcBef>
                <a:buClr>
                  <a:schemeClr val="accent3"/>
                </a:buClr>
                <a:buFont typeface="Arial" panose="020B0604020202020204" pitchFamily="34" charset="0"/>
                <a:buChar char="•"/>
                <a:tabLst/>
                <a:defRPr kumimoji="1" sz="1400" b="0" i="0" kern="1200">
                  <a:solidFill>
                    <a:schemeClr val="tx1"/>
                  </a:solidFill>
                  <a:latin typeface="Yu Gothic" panose="020B0400000000000000" pitchFamily="34" charset="-128"/>
                  <a:ea typeface="Yu Gothic" panose="020B04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b="0" i="0" kern="1200">
                  <a:solidFill>
                    <a:schemeClr val="tx1"/>
                  </a:solidFill>
                  <a:latin typeface="Yu Gothic" panose="020B0400000000000000" pitchFamily="34" charset="-128"/>
                  <a:ea typeface="Yu Gothic" panose="020B04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0" i="0" kern="1200">
                  <a:solidFill>
                    <a:schemeClr val="tx1"/>
                  </a:solidFill>
                  <a:latin typeface="Yu Gothic" panose="020B0400000000000000" pitchFamily="34" charset="-128"/>
                  <a:ea typeface="Yu Gothic" panose="020B04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0" i="0" kern="1200">
                  <a:solidFill>
                    <a:schemeClr val="tx1"/>
                  </a:solidFill>
                  <a:latin typeface="Yu Gothic" panose="020B0400000000000000" pitchFamily="34" charset="-128"/>
                  <a:ea typeface="Yu Gothic" panose="020B04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182563" indent="-182563">
                <a:lnSpc>
                  <a:spcPct val="120000"/>
                </a:lnSpc>
                <a:spcBef>
                  <a:spcPts val="0"/>
                </a:spcBef>
              </a:pPr>
              <a:r>
                <a:rPr kumimoji="1" lang="ja-JP" altLang="en-US" sz="1400" dirty="0"/>
                <a:t>ポータル上で</a:t>
              </a:r>
              <a:r>
                <a:rPr kumimoji="1" lang="en-US" altLang="ja-JP" sz="1400" dirty="0"/>
                <a:t>OneDrive</a:t>
              </a:r>
              <a:r>
                <a:rPr kumimoji="1" lang="ja-JP" altLang="en-US" sz="1400" dirty="0"/>
                <a:t>のファイルの</a:t>
              </a:r>
              <a:br>
                <a:rPr kumimoji="1" lang="en-US" altLang="ja-JP" sz="1400" dirty="0"/>
              </a:br>
              <a:r>
                <a:rPr kumimoji="1" lang="ja-JP" altLang="en-US" sz="1400" dirty="0"/>
                <a:t>表示・追加</a:t>
              </a:r>
            </a:p>
            <a:p>
              <a:pPr marL="182563" indent="-182563">
                <a:lnSpc>
                  <a:spcPct val="120000"/>
                </a:lnSpc>
                <a:spcBef>
                  <a:spcPts val="0"/>
                </a:spcBef>
              </a:pPr>
              <a:r>
                <a:rPr kumimoji="1" lang="en-US" altLang="ja-JP" sz="1400" dirty="0"/>
                <a:t>Outlook</a:t>
              </a:r>
              <a:r>
                <a:rPr kumimoji="1" lang="ja-JP" altLang="en-US" sz="1400" dirty="0"/>
                <a:t>と</a:t>
              </a:r>
              <a:r>
                <a:rPr kumimoji="1" lang="en-US" altLang="ja-JP" sz="1400" dirty="0"/>
                <a:t>Garoon</a:t>
              </a:r>
              <a:r>
                <a:rPr kumimoji="1" lang="ja-JP" altLang="en-US" sz="1400" dirty="0"/>
                <a:t>のスケジュールを</a:t>
              </a:r>
              <a:br>
                <a:rPr kumimoji="1" lang="en-US" altLang="ja-JP" sz="1400" dirty="0"/>
              </a:br>
              <a:r>
                <a:rPr kumimoji="1" lang="ja-JP" altLang="en-US" sz="1400" dirty="0"/>
                <a:t>同期</a:t>
              </a:r>
            </a:p>
            <a:p>
              <a:pPr marL="182563" indent="-182563">
                <a:lnSpc>
                  <a:spcPct val="120000"/>
                </a:lnSpc>
                <a:spcBef>
                  <a:spcPts val="0"/>
                </a:spcBef>
              </a:pPr>
              <a:r>
                <a:rPr kumimoji="1" lang="en-US" altLang="ja-JP" sz="1400" dirty="0"/>
                <a:t>Outlook</a:t>
              </a:r>
              <a:r>
                <a:rPr kumimoji="1" lang="ja-JP" altLang="en-US" sz="1400" dirty="0"/>
                <a:t>の未読メール件数を</a:t>
              </a:r>
              <a:br>
                <a:rPr kumimoji="1" lang="en-US" altLang="ja-JP" sz="1400" dirty="0"/>
              </a:br>
              <a:r>
                <a:rPr kumimoji="1" lang="ja-JP" altLang="en-US" sz="1400" dirty="0"/>
                <a:t>ポータルで確認</a:t>
              </a:r>
            </a:p>
          </p:txBody>
        </p:sp>
        <p:sp>
          <p:nvSpPr>
            <p:cNvPr id="13" name="正方形/長方形 12">
              <a:extLst>
                <a:ext uri="{FF2B5EF4-FFF2-40B4-BE49-F238E27FC236}">
                  <a16:creationId xmlns:a16="http://schemas.microsoft.com/office/drawing/2014/main" id="{969156C6-832B-0450-F584-048098407CC1}"/>
                </a:ext>
              </a:extLst>
            </p:cNvPr>
            <p:cNvSpPr/>
            <p:nvPr/>
          </p:nvSpPr>
          <p:spPr>
            <a:xfrm>
              <a:off x="5162549" y="1491661"/>
              <a:ext cx="3429000" cy="28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500" tIns="20250" rIns="121500" bIns="20250" rtlCol="0" anchor="ctr"/>
            <a:lstStyle/>
            <a:p>
              <a:pPr algn="ctr">
                <a:lnSpc>
                  <a:spcPct val="120000"/>
                </a:lnSpc>
              </a:pPr>
              <a:r>
                <a:rPr lang="ja-JP" altLang="en-US" sz="1400" b="1" spc="75" dirty="0">
                  <a:latin typeface="Yu Gothic" panose="020B0400000000000000" pitchFamily="34" charset="-128"/>
                  <a:ea typeface="Yu Gothic" panose="020B0400000000000000" pitchFamily="34" charset="-128"/>
                </a:rPr>
                <a:t>連携カスタマイズ例</a:t>
              </a:r>
            </a:p>
          </p:txBody>
        </p:sp>
      </p:grpSp>
      <p:sp>
        <p:nvSpPr>
          <p:cNvPr id="15" name="テキスト ボックス 14">
            <a:extLst>
              <a:ext uri="{FF2B5EF4-FFF2-40B4-BE49-F238E27FC236}">
                <a16:creationId xmlns:a16="http://schemas.microsoft.com/office/drawing/2014/main" id="{EFABE0DA-C3B2-7B1C-7B52-18D65306A408}"/>
              </a:ext>
            </a:extLst>
          </p:cNvPr>
          <p:cNvSpPr txBox="1"/>
          <p:nvPr/>
        </p:nvSpPr>
        <p:spPr>
          <a:xfrm>
            <a:off x="5213553" y="3572926"/>
            <a:ext cx="3467592" cy="415114"/>
          </a:xfrm>
          <a:prstGeom prst="rect">
            <a:avLst/>
          </a:prstGeom>
          <a:noFill/>
        </p:spPr>
        <p:txBody>
          <a:bodyPr wrap="square" rtlCol="0">
            <a:spAutoFit/>
          </a:bodyPr>
          <a:lstStyle/>
          <a:p>
            <a:pPr>
              <a:lnSpc>
                <a:spcPct val="120000"/>
              </a:lnSpc>
            </a:pPr>
            <a:r>
              <a:rPr kumimoji="1" lang="en-US" altLang="ja-JP" sz="900" dirty="0">
                <a:latin typeface="游ゴシック Medium" panose="020B0500000000000000" pitchFamily="50" charset="-128"/>
                <a:ea typeface="游ゴシック Medium" panose="020B0500000000000000" pitchFamily="50" charset="-128"/>
              </a:rPr>
              <a:t>※</a:t>
            </a:r>
            <a:r>
              <a:rPr kumimoji="1" lang="ja-JP" altLang="en-US" sz="900" dirty="0">
                <a:latin typeface="游ゴシック Medium" panose="020B0500000000000000" pitchFamily="50" charset="-128"/>
                <a:ea typeface="游ゴシック Medium" panose="020B0500000000000000" pitchFamily="50" charset="-128"/>
              </a:rPr>
              <a:t>：</a:t>
            </a:r>
            <a:r>
              <a:rPr kumimoji="1" lang="en-US" altLang="ja-JP" sz="900" dirty="0">
                <a:latin typeface="游ゴシック Medium" panose="020B0500000000000000" pitchFamily="50" charset="-128"/>
                <a:ea typeface="游ゴシック Medium" panose="020B0500000000000000" pitchFamily="50" charset="-128"/>
              </a:rPr>
              <a:t>Microsoft 365</a:t>
            </a:r>
            <a:r>
              <a:rPr kumimoji="1" lang="ja-JP" altLang="en-US" sz="900" dirty="0">
                <a:latin typeface="游ゴシック Medium" panose="020B0500000000000000" pitchFamily="50" charset="-128"/>
                <a:ea typeface="游ゴシック Medium" panose="020B0500000000000000" pitchFamily="50" charset="-128"/>
              </a:rPr>
              <a:t>との連携では「連携製品」「プラグイン」</a:t>
            </a:r>
            <a:endParaRPr kumimoji="1" lang="en-US" altLang="ja-JP" sz="900" dirty="0">
              <a:latin typeface="游ゴシック Medium" panose="020B0500000000000000" pitchFamily="50" charset="-128"/>
              <a:ea typeface="游ゴシック Medium" panose="020B0500000000000000" pitchFamily="50" charset="-128"/>
            </a:endParaRPr>
          </a:p>
          <a:p>
            <a:pPr>
              <a:lnSpc>
                <a:spcPct val="120000"/>
              </a:lnSpc>
            </a:pPr>
            <a:r>
              <a:rPr kumimoji="1" lang="ja-JP" altLang="en-US" sz="900" dirty="0">
                <a:latin typeface="游ゴシック Medium" panose="020B0500000000000000" pitchFamily="50" charset="-128"/>
                <a:ea typeface="游ゴシック Medium" panose="020B0500000000000000" pitchFamily="50" charset="-128"/>
              </a:rPr>
              <a:t>　　「カスタマイズ」のいずれかが必要です。</a:t>
            </a:r>
          </a:p>
        </p:txBody>
      </p:sp>
      <p:pic>
        <p:nvPicPr>
          <p:cNvPr id="11" name="図 10">
            <a:extLst>
              <a:ext uri="{FF2B5EF4-FFF2-40B4-BE49-F238E27FC236}">
                <a16:creationId xmlns:a16="http://schemas.microsoft.com/office/drawing/2014/main" id="{D7D127B8-6B6A-004B-8FC8-DF43694112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446" y="2105275"/>
            <a:ext cx="4346825" cy="755970"/>
          </a:xfrm>
          <a:prstGeom prst="rect">
            <a:avLst/>
          </a:prstGeom>
        </p:spPr>
      </p:pic>
    </p:spTree>
    <p:extLst>
      <p:ext uri="{BB962C8B-B14F-4D97-AF65-F5344CB8AC3E}">
        <p14:creationId xmlns:p14="http://schemas.microsoft.com/office/powerpoint/2010/main" val="21869395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14F376F9-E6E6-3D05-9E01-73E1CE7203E2}"/>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522449" y="1120530"/>
            <a:ext cx="3596952" cy="2924420"/>
          </a:xfrm>
          <a:prstGeom prst="rect">
            <a:avLst/>
          </a:prstGeom>
        </p:spPr>
      </p:pic>
      <p:sp>
        <p:nvSpPr>
          <p:cNvPr id="2" name="タイトル 1">
            <a:extLst>
              <a:ext uri="{FF2B5EF4-FFF2-40B4-BE49-F238E27FC236}">
                <a16:creationId xmlns:a16="http://schemas.microsoft.com/office/drawing/2014/main" id="{29572C61-250E-70E5-255A-B4604D7B0C6E}"/>
              </a:ext>
            </a:extLst>
          </p:cNvPr>
          <p:cNvSpPr>
            <a:spLocks noGrp="1"/>
          </p:cNvSpPr>
          <p:nvPr>
            <p:ph type="title"/>
          </p:nvPr>
        </p:nvSpPr>
        <p:spPr/>
        <p:txBody>
          <a:bodyPr>
            <a:normAutofit/>
          </a:bodyPr>
          <a:lstStyle/>
          <a:p>
            <a:r>
              <a:rPr kumimoji="1" lang="ja-JP" altLang="en-US" dirty="0"/>
              <a:t>連携カスタマイズ例： </a:t>
            </a:r>
            <a:r>
              <a:rPr kumimoji="1" lang="en-US" altLang="ja-JP" dirty="0"/>
              <a:t>Web</a:t>
            </a:r>
            <a:r>
              <a:rPr kumimoji="1" lang="ja-JP" altLang="en-US" dirty="0"/>
              <a:t>会議連携</a:t>
            </a:r>
            <a:r>
              <a:rPr kumimoji="1" lang="en-US" altLang="ja-JP" baseline="30000" dirty="0"/>
              <a:t>※</a:t>
            </a:r>
            <a:endParaRPr kumimoji="1" lang="ja-JP" altLang="en-US" baseline="30000" dirty="0"/>
          </a:p>
        </p:txBody>
      </p:sp>
      <p:sp>
        <p:nvSpPr>
          <p:cNvPr id="8" name="テキスト プレースホルダー 2">
            <a:extLst>
              <a:ext uri="{FF2B5EF4-FFF2-40B4-BE49-F238E27FC236}">
                <a16:creationId xmlns:a16="http://schemas.microsoft.com/office/drawing/2014/main" id="{0B50FEC9-762B-F1A2-CDEF-EF4ADB493D89}"/>
              </a:ext>
            </a:extLst>
          </p:cNvPr>
          <p:cNvSpPr>
            <a:spLocks noGrp="1"/>
          </p:cNvSpPr>
          <p:nvPr>
            <p:ph type="body" sz="quarter" idx="11"/>
          </p:nvPr>
        </p:nvSpPr>
        <p:spPr>
          <a:xfrm>
            <a:off x="374853" y="639732"/>
            <a:ext cx="8106269" cy="1139929"/>
          </a:xfrm>
        </p:spPr>
        <p:txBody>
          <a:bodyPr>
            <a:normAutofit/>
          </a:bodyPr>
          <a:lstStyle/>
          <a:p>
            <a:r>
              <a:rPr kumimoji="1" lang="en-US" altLang="ja-JP" dirty="0"/>
              <a:t>Web</a:t>
            </a:r>
            <a:r>
              <a:rPr kumimoji="1" lang="ja-JP" altLang="en-US" dirty="0"/>
              <a:t>会議システムと</a:t>
            </a:r>
            <a:r>
              <a:rPr kumimoji="1" lang="en-US" altLang="ja-JP" dirty="0"/>
              <a:t>Garoon</a:t>
            </a:r>
            <a:r>
              <a:rPr kumimoji="1" lang="ja-JP" altLang="en-US" dirty="0"/>
              <a:t>のスケジュールを連携して利用できます。</a:t>
            </a:r>
          </a:p>
        </p:txBody>
      </p:sp>
      <p:sp>
        <p:nvSpPr>
          <p:cNvPr id="10" name="テキスト プレースホルダー 6">
            <a:extLst>
              <a:ext uri="{FF2B5EF4-FFF2-40B4-BE49-F238E27FC236}">
                <a16:creationId xmlns:a16="http://schemas.microsoft.com/office/drawing/2014/main" id="{8AE8B0DC-ABDE-8868-993B-6C0B06AB347E}"/>
              </a:ext>
            </a:extLst>
          </p:cNvPr>
          <p:cNvSpPr txBox="1">
            <a:spLocks/>
          </p:cNvSpPr>
          <p:nvPr/>
        </p:nvSpPr>
        <p:spPr>
          <a:xfrm>
            <a:off x="1926655" y="4530456"/>
            <a:ext cx="7012628" cy="230832"/>
          </a:xfrm>
          <a:prstGeom prst="rect">
            <a:avLst/>
          </a:prstGeom>
        </p:spPr>
        <p:txBody>
          <a:bodyPr vert="horz" wrap="square" lIns="91440" tIns="45720" rIns="91440" bIns="45720" rtlCol="0">
            <a:spAutoFit/>
          </a:bodyPr>
          <a:lstStyle>
            <a:lvl1pPr marL="202401" indent="-202401" algn="l" defTabSz="685800" rtl="0" eaLnBrk="1" latinLnBrk="0" hangingPunct="1">
              <a:lnSpc>
                <a:spcPct val="130000"/>
              </a:lnSpc>
              <a:spcBef>
                <a:spcPts val="750"/>
              </a:spcBef>
              <a:buClr>
                <a:schemeClr val="accent2"/>
              </a:buClr>
              <a:buFont typeface="Wingdings" pitchFamily="2" charset="2"/>
              <a:buChar char="l"/>
              <a:tabLst/>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07194" indent="-164302" algn="l" defTabSz="685800" rtl="0" eaLnBrk="1" latinLnBrk="0" hangingPunct="1">
              <a:lnSpc>
                <a:spcPct val="130000"/>
              </a:lnSpc>
              <a:spcBef>
                <a:spcPts val="375"/>
              </a:spcBef>
              <a:buClr>
                <a:schemeClr val="accent3"/>
              </a:buClr>
              <a:buFont typeface="Arial" panose="020B0604020202020204" pitchFamily="34" charset="0"/>
              <a:buChar char="•"/>
              <a:tabLst/>
              <a:defRPr kumimoji="1" sz="1200" b="0" i="0" kern="1200">
                <a:solidFill>
                  <a:schemeClr val="tx1"/>
                </a:solidFill>
                <a:latin typeface="Yu Gothic" panose="020B0400000000000000" pitchFamily="34" charset="-128"/>
                <a:ea typeface="Yu Gothic" panose="020B0400000000000000" pitchFamily="34" charset="-128"/>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200" b="0" i="0" kern="1200">
                <a:solidFill>
                  <a:schemeClr val="tx1">
                    <a:lumMod val="60000"/>
                    <a:lumOff val="40000"/>
                  </a:schemeClr>
                </a:solidFill>
                <a:latin typeface="Yu Gothic" panose="020B0400000000000000" pitchFamily="34" charset="-128"/>
                <a:ea typeface="Yu Gothic" panose="020B0400000000000000" pitchFamily="34" charset="-128"/>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100" b="0" i="0" kern="1200">
                <a:solidFill>
                  <a:schemeClr val="tx1">
                    <a:lumMod val="60000"/>
                    <a:lumOff val="40000"/>
                  </a:schemeClr>
                </a:solidFill>
                <a:latin typeface="Yu Gothic" panose="020B0400000000000000" pitchFamily="34" charset="-128"/>
                <a:ea typeface="Yu Gothic" panose="020B0400000000000000" pitchFamily="34" charset="-128"/>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r">
              <a:lnSpc>
                <a:spcPct val="100000"/>
              </a:lnSpc>
              <a:spcBef>
                <a:spcPts val="300"/>
              </a:spcBef>
              <a:buNone/>
            </a:pPr>
            <a:r>
              <a:rPr lang="ja-JP" altLang="en-US" sz="900" dirty="0">
                <a:latin typeface="游ゴシック Medium" panose="020B0500000000000000" pitchFamily="50" charset="-128"/>
                <a:ea typeface="游ゴシック Medium" panose="020B0500000000000000" pitchFamily="50" charset="-128"/>
              </a:rPr>
              <a:t>詳細：</a:t>
            </a:r>
            <a:r>
              <a:rPr lang="en-US" altLang="ja-JP" sz="900" dirty="0">
                <a:solidFill>
                  <a:schemeClr val="accent2"/>
                </a:solidFill>
                <a:latin typeface="游ゴシック Medium" panose="020B0500000000000000" pitchFamily="50" charset="-128"/>
                <a:ea typeface="游ゴシック Medium" panose="020B0500000000000000" pitchFamily="50" charset="-128"/>
                <a:hlinkClick r:id="rId3">
                  <a:extLst>
                    <a:ext uri="{A12FA001-AC4F-418D-AE19-62706E023703}">
                      <ahyp:hlinkClr xmlns:ahyp="http://schemas.microsoft.com/office/drawing/2018/hyperlinkcolor" val="tx"/>
                    </a:ext>
                  </a:extLst>
                </a:hlinkClick>
              </a:rPr>
              <a:t>https://garoon.cybozu.co.jp/mtcontents/expand/alignment/webmeeting.html</a:t>
            </a:r>
            <a:endParaRPr lang="en-US" altLang="ja-JP" sz="900" dirty="0">
              <a:solidFill>
                <a:schemeClr val="accent2"/>
              </a:solidFill>
              <a:latin typeface="游ゴシック Medium" panose="020B0500000000000000" pitchFamily="50" charset="-128"/>
              <a:ea typeface="游ゴシック Medium" panose="020B0500000000000000" pitchFamily="50" charset="-128"/>
              <a:hlinkClick r:id="rId4">
                <a:extLst>
                  <a:ext uri="{A12FA001-AC4F-418D-AE19-62706E023703}">
                    <ahyp:hlinkClr xmlns:ahyp="http://schemas.microsoft.com/office/drawing/2018/hyperlinkcolor" val="tx"/>
                  </a:ext>
                </a:extLst>
              </a:hlinkClick>
            </a:endParaRPr>
          </a:p>
        </p:txBody>
      </p:sp>
      <p:sp>
        <p:nvSpPr>
          <p:cNvPr id="17" name="正方形/長方形 16">
            <a:extLst>
              <a:ext uri="{FF2B5EF4-FFF2-40B4-BE49-F238E27FC236}">
                <a16:creationId xmlns:a16="http://schemas.microsoft.com/office/drawing/2014/main" id="{261B4DA1-A0A6-7803-15D1-14C7242F082B}"/>
              </a:ext>
            </a:extLst>
          </p:cNvPr>
          <p:cNvSpPr/>
          <p:nvPr/>
        </p:nvSpPr>
        <p:spPr>
          <a:xfrm>
            <a:off x="1400175" y="3057525"/>
            <a:ext cx="971550" cy="342900"/>
          </a:xfrm>
          <a:prstGeom prst="rect">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550CF4D0-D050-2BAC-7E10-843E4280C53F}"/>
              </a:ext>
            </a:extLst>
          </p:cNvPr>
          <p:cNvSpPr/>
          <p:nvPr/>
        </p:nvSpPr>
        <p:spPr>
          <a:xfrm>
            <a:off x="2597799" y="2847979"/>
            <a:ext cx="2679051" cy="7700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162000" tIns="20250" rIns="121500" bIns="20250" rtlCol="0" anchor="ctr"/>
          <a:lstStyle/>
          <a:p>
            <a:pPr algn="ctr">
              <a:lnSpc>
                <a:spcPct val="120000"/>
              </a:lnSpc>
            </a:pPr>
            <a:r>
              <a:rPr lang="ja-JP" altLang="en-US" sz="1200" b="1" spc="113" dirty="0">
                <a:latin typeface="Yu Gothic" panose="020B0400000000000000" pitchFamily="34" charset="-128"/>
                <a:ea typeface="Yu Gothic" panose="020B0400000000000000" pitchFamily="34" charset="-128"/>
              </a:rPr>
              <a:t>例えば予定登録時に</a:t>
            </a:r>
          </a:p>
          <a:p>
            <a:pPr algn="ctr">
              <a:lnSpc>
                <a:spcPct val="120000"/>
              </a:lnSpc>
            </a:pPr>
            <a:r>
              <a:rPr lang="en-US" altLang="ja-JP" sz="1200" b="1" spc="113" dirty="0">
                <a:latin typeface="Yu Gothic" panose="020B0400000000000000" pitchFamily="34" charset="-128"/>
                <a:ea typeface="Yu Gothic" panose="020B0400000000000000" pitchFamily="34" charset="-128"/>
              </a:rPr>
              <a:t>Web</a:t>
            </a:r>
            <a:r>
              <a:rPr lang="ja-JP" altLang="en-US" sz="1200" b="1" spc="113" dirty="0">
                <a:latin typeface="Yu Gothic" panose="020B0400000000000000" pitchFamily="34" charset="-128"/>
                <a:ea typeface="Yu Gothic" panose="020B0400000000000000" pitchFamily="34" charset="-128"/>
              </a:rPr>
              <a:t>会議の</a:t>
            </a:r>
            <a:r>
              <a:rPr lang="en-US" altLang="ja-JP" sz="1200" b="1" spc="113" dirty="0">
                <a:latin typeface="Yu Gothic" panose="020B0400000000000000" pitchFamily="34" charset="-128"/>
                <a:ea typeface="Yu Gothic" panose="020B0400000000000000" pitchFamily="34" charset="-128"/>
              </a:rPr>
              <a:t>URL</a:t>
            </a:r>
            <a:r>
              <a:rPr lang="ja-JP" altLang="en-US" sz="1200" b="1" spc="113" dirty="0">
                <a:latin typeface="Yu Gothic" panose="020B0400000000000000" pitchFamily="34" charset="-128"/>
                <a:ea typeface="Yu Gothic" panose="020B0400000000000000" pitchFamily="34" charset="-128"/>
              </a:rPr>
              <a:t>を発行し</a:t>
            </a:r>
          </a:p>
          <a:p>
            <a:pPr algn="ctr">
              <a:lnSpc>
                <a:spcPct val="120000"/>
              </a:lnSpc>
            </a:pPr>
            <a:r>
              <a:rPr lang="ja-JP" altLang="en-US" sz="1200" b="1" spc="113" dirty="0">
                <a:latin typeface="Yu Gothic" panose="020B0400000000000000" pitchFamily="34" charset="-128"/>
                <a:ea typeface="Yu Gothic" panose="020B0400000000000000" pitchFamily="34" charset="-128"/>
              </a:rPr>
              <a:t>スケジュール上に表示できます</a:t>
            </a:r>
          </a:p>
        </p:txBody>
      </p:sp>
      <p:sp>
        <p:nvSpPr>
          <p:cNvPr id="19" name="フリーフォーム: 図形 18">
            <a:extLst>
              <a:ext uri="{FF2B5EF4-FFF2-40B4-BE49-F238E27FC236}">
                <a16:creationId xmlns:a16="http://schemas.microsoft.com/office/drawing/2014/main" id="{EEAA7C33-E4C2-E1B1-0531-AFB201BE4290}"/>
              </a:ext>
            </a:extLst>
          </p:cNvPr>
          <p:cNvSpPr/>
          <p:nvPr/>
        </p:nvSpPr>
        <p:spPr>
          <a:xfrm>
            <a:off x="2380454" y="3220647"/>
            <a:ext cx="232760" cy="0"/>
          </a:xfrm>
          <a:custGeom>
            <a:avLst/>
            <a:gdLst>
              <a:gd name="connsiteX0" fmla="*/ 176981 w 176981"/>
              <a:gd name="connsiteY0" fmla="*/ 0 h 0"/>
              <a:gd name="connsiteX1" fmla="*/ 0 w 176981"/>
              <a:gd name="connsiteY1" fmla="*/ 0 h 0"/>
            </a:gdLst>
            <a:ahLst/>
            <a:cxnLst>
              <a:cxn ang="0">
                <a:pos x="connsiteX0" y="connsiteY0"/>
              </a:cxn>
              <a:cxn ang="0">
                <a:pos x="connsiteX1" y="connsiteY1"/>
              </a:cxn>
            </a:cxnLst>
            <a:rect l="l" t="t" r="r" b="b"/>
            <a:pathLst>
              <a:path w="176981">
                <a:moveTo>
                  <a:pt x="176981" y="0"/>
                </a:moveTo>
                <a:lnTo>
                  <a:pt x="0" y="0"/>
                </a:lnTo>
              </a:path>
            </a:pathLst>
          </a:cu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プレースホルダー 2">
            <a:extLst>
              <a:ext uri="{FF2B5EF4-FFF2-40B4-BE49-F238E27FC236}">
                <a16:creationId xmlns:a16="http://schemas.microsoft.com/office/drawing/2014/main" id="{8FAE6383-E93F-9603-798C-CD1417CF4456}"/>
              </a:ext>
            </a:extLst>
          </p:cNvPr>
          <p:cNvSpPr txBox="1">
            <a:spLocks/>
          </p:cNvSpPr>
          <p:nvPr/>
        </p:nvSpPr>
        <p:spPr>
          <a:xfrm>
            <a:off x="5657850" y="2112119"/>
            <a:ext cx="2895600" cy="1026707"/>
          </a:xfrm>
          <a:prstGeom prst="rect">
            <a:avLst/>
          </a:prstGeom>
          <a:solidFill>
            <a:schemeClr val="bg2"/>
          </a:solidFill>
        </p:spPr>
        <p:txBody>
          <a:bodyPr vert="horz" lIns="180000" tIns="144000" rIns="72000" bIns="72000" numCol="1" spcCol="180000" rtlCol="0" anchor="t">
            <a:noAutofit/>
          </a:bodyPr>
          <a:lstStyle>
            <a:lvl1pPr marL="269875" indent="-269875" algn="l" defTabSz="914400" rtl="0" eaLnBrk="1" latinLnBrk="0" hangingPunct="1">
              <a:lnSpc>
                <a:spcPct val="130000"/>
              </a:lnSpc>
              <a:spcBef>
                <a:spcPts val="1000"/>
              </a:spcBef>
              <a:buClr>
                <a:schemeClr val="accent2"/>
              </a:buClr>
              <a:buFont typeface="Wingdings" pitchFamily="2" charset="2"/>
              <a:buChar char="l"/>
              <a:tabLst/>
              <a:defRPr kumimoji="1" sz="1800" b="0" i="0" kern="1200">
                <a:solidFill>
                  <a:schemeClr val="tx1"/>
                </a:solidFill>
                <a:latin typeface="Yu Gothic Medium" panose="020B0400000000000000" pitchFamily="34" charset="-128"/>
                <a:ea typeface="Yu Gothic Medium" panose="020B0400000000000000" pitchFamily="34" charset="-128"/>
                <a:cs typeface="+mn-cs"/>
              </a:defRPr>
            </a:lvl1pPr>
            <a:lvl2pPr marL="676275" indent="-219075" algn="l" defTabSz="914400" rtl="0" eaLnBrk="1" latinLnBrk="0" hangingPunct="1">
              <a:lnSpc>
                <a:spcPct val="130000"/>
              </a:lnSpc>
              <a:spcBef>
                <a:spcPts val="500"/>
              </a:spcBef>
              <a:buClr>
                <a:schemeClr val="accent3"/>
              </a:buClr>
              <a:buFont typeface="Arial" panose="020B0604020202020204" pitchFamily="34" charset="0"/>
              <a:buChar char="•"/>
              <a:tabLst/>
              <a:defRPr kumimoji="1" sz="1400" b="0" i="0" kern="1200">
                <a:solidFill>
                  <a:schemeClr val="tx1"/>
                </a:solidFill>
                <a:latin typeface="Yu Gothic" panose="020B0400000000000000" pitchFamily="34" charset="-128"/>
                <a:ea typeface="Yu Gothic" panose="020B04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b="0" i="0" kern="1200">
                <a:solidFill>
                  <a:schemeClr val="tx1"/>
                </a:solidFill>
                <a:latin typeface="Yu Gothic" panose="020B0400000000000000" pitchFamily="34" charset="-128"/>
                <a:ea typeface="Yu Gothic" panose="020B04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0" i="0" kern="1200">
                <a:solidFill>
                  <a:schemeClr val="tx1"/>
                </a:solidFill>
                <a:latin typeface="Yu Gothic" panose="020B0400000000000000" pitchFamily="34" charset="-128"/>
                <a:ea typeface="Yu Gothic" panose="020B04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0" i="0" kern="1200">
                <a:solidFill>
                  <a:schemeClr val="tx1"/>
                </a:solidFill>
                <a:latin typeface="Yu Gothic" panose="020B0400000000000000" pitchFamily="34" charset="-128"/>
                <a:ea typeface="Yu Gothic" panose="020B04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182563" indent="-182563">
              <a:lnSpc>
                <a:spcPct val="120000"/>
              </a:lnSpc>
              <a:spcBef>
                <a:spcPts val="0"/>
              </a:spcBef>
            </a:pPr>
            <a:r>
              <a:rPr kumimoji="1" lang="en-US" altLang="ja-JP" sz="1400" dirty="0"/>
              <a:t>Zoom</a:t>
            </a:r>
          </a:p>
          <a:p>
            <a:pPr marL="182563" indent="-182563">
              <a:lnSpc>
                <a:spcPct val="120000"/>
              </a:lnSpc>
              <a:spcBef>
                <a:spcPts val="0"/>
              </a:spcBef>
            </a:pPr>
            <a:r>
              <a:rPr kumimoji="1" lang="en-US" altLang="ja-JP" sz="1400" dirty="0"/>
              <a:t>Microsoft Teams</a:t>
            </a:r>
          </a:p>
          <a:p>
            <a:pPr marL="182563" indent="-182563">
              <a:lnSpc>
                <a:spcPct val="120000"/>
              </a:lnSpc>
              <a:spcBef>
                <a:spcPts val="0"/>
              </a:spcBef>
            </a:pPr>
            <a:r>
              <a:rPr kumimoji="1" lang="en-US" altLang="ja-JP" sz="1400" dirty="0"/>
              <a:t>Video</a:t>
            </a:r>
            <a:r>
              <a:rPr kumimoji="1" lang="ja-JP" altLang="en-US" sz="1400" dirty="0"/>
              <a:t>会議室 </a:t>
            </a:r>
            <a:r>
              <a:rPr kumimoji="1" lang="en-US" altLang="ja-JP" sz="1400" dirty="0"/>
              <a:t>for Garoon</a:t>
            </a:r>
          </a:p>
        </p:txBody>
      </p:sp>
      <p:sp>
        <p:nvSpPr>
          <p:cNvPr id="21" name="正方形/長方形 20">
            <a:extLst>
              <a:ext uri="{FF2B5EF4-FFF2-40B4-BE49-F238E27FC236}">
                <a16:creationId xmlns:a16="http://schemas.microsoft.com/office/drawing/2014/main" id="{CA28261B-1B56-CEEC-9582-43D49584208B}"/>
              </a:ext>
            </a:extLst>
          </p:cNvPr>
          <p:cNvSpPr/>
          <p:nvPr/>
        </p:nvSpPr>
        <p:spPr>
          <a:xfrm>
            <a:off x="5657849" y="1828683"/>
            <a:ext cx="2895600" cy="28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500" tIns="20250" rIns="121500" bIns="20250" rtlCol="0" anchor="ctr"/>
          <a:lstStyle/>
          <a:p>
            <a:pPr algn="ctr">
              <a:lnSpc>
                <a:spcPct val="120000"/>
              </a:lnSpc>
            </a:pPr>
            <a:r>
              <a:rPr lang="ja-JP" altLang="en-US" sz="1400" b="1" spc="75" dirty="0">
                <a:latin typeface="Yu Gothic" panose="020B0400000000000000" pitchFamily="34" charset="-128"/>
                <a:ea typeface="Yu Gothic" panose="020B0400000000000000" pitchFamily="34" charset="-128"/>
              </a:rPr>
              <a:t>連携製品例</a:t>
            </a:r>
          </a:p>
        </p:txBody>
      </p:sp>
      <p:sp>
        <p:nvSpPr>
          <p:cNvPr id="3" name="テキスト ボックス 2">
            <a:extLst>
              <a:ext uri="{FF2B5EF4-FFF2-40B4-BE49-F238E27FC236}">
                <a16:creationId xmlns:a16="http://schemas.microsoft.com/office/drawing/2014/main" id="{399520DA-0B4B-59B4-1F7D-86D8E003CA27}"/>
              </a:ext>
            </a:extLst>
          </p:cNvPr>
          <p:cNvSpPr txBox="1"/>
          <p:nvPr/>
        </p:nvSpPr>
        <p:spPr>
          <a:xfrm>
            <a:off x="5657357" y="3138826"/>
            <a:ext cx="2895600" cy="415114"/>
          </a:xfrm>
          <a:prstGeom prst="rect">
            <a:avLst/>
          </a:prstGeom>
          <a:noFill/>
        </p:spPr>
        <p:txBody>
          <a:bodyPr wrap="square" rtlCol="0">
            <a:spAutoFit/>
          </a:bodyPr>
          <a:lstStyle/>
          <a:p>
            <a:pPr>
              <a:lnSpc>
                <a:spcPct val="120000"/>
              </a:lnSpc>
            </a:pPr>
            <a:r>
              <a:rPr kumimoji="1" lang="en-US" altLang="ja-JP" sz="900" dirty="0">
                <a:latin typeface="游ゴシック Medium" panose="020B0500000000000000" pitchFamily="50" charset="-128"/>
                <a:ea typeface="游ゴシック Medium" panose="020B0500000000000000" pitchFamily="50" charset="-128"/>
              </a:rPr>
              <a:t>※</a:t>
            </a:r>
            <a:r>
              <a:rPr kumimoji="1" lang="ja-JP" altLang="en-US" sz="900" dirty="0">
                <a:latin typeface="游ゴシック Medium" panose="020B0500000000000000" pitchFamily="50" charset="-128"/>
                <a:ea typeface="游ゴシック Medium" panose="020B0500000000000000" pitchFamily="50" charset="-128"/>
              </a:rPr>
              <a:t>：</a:t>
            </a:r>
            <a:r>
              <a:rPr kumimoji="1" lang="en-US" altLang="ja-JP" sz="900" dirty="0">
                <a:latin typeface="游ゴシック Medium" panose="020B0500000000000000" pitchFamily="50" charset="-128"/>
                <a:ea typeface="游ゴシック Medium" panose="020B0500000000000000" pitchFamily="50" charset="-128"/>
              </a:rPr>
              <a:t>Web</a:t>
            </a:r>
            <a:r>
              <a:rPr kumimoji="1" lang="ja-JP" altLang="en-US" sz="900" dirty="0">
                <a:latin typeface="游ゴシック Medium" panose="020B0500000000000000" pitchFamily="50" charset="-128"/>
                <a:ea typeface="游ゴシック Medium" panose="020B0500000000000000" pitchFamily="50" charset="-128"/>
              </a:rPr>
              <a:t>会議連携では「連携製品」「プラグイン」</a:t>
            </a:r>
            <a:endParaRPr kumimoji="1" lang="en-US" altLang="ja-JP" sz="900" dirty="0">
              <a:latin typeface="游ゴシック Medium" panose="020B0500000000000000" pitchFamily="50" charset="-128"/>
              <a:ea typeface="游ゴシック Medium" panose="020B0500000000000000" pitchFamily="50" charset="-128"/>
            </a:endParaRPr>
          </a:p>
          <a:p>
            <a:pPr>
              <a:lnSpc>
                <a:spcPct val="120000"/>
              </a:lnSpc>
            </a:pPr>
            <a:r>
              <a:rPr kumimoji="1" lang="ja-JP" altLang="en-US" sz="900" dirty="0">
                <a:latin typeface="游ゴシック Medium" panose="020B0500000000000000" pitchFamily="50" charset="-128"/>
                <a:ea typeface="游ゴシック Medium" panose="020B0500000000000000" pitchFamily="50" charset="-128"/>
              </a:rPr>
              <a:t>　　「カスタマイズ」のいずれかが必要です。</a:t>
            </a:r>
          </a:p>
        </p:txBody>
      </p:sp>
    </p:spTree>
    <p:extLst>
      <p:ext uri="{BB962C8B-B14F-4D97-AF65-F5344CB8AC3E}">
        <p14:creationId xmlns:p14="http://schemas.microsoft.com/office/powerpoint/2010/main" val="24102631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9572C61-250E-70E5-255A-B4604D7B0C6E}"/>
              </a:ext>
            </a:extLst>
          </p:cNvPr>
          <p:cNvSpPr>
            <a:spLocks noGrp="1"/>
          </p:cNvSpPr>
          <p:nvPr>
            <p:ph type="title"/>
          </p:nvPr>
        </p:nvSpPr>
        <p:spPr/>
        <p:txBody>
          <a:bodyPr>
            <a:normAutofit/>
          </a:bodyPr>
          <a:lstStyle/>
          <a:p>
            <a:r>
              <a:rPr kumimoji="1" lang="ja-JP" altLang="en-US"/>
              <a:t>そのほかの連携カスタマイズ例</a:t>
            </a:r>
          </a:p>
        </p:txBody>
      </p:sp>
      <p:sp>
        <p:nvSpPr>
          <p:cNvPr id="7" name="テキスト プレースホルダー 6">
            <a:extLst>
              <a:ext uri="{FF2B5EF4-FFF2-40B4-BE49-F238E27FC236}">
                <a16:creationId xmlns:a16="http://schemas.microsoft.com/office/drawing/2014/main" id="{B0F14DAA-CE81-9686-5E61-74DE4676D82D}"/>
              </a:ext>
            </a:extLst>
          </p:cNvPr>
          <p:cNvSpPr>
            <a:spLocks noGrp="1"/>
          </p:cNvSpPr>
          <p:nvPr>
            <p:ph type="body" sz="quarter" idx="11"/>
          </p:nvPr>
        </p:nvSpPr>
        <p:spPr>
          <a:xfrm>
            <a:off x="374853" y="639732"/>
            <a:ext cx="8445297" cy="1211937"/>
          </a:xfrm>
        </p:spPr>
        <p:txBody>
          <a:bodyPr>
            <a:normAutofit/>
          </a:bodyPr>
          <a:lstStyle/>
          <a:p>
            <a:r>
              <a:rPr lang="ja-JP" altLang="en-US" dirty="0"/>
              <a:t>ワークフロー、勤怠管理、セキュアブラウザなどの連携製品が提供されています。</a:t>
            </a:r>
            <a:r>
              <a:rPr lang="en-US" altLang="ja-JP" dirty="0"/>
              <a:t>API</a:t>
            </a:r>
            <a:r>
              <a:rPr lang="ja-JP" altLang="en-US" dirty="0"/>
              <a:t>を利用したカスタマイズによるシステム間連携の事例もあります。</a:t>
            </a:r>
          </a:p>
          <a:p>
            <a:endParaRPr lang="ja-JP" altLang="en-US" dirty="0"/>
          </a:p>
          <a:p>
            <a:endParaRPr lang="ja-JP" altLang="en-US" dirty="0"/>
          </a:p>
        </p:txBody>
      </p:sp>
      <p:sp>
        <p:nvSpPr>
          <p:cNvPr id="3" name="テキスト プレースホルダー 6">
            <a:extLst>
              <a:ext uri="{FF2B5EF4-FFF2-40B4-BE49-F238E27FC236}">
                <a16:creationId xmlns:a16="http://schemas.microsoft.com/office/drawing/2014/main" id="{CC5186FF-E076-8EF3-E3A4-8FFC1493D8D6}"/>
              </a:ext>
            </a:extLst>
          </p:cNvPr>
          <p:cNvSpPr txBox="1">
            <a:spLocks/>
          </p:cNvSpPr>
          <p:nvPr/>
        </p:nvSpPr>
        <p:spPr>
          <a:xfrm>
            <a:off x="4669856" y="4530456"/>
            <a:ext cx="4239013" cy="230832"/>
          </a:xfrm>
          <a:prstGeom prst="rect">
            <a:avLst/>
          </a:prstGeom>
        </p:spPr>
        <p:txBody>
          <a:bodyPr vert="horz" wrap="square" lIns="91440" tIns="45720" rIns="91440" bIns="45720" rtlCol="0">
            <a:spAutoFit/>
          </a:bodyPr>
          <a:lstStyle>
            <a:lvl1pPr marL="202401" indent="-202401" algn="l" defTabSz="685800" rtl="0" eaLnBrk="1" latinLnBrk="0" hangingPunct="1">
              <a:lnSpc>
                <a:spcPct val="130000"/>
              </a:lnSpc>
              <a:spcBef>
                <a:spcPts val="750"/>
              </a:spcBef>
              <a:buClr>
                <a:schemeClr val="accent2"/>
              </a:buClr>
              <a:buFont typeface="Wingdings" pitchFamily="2" charset="2"/>
              <a:buChar char="l"/>
              <a:tabLst/>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07194" indent="-164302" algn="l" defTabSz="685800" rtl="0" eaLnBrk="1" latinLnBrk="0" hangingPunct="1">
              <a:lnSpc>
                <a:spcPct val="130000"/>
              </a:lnSpc>
              <a:spcBef>
                <a:spcPts val="375"/>
              </a:spcBef>
              <a:buClr>
                <a:schemeClr val="accent3"/>
              </a:buClr>
              <a:buFont typeface="Arial" panose="020B0604020202020204" pitchFamily="34" charset="0"/>
              <a:buChar char="•"/>
              <a:tabLst/>
              <a:defRPr kumimoji="1" sz="1200" b="0" i="0" kern="1200">
                <a:solidFill>
                  <a:schemeClr val="tx1"/>
                </a:solidFill>
                <a:latin typeface="Yu Gothic" panose="020B0400000000000000" pitchFamily="34" charset="-128"/>
                <a:ea typeface="Yu Gothic" panose="020B0400000000000000" pitchFamily="34" charset="-128"/>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200" b="0" i="0" kern="1200">
                <a:solidFill>
                  <a:schemeClr val="tx1">
                    <a:lumMod val="60000"/>
                    <a:lumOff val="40000"/>
                  </a:schemeClr>
                </a:solidFill>
                <a:latin typeface="Yu Gothic" panose="020B0400000000000000" pitchFamily="34" charset="-128"/>
                <a:ea typeface="Yu Gothic" panose="020B0400000000000000" pitchFamily="34" charset="-128"/>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100" b="0" i="0" kern="1200">
                <a:solidFill>
                  <a:schemeClr val="tx1">
                    <a:lumMod val="60000"/>
                    <a:lumOff val="40000"/>
                  </a:schemeClr>
                </a:solidFill>
                <a:latin typeface="Yu Gothic" panose="020B0400000000000000" pitchFamily="34" charset="-128"/>
                <a:ea typeface="Yu Gothic" panose="020B0400000000000000" pitchFamily="34" charset="-128"/>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r">
              <a:lnSpc>
                <a:spcPct val="100000"/>
              </a:lnSpc>
              <a:spcBef>
                <a:spcPts val="300"/>
              </a:spcBef>
              <a:buNone/>
            </a:pPr>
            <a:r>
              <a:rPr lang="ja-JP" altLang="en-US" sz="900" dirty="0">
                <a:latin typeface="游ゴシック Medium" panose="020B0500000000000000" pitchFamily="50" charset="-128"/>
                <a:ea typeface="游ゴシック Medium" panose="020B0500000000000000" pitchFamily="50" charset="-128"/>
              </a:rPr>
              <a:t>詳細：</a:t>
            </a:r>
            <a:r>
              <a:rPr lang="en-US" altLang="ja-JP" sz="900" dirty="0">
                <a:solidFill>
                  <a:schemeClr val="accent2"/>
                </a:solidFill>
                <a:latin typeface="游ゴシック Medium" panose="020B0500000000000000" pitchFamily="50" charset="-128"/>
                <a:ea typeface="游ゴシック Medium" panose="020B0500000000000000" pitchFamily="50" charset="-128"/>
                <a:hlinkClick r:id="rId2">
                  <a:extLst>
                    <a:ext uri="{A12FA001-AC4F-418D-AE19-62706E023703}">
                      <ahyp:hlinkClr xmlns:ahyp="http://schemas.microsoft.com/office/drawing/2018/hyperlinkcolor" val="tx"/>
                    </a:ext>
                  </a:extLst>
                </a:hlinkClick>
              </a:rPr>
              <a:t>https://garoon.cybozu.co.jp/function/expand/</a:t>
            </a:r>
            <a:endParaRPr lang="en-US" altLang="ja-JP" sz="900" dirty="0">
              <a:solidFill>
                <a:schemeClr val="accent2"/>
              </a:solidFill>
              <a:latin typeface="游ゴシック Medium" panose="020B0500000000000000" pitchFamily="50" charset="-128"/>
              <a:ea typeface="游ゴシック Medium" panose="020B0500000000000000" pitchFamily="50" charset="-128"/>
              <a:hlinkClick r:id="rId3">
                <a:extLst>
                  <a:ext uri="{A12FA001-AC4F-418D-AE19-62706E023703}">
                    <ahyp:hlinkClr xmlns:ahyp="http://schemas.microsoft.com/office/drawing/2018/hyperlinkcolor" val="tx"/>
                  </a:ext>
                </a:extLst>
              </a:hlinkClick>
            </a:endParaRPr>
          </a:p>
        </p:txBody>
      </p:sp>
      <p:pic>
        <p:nvPicPr>
          <p:cNvPr id="15" name="図 14" descr="グラフィカル ユーザー インターフェイス, ダイアグラム, アプリケーション&#10;&#10;自動的に生成された説明">
            <a:extLst>
              <a:ext uri="{FF2B5EF4-FFF2-40B4-BE49-F238E27FC236}">
                <a16:creationId xmlns:a16="http://schemas.microsoft.com/office/drawing/2014/main" id="{2DC3219C-B483-DB53-75CF-716701E3A7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7628" y="1414884"/>
            <a:ext cx="4248743" cy="3258005"/>
          </a:xfrm>
          <a:prstGeom prst="rect">
            <a:avLst/>
          </a:prstGeom>
        </p:spPr>
      </p:pic>
    </p:spTree>
    <p:extLst>
      <p:ext uri="{BB962C8B-B14F-4D97-AF65-F5344CB8AC3E}">
        <p14:creationId xmlns:p14="http://schemas.microsoft.com/office/powerpoint/2010/main" val="39890928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3FF1906-A89A-E79D-AE8A-37302B70C607}"/>
              </a:ext>
            </a:extLst>
          </p:cNvPr>
          <p:cNvSpPr>
            <a:spLocks noGrp="1"/>
          </p:cNvSpPr>
          <p:nvPr>
            <p:ph type="title"/>
          </p:nvPr>
        </p:nvSpPr>
        <p:spPr>
          <a:xfrm>
            <a:off x="477364" y="1993546"/>
            <a:ext cx="7767043" cy="1157447"/>
          </a:xfrm>
        </p:spPr>
        <p:txBody>
          <a:bodyPr>
            <a:normAutofit/>
          </a:bodyPr>
          <a:lstStyle/>
          <a:p>
            <a:r>
              <a:rPr kumimoji="1" lang="ja-JP" altLang="en-US" dirty="0"/>
              <a:t>動作環境・価格（クラウド版）</a:t>
            </a:r>
          </a:p>
        </p:txBody>
      </p:sp>
    </p:spTree>
    <p:extLst>
      <p:ext uri="{BB962C8B-B14F-4D97-AF65-F5344CB8AC3E}">
        <p14:creationId xmlns:p14="http://schemas.microsoft.com/office/powerpoint/2010/main" val="18931972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タイトル 2">
            <a:extLst>
              <a:ext uri="{FF2B5EF4-FFF2-40B4-BE49-F238E27FC236}">
                <a16:creationId xmlns:a16="http://schemas.microsoft.com/office/drawing/2014/main" id="{04B6B509-D541-4C45-B418-66098535B0C9}"/>
              </a:ext>
            </a:extLst>
          </p:cNvPr>
          <p:cNvSpPr>
            <a:spLocks noGrp="1" noChangeArrowheads="1"/>
          </p:cNvSpPr>
          <p:nvPr>
            <p:ph type="title"/>
          </p:nvPr>
        </p:nvSpPr>
        <p:spPr/>
        <p:txBody>
          <a:bodyPr>
            <a:normAutofit/>
          </a:bodyPr>
          <a:lstStyle/>
          <a:p>
            <a:r>
              <a:rPr lang="ja-JP" altLang="en-US" dirty="0">
                <a:latin typeface="+mn-ea"/>
                <a:ea typeface="+mn-ea"/>
              </a:rPr>
              <a:t>クラウド版 </a:t>
            </a:r>
            <a:r>
              <a:rPr lang="en-US" altLang="ja-JP" dirty="0">
                <a:latin typeface="+mn-ea"/>
                <a:ea typeface="+mn-ea"/>
              </a:rPr>
              <a:t>Garoon </a:t>
            </a:r>
            <a:r>
              <a:rPr lang="ja-JP" altLang="en-US" dirty="0">
                <a:latin typeface="+mn-ea"/>
                <a:ea typeface="+mn-ea"/>
              </a:rPr>
              <a:t>価格</a:t>
            </a:r>
          </a:p>
        </p:txBody>
      </p:sp>
      <p:grpSp>
        <p:nvGrpSpPr>
          <p:cNvPr id="37" name="グループ化 36">
            <a:extLst>
              <a:ext uri="{FF2B5EF4-FFF2-40B4-BE49-F238E27FC236}">
                <a16:creationId xmlns:a16="http://schemas.microsoft.com/office/drawing/2014/main" id="{B2506606-9817-FEF9-83C5-0C71E7CA1DA6}"/>
              </a:ext>
            </a:extLst>
          </p:cNvPr>
          <p:cNvGrpSpPr/>
          <p:nvPr/>
        </p:nvGrpSpPr>
        <p:grpSpPr>
          <a:xfrm>
            <a:off x="7495955" y="206897"/>
            <a:ext cx="1396525" cy="369382"/>
            <a:chOff x="7495955" y="264047"/>
            <a:chExt cx="1396525" cy="369382"/>
          </a:xfrm>
        </p:grpSpPr>
        <p:sp>
          <p:nvSpPr>
            <p:cNvPr id="17" name="正方形/長方形 16">
              <a:extLst>
                <a:ext uri="{FF2B5EF4-FFF2-40B4-BE49-F238E27FC236}">
                  <a16:creationId xmlns:a16="http://schemas.microsoft.com/office/drawing/2014/main" id="{3CDE6658-A2D0-B0ED-93B5-FC4C07EF3E30}"/>
                </a:ext>
                <a:ext uri="{C183D7F6-B498-43B3-948B-1728B52AA6E4}">
                  <adec:decorative xmlns:adec="http://schemas.microsoft.com/office/drawing/2017/decorative" val="1"/>
                </a:ext>
              </a:extLst>
            </p:cNvPr>
            <p:cNvSpPr/>
            <p:nvPr/>
          </p:nvSpPr>
          <p:spPr bwMode="auto">
            <a:xfrm>
              <a:off x="7495955" y="264047"/>
              <a:ext cx="1396525" cy="364726"/>
            </a:xfrm>
            <a:prstGeom prst="rect">
              <a:avLst/>
            </a:prstGeom>
            <a:solidFill>
              <a:schemeClr val="bg1"/>
            </a:solidFill>
            <a:ln w="28575">
              <a:solidFill>
                <a:srgbClr val="003399"/>
              </a:solidFill>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algn="ctr"/>
              <a:endParaRPr kumimoji="1" lang="ja-JP" altLang="en-US" sz="1400">
                <a:solidFill>
                  <a:schemeClr val="tx1"/>
                </a:solidFill>
                <a:latin typeface="+mn-ea"/>
              </a:endParaRPr>
            </a:p>
          </p:txBody>
        </p:sp>
        <p:pic>
          <p:nvPicPr>
            <p:cNvPr id="18" name="図 17">
              <a:extLst>
                <a:ext uri="{FF2B5EF4-FFF2-40B4-BE49-F238E27FC236}">
                  <a16:creationId xmlns:a16="http://schemas.microsoft.com/office/drawing/2014/main" id="{8971A3EC-599E-E825-0113-ABDA6B76E050}"/>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7605285" y="304745"/>
              <a:ext cx="298390" cy="298390"/>
            </a:xfrm>
            <a:prstGeom prst="rect">
              <a:avLst/>
            </a:prstGeom>
          </p:spPr>
        </p:pic>
        <p:sp>
          <p:nvSpPr>
            <p:cNvPr id="19" name="テキスト ボックス 18">
              <a:extLst>
                <a:ext uri="{FF2B5EF4-FFF2-40B4-BE49-F238E27FC236}">
                  <a16:creationId xmlns:a16="http://schemas.microsoft.com/office/drawing/2014/main" id="{78294032-0564-BD7C-56E0-FA6790EB247B}"/>
                </a:ext>
                <a:ext uri="{C183D7F6-B498-43B3-948B-1728B52AA6E4}">
                  <adec:decorative xmlns:adec="http://schemas.microsoft.com/office/drawing/2017/decorative" val="1"/>
                </a:ext>
              </a:extLst>
            </p:cNvPr>
            <p:cNvSpPr txBox="1"/>
            <p:nvPr/>
          </p:nvSpPr>
          <p:spPr>
            <a:xfrm>
              <a:off x="7903676" y="325652"/>
              <a:ext cx="942515" cy="307777"/>
            </a:xfrm>
            <a:prstGeom prst="rect">
              <a:avLst/>
            </a:prstGeom>
            <a:noFill/>
          </p:spPr>
          <p:txBody>
            <a:bodyPr wrap="square" rtlCol="0">
              <a:spAutoFit/>
            </a:bodyPr>
            <a:lstStyle/>
            <a:p>
              <a:r>
                <a:rPr kumimoji="1" lang="ja-JP" altLang="en-US" sz="1400" b="1" dirty="0">
                  <a:solidFill>
                    <a:srgbClr val="003399"/>
                  </a:solidFill>
                  <a:latin typeface="+mn-ea"/>
                </a:rPr>
                <a:t>クラウド</a:t>
              </a:r>
            </a:p>
          </p:txBody>
        </p:sp>
      </p:grpSp>
      <p:grpSp>
        <p:nvGrpSpPr>
          <p:cNvPr id="54" name="グラフィックス 10">
            <a:extLst>
              <a:ext uri="{FF2B5EF4-FFF2-40B4-BE49-F238E27FC236}">
                <a16:creationId xmlns:a16="http://schemas.microsoft.com/office/drawing/2014/main" id="{3459C0DC-D6DA-1C44-5CDA-0FBE7CEF4712}"/>
              </a:ext>
            </a:extLst>
          </p:cNvPr>
          <p:cNvGrpSpPr/>
          <p:nvPr/>
        </p:nvGrpSpPr>
        <p:grpSpPr>
          <a:xfrm>
            <a:off x="1062038" y="2717837"/>
            <a:ext cx="611886" cy="611886"/>
            <a:chOff x="1062038" y="2717837"/>
            <a:chExt cx="611886" cy="611886"/>
          </a:xfrm>
        </p:grpSpPr>
        <p:sp>
          <p:nvSpPr>
            <p:cNvPr id="55" name="フリーフォーム: 図形 54">
              <a:extLst>
                <a:ext uri="{FF2B5EF4-FFF2-40B4-BE49-F238E27FC236}">
                  <a16:creationId xmlns:a16="http://schemas.microsoft.com/office/drawing/2014/main" id="{D191567A-E4A9-1BDE-19F0-BC8610E57CE2}"/>
                </a:ext>
              </a:extLst>
            </p:cNvPr>
            <p:cNvSpPr/>
            <p:nvPr/>
          </p:nvSpPr>
          <p:spPr>
            <a:xfrm>
              <a:off x="1062038" y="2717837"/>
              <a:ext cx="611886" cy="611886"/>
            </a:xfrm>
            <a:custGeom>
              <a:avLst/>
              <a:gdLst>
                <a:gd name="connsiteX0" fmla="*/ 611886 w 611886"/>
                <a:gd name="connsiteY0" fmla="*/ 305943 h 611886"/>
                <a:gd name="connsiteX1" fmla="*/ 305943 w 611886"/>
                <a:gd name="connsiteY1" fmla="*/ 611886 h 611886"/>
                <a:gd name="connsiteX2" fmla="*/ 0 w 611886"/>
                <a:gd name="connsiteY2" fmla="*/ 305943 h 611886"/>
                <a:gd name="connsiteX3" fmla="*/ 305943 w 611886"/>
                <a:gd name="connsiteY3" fmla="*/ 0 h 611886"/>
                <a:gd name="connsiteX4" fmla="*/ 611886 w 611886"/>
                <a:gd name="connsiteY4" fmla="*/ 305943 h 611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886" h="611886">
                  <a:moveTo>
                    <a:pt x="611886" y="305943"/>
                  </a:moveTo>
                  <a:cubicBezTo>
                    <a:pt x="611886" y="474911"/>
                    <a:pt x="474911" y="611886"/>
                    <a:pt x="305943" y="611886"/>
                  </a:cubicBezTo>
                  <a:cubicBezTo>
                    <a:pt x="136975" y="611886"/>
                    <a:pt x="0" y="474911"/>
                    <a:pt x="0" y="305943"/>
                  </a:cubicBezTo>
                  <a:cubicBezTo>
                    <a:pt x="0" y="136975"/>
                    <a:pt x="136975" y="0"/>
                    <a:pt x="305943" y="0"/>
                  </a:cubicBezTo>
                  <a:cubicBezTo>
                    <a:pt x="474911" y="0"/>
                    <a:pt x="611886" y="136975"/>
                    <a:pt x="611886" y="305943"/>
                  </a:cubicBezTo>
                  <a:close/>
                </a:path>
              </a:pathLst>
            </a:custGeom>
            <a:solidFill>
              <a:srgbClr val="EAEFF9"/>
            </a:solidFill>
            <a:ln w="0" cap="flat">
              <a:noFill/>
              <a:prstDash val="solid"/>
              <a:miter/>
            </a:ln>
          </p:spPr>
          <p:txBody>
            <a:bodyPr rtlCol="0" anchor="ctr"/>
            <a:lstStyle/>
            <a:p>
              <a:endParaRPr lang="ja-JP" altLang="en-US"/>
            </a:p>
          </p:txBody>
        </p:sp>
        <p:grpSp>
          <p:nvGrpSpPr>
            <p:cNvPr id="56" name="グラフィックス 10">
              <a:extLst>
                <a:ext uri="{FF2B5EF4-FFF2-40B4-BE49-F238E27FC236}">
                  <a16:creationId xmlns:a16="http://schemas.microsoft.com/office/drawing/2014/main" id="{210857E9-D19C-6C8B-1C52-0F6B1E8CE86F}"/>
                </a:ext>
              </a:extLst>
            </p:cNvPr>
            <p:cNvGrpSpPr/>
            <p:nvPr/>
          </p:nvGrpSpPr>
          <p:grpSpPr>
            <a:xfrm>
              <a:off x="1179005" y="2892462"/>
              <a:ext cx="365378" cy="268986"/>
              <a:chOff x="1179005" y="2892462"/>
              <a:chExt cx="365378" cy="268986"/>
            </a:xfrm>
          </p:grpSpPr>
          <p:sp>
            <p:nvSpPr>
              <p:cNvPr id="57" name="フリーフォーム: 図形 56">
                <a:extLst>
                  <a:ext uri="{FF2B5EF4-FFF2-40B4-BE49-F238E27FC236}">
                    <a16:creationId xmlns:a16="http://schemas.microsoft.com/office/drawing/2014/main" id="{80658DCF-3863-0EC7-9697-4F2D59C59428}"/>
                  </a:ext>
                </a:extLst>
              </p:cNvPr>
              <p:cNvSpPr/>
              <p:nvPr/>
            </p:nvSpPr>
            <p:spPr>
              <a:xfrm>
                <a:off x="1385760" y="2899447"/>
                <a:ext cx="137921" cy="255016"/>
              </a:xfrm>
              <a:custGeom>
                <a:avLst/>
                <a:gdLst>
                  <a:gd name="connsiteX0" fmla="*/ 68961 w 137921"/>
                  <a:gd name="connsiteY0" fmla="*/ 0 h 255016"/>
                  <a:gd name="connsiteX1" fmla="*/ 137922 w 137921"/>
                  <a:gd name="connsiteY1" fmla="*/ 127508 h 255016"/>
                  <a:gd name="connsiteX2" fmla="*/ 68961 w 137921"/>
                  <a:gd name="connsiteY2" fmla="*/ 255016 h 255016"/>
                  <a:gd name="connsiteX3" fmla="*/ 0 w 137921"/>
                  <a:gd name="connsiteY3" fmla="*/ 127508 h 255016"/>
                  <a:gd name="connsiteX4" fmla="*/ 68961 w 137921"/>
                  <a:gd name="connsiteY4" fmla="*/ 0 h 255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921" h="255016">
                    <a:moveTo>
                      <a:pt x="68961" y="0"/>
                    </a:moveTo>
                    <a:cubicBezTo>
                      <a:pt x="107061" y="0"/>
                      <a:pt x="137922" y="57023"/>
                      <a:pt x="137922" y="127508"/>
                    </a:cubicBezTo>
                    <a:cubicBezTo>
                      <a:pt x="137922" y="197993"/>
                      <a:pt x="107061" y="255016"/>
                      <a:pt x="68961" y="255016"/>
                    </a:cubicBezTo>
                    <a:cubicBezTo>
                      <a:pt x="30861" y="255016"/>
                      <a:pt x="0" y="197993"/>
                      <a:pt x="0" y="127508"/>
                    </a:cubicBezTo>
                    <a:cubicBezTo>
                      <a:pt x="0" y="57023"/>
                      <a:pt x="30861" y="0"/>
                      <a:pt x="68961" y="0"/>
                    </a:cubicBezTo>
                    <a:close/>
                  </a:path>
                </a:pathLst>
              </a:custGeom>
              <a:solidFill>
                <a:srgbClr val="EAEFF9"/>
              </a:solidFill>
              <a:ln w="0" cap="flat">
                <a:noFill/>
                <a:prstDash val="solid"/>
                <a:miter/>
              </a:ln>
            </p:spPr>
            <p:txBody>
              <a:bodyPr rtlCol="0" anchor="ctr"/>
              <a:lstStyle/>
              <a:p>
                <a:endParaRPr lang="ja-JP" altLang="en-US"/>
              </a:p>
            </p:txBody>
          </p:sp>
          <p:sp>
            <p:nvSpPr>
              <p:cNvPr id="58" name="フリーフォーム: 図形 57">
                <a:extLst>
                  <a:ext uri="{FF2B5EF4-FFF2-40B4-BE49-F238E27FC236}">
                    <a16:creationId xmlns:a16="http://schemas.microsoft.com/office/drawing/2014/main" id="{ACCA591D-CB6C-1725-27B8-AC1E38C1A2EE}"/>
                  </a:ext>
                </a:extLst>
              </p:cNvPr>
              <p:cNvSpPr/>
              <p:nvPr/>
            </p:nvSpPr>
            <p:spPr>
              <a:xfrm>
                <a:off x="1358328" y="2892462"/>
                <a:ext cx="186054" cy="268986"/>
              </a:xfrm>
              <a:custGeom>
                <a:avLst/>
                <a:gdLst>
                  <a:gd name="connsiteX0" fmla="*/ 92710 w 186054"/>
                  <a:gd name="connsiteY0" fmla="*/ 0 h 268986"/>
                  <a:gd name="connsiteX1" fmla="*/ 0 w 186054"/>
                  <a:gd name="connsiteY1" fmla="*/ 133096 h 268986"/>
                  <a:gd name="connsiteX2" fmla="*/ 92710 w 186054"/>
                  <a:gd name="connsiteY2" fmla="*/ 268986 h 268986"/>
                  <a:gd name="connsiteX3" fmla="*/ 186055 w 186054"/>
                  <a:gd name="connsiteY3" fmla="*/ 133477 h 268986"/>
                  <a:gd name="connsiteX4" fmla="*/ 92710 w 186054"/>
                  <a:gd name="connsiteY4" fmla="*/ 127 h 268986"/>
                  <a:gd name="connsiteX5" fmla="*/ 138684 w 186054"/>
                  <a:gd name="connsiteY5" fmla="*/ 141097 h 268986"/>
                  <a:gd name="connsiteX6" fmla="*/ 129032 w 186054"/>
                  <a:gd name="connsiteY6" fmla="*/ 224536 h 268986"/>
                  <a:gd name="connsiteX7" fmla="*/ 92710 w 186054"/>
                  <a:gd name="connsiteY7" fmla="*/ 254508 h 268986"/>
                  <a:gd name="connsiteX8" fmla="*/ 47371 w 186054"/>
                  <a:gd name="connsiteY8" fmla="*/ 135763 h 268986"/>
                  <a:gd name="connsiteX9" fmla="*/ 92710 w 186054"/>
                  <a:gd name="connsiteY9" fmla="*/ 13589 h 268986"/>
                  <a:gd name="connsiteX10" fmla="*/ 138684 w 186054"/>
                  <a:gd name="connsiteY10" fmla="*/ 131953 h 268986"/>
                  <a:gd name="connsiteX11" fmla="*/ 138684 w 186054"/>
                  <a:gd name="connsiteY11" fmla="*/ 140970 h 26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6054" h="268986">
                    <a:moveTo>
                      <a:pt x="92710" y="0"/>
                    </a:moveTo>
                    <a:cubicBezTo>
                      <a:pt x="33909" y="0"/>
                      <a:pt x="0" y="48514"/>
                      <a:pt x="0" y="133096"/>
                    </a:cubicBezTo>
                    <a:cubicBezTo>
                      <a:pt x="0" y="222504"/>
                      <a:pt x="31877" y="268986"/>
                      <a:pt x="92710" y="268986"/>
                    </a:cubicBezTo>
                    <a:cubicBezTo>
                      <a:pt x="153543" y="268986"/>
                      <a:pt x="186055" y="223266"/>
                      <a:pt x="186055" y="133477"/>
                    </a:cubicBezTo>
                    <a:cubicBezTo>
                      <a:pt x="186055" y="43688"/>
                      <a:pt x="152527" y="127"/>
                      <a:pt x="92710" y="127"/>
                    </a:cubicBezTo>
                    <a:close/>
                    <a:moveTo>
                      <a:pt x="138684" y="141097"/>
                    </a:moveTo>
                    <a:cubicBezTo>
                      <a:pt x="138684" y="182245"/>
                      <a:pt x="135890" y="205994"/>
                      <a:pt x="129032" y="224536"/>
                    </a:cubicBezTo>
                    <a:cubicBezTo>
                      <a:pt x="121793" y="244475"/>
                      <a:pt x="109347" y="254508"/>
                      <a:pt x="92710" y="254508"/>
                    </a:cubicBezTo>
                    <a:cubicBezTo>
                      <a:pt x="61214" y="254508"/>
                      <a:pt x="47371" y="218567"/>
                      <a:pt x="47371" y="135763"/>
                    </a:cubicBezTo>
                    <a:cubicBezTo>
                      <a:pt x="47371" y="52959"/>
                      <a:pt x="62230" y="13589"/>
                      <a:pt x="92710" y="13589"/>
                    </a:cubicBezTo>
                    <a:cubicBezTo>
                      <a:pt x="123190" y="13589"/>
                      <a:pt x="138684" y="51308"/>
                      <a:pt x="138684" y="131953"/>
                    </a:cubicBezTo>
                    <a:lnTo>
                      <a:pt x="138684" y="140970"/>
                    </a:lnTo>
                    <a:close/>
                  </a:path>
                </a:pathLst>
              </a:custGeom>
              <a:solidFill>
                <a:srgbClr val="14A69A"/>
              </a:solidFill>
              <a:ln w="0" cap="flat">
                <a:noFill/>
                <a:prstDash val="solid"/>
                <a:miter/>
              </a:ln>
            </p:spPr>
            <p:txBody>
              <a:bodyPr rtlCol="0" anchor="ctr"/>
              <a:lstStyle/>
              <a:p>
                <a:endParaRPr lang="ja-JP" altLang="en-US"/>
              </a:p>
            </p:txBody>
          </p:sp>
          <p:sp>
            <p:nvSpPr>
              <p:cNvPr id="59" name="フリーフォーム: 図形 58">
                <a:extLst>
                  <a:ext uri="{FF2B5EF4-FFF2-40B4-BE49-F238E27FC236}">
                    <a16:creationId xmlns:a16="http://schemas.microsoft.com/office/drawing/2014/main" id="{5C6A7621-6142-9005-4842-BD6849D314D1}"/>
                  </a:ext>
                </a:extLst>
              </p:cNvPr>
              <p:cNvSpPr/>
              <p:nvPr/>
            </p:nvSpPr>
            <p:spPr>
              <a:xfrm>
                <a:off x="1179005" y="2974123"/>
                <a:ext cx="145542" cy="173481"/>
              </a:xfrm>
              <a:custGeom>
                <a:avLst/>
                <a:gdLst>
                  <a:gd name="connsiteX0" fmla="*/ 127 w 145542"/>
                  <a:gd name="connsiteY0" fmla="*/ 0 h 173481"/>
                  <a:gd name="connsiteX1" fmla="*/ 53340 w 145542"/>
                  <a:gd name="connsiteY1" fmla="*/ 84582 h 173481"/>
                  <a:gd name="connsiteX2" fmla="*/ 7366 w 145542"/>
                  <a:gd name="connsiteY2" fmla="*/ 84582 h 173481"/>
                  <a:gd name="connsiteX3" fmla="*/ 7366 w 145542"/>
                  <a:gd name="connsiteY3" fmla="*/ 92710 h 173481"/>
                  <a:gd name="connsiteX4" fmla="*/ 58293 w 145542"/>
                  <a:gd name="connsiteY4" fmla="*/ 92710 h 173481"/>
                  <a:gd name="connsiteX5" fmla="*/ 62230 w 145542"/>
                  <a:gd name="connsiteY5" fmla="*/ 98933 h 173481"/>
                  <a:gd name="connsiteX6" fmla="*/ 62230 w 145542"/>
                  <a:gd name="connsiteY6" fmla="*/ 116967 h 173481"/>
                  <a:gd name="connsiteX7" fmla="*/ 7366 w 145542"/>
                  <a:gd name="connsiteY7" fmla="*/ 116967 h 173481"/>
                  <a:gd name="connsiteX8" fmla="*/ 7366 w 145542"/>
                  <a:gd name="connsiteY8" fmla="*/ 125095 h 173481"/>
                  <a:gd name="connsiteX9" fmla="*/ 62230 w 145542"/>
                  <a:gd name="connsiteY9" fmla="*/ 125095 h 173481"/>
                  <a:gd name="connsiteX10" fmla="*/ 62230 w 145542"/>
                  <a:gd name="connsiteY10" fmla="*/ 173482 h 173481"/>
                  <a:gd name="connsiteX11" fmla="*/ 91821 w 145542"/>
                  <a:gd name="connsiteY11" fmla="*/ 173482 h 173481"/>
                  <a:gd name="connsiteX12" fmla="*/ 91821 w 145542"/>
                  <a:gd name="connsiteY12" fmla="*/ 125095 h 173481"/>
                  <a:gd name="connsiteX13" fmla="*/ 138684 w 145542"/>
                  <a:gd name="connsiteY13" fmla="*/ 125095 h 173481"/>
                  <a:gd name="connsiteX14" fmla="*/ 138684 w 145542"/>
                  <a:gd name="connsiteY14" fmla="*/ 116967 h 173481"/>
                  <a:gd name="connsiteX15" fmla="*/ 91821 w 145542"/>
                  <a:gd name="connsiteY15" fmla="*/ 116967 h 173481"/>
                  <a:gd name="connsiteX16" fmla="*/ 91821 w 145542"/>
                  <a:gd name="connsiteY16" fmla="*/ 92710 h 173481"/>
                  <a:gd name="connsiteX17" fmla="*/ 138684 w 145542"/>
                  <a:gd name="connsiteY17" fmla="*/ 92710 h 173481"/>
                  <a:gd name="connsiteX18" fmla="*/ 138684 w 145542"/>
                  <a:gd name="connsiteY18" fmla="*/ 84582 h 173481"/>
                  <a:gd name="connsiteX19" fmla="*/ 96012 w 145542"/>
                  <a:gd name="connsiteY19" fmla="*/ 84582 h 173481"/>
                  <a:gd name="connsiteX20" fmla="*/ 145542 w 145542"/>
                  <a:gd name="connsiteY20" fmla="*/ 0 h 173481"/>
                  <a:gd name="connsiteX21" fmla="*/ 132207 w 145542"/>
                  <a:gd name="connsiteY21" fmla="*/ 0 h 173481"/>
                  <a:gd name="connsiteX22" fmla="*/ 129921 w 145542"/>
                  <a:gd name="connsiteY22" fmla="*/ 6731 h 173481"/>
                  <a:gd name="connsiteX23" fmla="*/ 85852 w 145542"/>
                  <a:gd name="connsiteY23" fmla="*/ 81153 h 173481"/>
                  <a:gd name="connsiteX24" fmla="*/ 36957 w 145542"/>
                  <a:gd name="connsiteY24" fmla="*/ 0 h 173481"/>
                  <a:gd name="connsiteX25" fmla="*/ 0 w 145542"/>
                  <a:gd name="connsiteY25" fmla="*/ 0 h 173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5542" h="173481">
                    <a:moveTo>
                      <a:pt x="127" y="0"/>
                    </a:moveTo>
                    <a:lnTo>
                      <a:pt x="53340" y="84582"/>
                    </a:lnTo>
                    <a:lnTo>
                      <a:pt x="7366" y="84582"/>
                    </a:lnTo>
                    <a:lnTo>
                      <a:pt x="7366" y="92710"/>
                    </a:lnTo>
                    <a:lnTo>
                      <a:pt x="58293" y="92710"/>
                    </a:lnTo>
                    <a:lnTo>
                      <a:pt x="62230" y="98933"/>
                    </a:lnTo>
                    <a:lnTo>
                      <a:pt x="62230" y="116967"/>
                    </a:lnTo>
                    <a:lnTo>
                      <a:pt x="7366" y="116967"/>
                    </a:lnTo>
                    <a:lnTo>
                      <a:pt x="7366" y="125095"/>
                    </a:lnTo>
                    <a:lnTo>
                      <a:pt x="62230" y="125095"/>
                    </a:lnTo>
                    <a:lnTo>
                      <a:pt x="62230" y="173482"/>
                    </a:lnTo>
                    <a:lnTo>
                      <a:pt x="91821" y="173482"/>
                    </a:lnTo>
                    <a:lnTo>
                      <a:pt x="91821" y="125095"/>
                    </a:lnTo>
                    <a:lnTo>
                      <a:pt x="138684" y="125095"/>
                    </a:lnTo>
                    <a:lnTo>
                      <a:pt x="138684" y="116967"/>
                    </a:lnTo>
                    <a:lnTo>
                      <a:pt x="91821" y="116967"/>
                    </a:lnTo>
                    <a:lnTo>
                      <a:pt x="91821" y="92710"/>
                    </a:lnTo>
                    <a:lnTo>
                      <a:pt x="138684" y="92710"/>
                    </a:lnTo>
                    <a:lnTo>
                      <a:pt x="138684" y="84582"/>
                    </a:lnTo>
                    <a:lnTo>
                      <a:pt x="96012" y="84582"/>
                    </a:lnTo>
                    <a:lnTo>
                      <a:pt x="145542" y="0"/>
                    </a:lnTo>
                    <a:lnTo>
                      <a:pt x="132207" y="0"/>
                    </a:lnTo>
                    <a:cubicBezTo>
                      <a:pt x="131953" y="2032"/>
                      <a:pt x="131318" y="4445"/>
                      <a:pt x="129921" y="6731"/>
                    </a:cubicBezTo>
                    <a:lnTo>
                      <a:pt x="85852" y="81153"/>
                    </a:lnTo>
                    <a:lnTo>
                      <a:pt x="36957" y="0"/>
                    </a:lnTo>
                    <a:lnTo>
                      <a:pt x="0" y="0"/>
                    </a:lnTo>
                    <a:close/>
                  </a:path>
                </a:pathLst>
              </a:custGeom>
              <a:solidFill>
                <a:srgbClr val="14A69A"/>
              </a:solidFill>
              <a:ln w="0" cap="flat">
                <a:noFill/>
                <a:prstDash val="solid"/>
                <a:miter/>
              </a:ln>
            </p:spPr>
            <p:txBody>
              <a:bodyPr rtlCol="0" anchor="ctr"/>
              <a:lstStyle/>
              <a:p>
                <a:endParaRPr lang="ja-JP" altLang="en-US"/>
              </a:p>
            </p:txBody>
          </p:sp>
        </p:grpSp>
      </p:grpSp>
      <p:grpSp>
        <p:nvGrpSpPr>
          <p:cNvPr id="60" name="グラフィックス 12">
            <a:extLst>
              <a:ext uri="{FF2B5EF4-FFF2-40B4-BE49-F238E27FC236}">
                <a16:creationId xmlns:a16="http://schemas.microsoft.com/office/drawing/2014/main" id="{35AAEE83-83C3-A1DD-259E-A61A4103B7F5}"/>
              </a:ext>
            </a:extLst>
          </p:cNvPr>
          <p:cNvGrpSpPr/>
          <p:nvPr/>
        </p:nvGrpSpPr>
        <p:grpSpPr>
          <a:xfrm>
            <a:off x="3245345" y="2717837"/>
            <a:ext cx="611886" cy="611886"/>
            <a:chOff x="3245345" y="2717837"/>
            <a:chExt cx="611886" cy="611886"/>
          </a:xfrm>
        </p:grpSpPr>
        <p:sp>
          <p:nvSpPr>
            <p:cNvPr id="61" name="フリーフォーム: 図形 60">
              <a:extLst>
                <a:ext uri="{FF2B5EF4-FFF2-40B4-BE49-F238E27FC236}">
                  <a16:creationId xmlns:a16="http://schemas.microsoft.com/office/drawing/2014/main" id="{31967C56-0323-68A1-12C9-18941B29947C}"/>
                </a:ext>
              </a:extLst>
            </p:cNvPr>
            <p:cNvSpPr/>
            <p:nvPr/>
          </p:nvSpPr>
          <p:spPr>
            <a:xfrm>
              <a:off x="3245345" y="2717837"/>
              <a:ext cx="611886" cy="611886"/>
            </a:xfrm>
            <a:custGeom>
              <a:avLst/>
              <a:gdLst>
                <a:gd name="connsiteX0" fmla="*/ 611886 w 611886"/>
                <a:gd name="connsiteY0" fmla="*/ 305943 h 611886"/>
                <a:gd name="connsiteX1" fmla="*/ 305943 w 611886"/>
                <a:gd name="connsiteY1" fmla="*/ 611886 h 611886"/>
                <a:gd name="connsiteX2" fmla="*/ 0 w 611886"/>
                <a:gd name="connsiteY2" fmla="*/ 305943 h 611886"/>
                <a:gd name="connsiteX3" fmla="*/ 305943 w 611886"/>
                <a:gd name="connsiteY3" fmla="*/ 0 h 611886"/>
                <a:gd name="connsiteX4" fmla="*/ 611886 w 611886"/>
                <a:gd name="connsiteY4" fmla="*/ 305943 h 611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886" h="611886">
                  <a:moveTo>
                    <a:pt x="611886" y="305943"/>
                  </a:moveTo>
                  <a:cubicBezTo>
                    <a:pt x="611886" y="474911"/>
                    <a:pt x="474911" y="611886"/>
                    <a:pt x="305943" y="611886"/>
                  </a:cubicBezTo>
                  <a:cubicBezTo>
                    <a:pt x="136975" y="611886"/>
                    <a:pt x="0" y="474911"/>
                    <a:pt x="0" y="305943"/>
                  </a:cubicBezTo>
                  <a:cubicBezTo>
                    <a:pt x="0" y="136975"/>
                    <a:pt x="136975" y="0"/>
                    <a:pt x="305943" y="0"/>
                  </a:cubicBezTo>
                  <a:cubicBezTo>
                    <a:pt x="474911" y="0"/>
                    <a:pt x="611886" y="136975"/>
                    <a:pt x="611886" y="305943"/>
                  </a:cubicBezTo>
                  <a:close/>
                </a:path>
              </a:pathLst>
            </a:custGeom>
            <a:solidFill>
              <a:srgbClr val="EAEFF9"/>
            </a:solidFill>
            <a:ln w="0" cap="flat">
              <a:noFill/>
              <a:prstDash val="solid"/>
              <a:miter/>
            </a:ln>
          </p:spPr>
          <p:txBody>
            <a:bodyPr rtlCol="0" anchor="ctr"/>
            <a:lstStyle/>
            <a:p>
              <a:endParaRPr lang="ja-JP" altLang="en-US"/>
            </a:p>
          </p:txBody>
        </p:sp>
        <p:grpSp>
          <p:nvGrpSpPr>
            <p:cNvPr id="62" name="グラフィックス 12">
              <a:extLst>
                <a:ext uri="{FF2B5EF4-FFF2-40B4-BE49-F238E27FC236}">
                  <a16:creationId xmlns:a16="http://schemas.microsoft.com/office/drawing/2014/main" id="{43FD1AD6-99EA-49F2-F8B1-697103D6491E}"/>
                </a:ext>
              </a:extLst>
            </p:cNvPr>
            <p:cNvGrpSpPr/>
            <p:nvPr/>
          </p:nvGrpSpPr>
          <p:grpSpPr>
            <a:xfrm>
              <a:off x="3374885" y="2857537"/>
              <a:ext cx="348996" cy="333756"/>
              <a:chOff x="3374885" y="2857537"/>
              <a:chExt cx="348996" cy="333756"/>
            </a:xfrm>
          </p:grpSpPr>
          <p:sp>
            <p:nvSpPr>
              <p:cNvPr id="63" name="フリーフォーム: 図形 62">
                <a:extLst>
                  <a:ext uri="{FF2B5EF4-FFF2-40B4-BE49-F238E27FC236}">
                    <a16:creationId xmlns:a16="http://schemas.microsoft.com/office/drawing/2014/main" id="{627628B6-F8EF-D4E5-0AB7-63C12116DB93}"/>
                  </a:ext>
                </a:extLst>
              </p:cNvPr>
              <p:cNvSpPr/>
              <p:nvPr/>
            </p:nvSpPr>
            <p:spPr>
              <a:xfrm>
                <a:off x="3374885" y="2874936"/>
                <a:ext cx="348996" cy="316357"/>
              </a:xfrm>
              <a:custGeom>
                <a:avLst/>
                <a:gdLst>
                  <a:gd name="connsiteX0" fmla="*/ 324485 w 348996"/>
                  <a:gd name="connsiteY0" fmla="*/ 0 h 316357"/>
                  <a:gd name="connsiteX1" fmla="*/ 348996 w 348996"/>
                  <a:gd name="connsiteY1" fmla="*/ 24511 h 316357"/>
                  <a:gd name="connsiteX2" fmla="*/ 348996 w 348996"/>
                  <a:gd name="connsiteY2" fmla="*/ 291846 h 316357"/>
                  <a:gd name="connsiteX3" fmla="*/ 324485 w 348996"/>
                  <a:gd name="connsiteY3" fmla="*/ 316357 h 316357"/>
                  <a:gd name="connsiteX4" fmla="*/ 24511 w 348996"/>
                  <a:gd name="connsiteY4" fmla="*/ 316357 h 316357"/>
                  <a:gd name="connsiteX5" fmla="*/ 0 w 348996"/>
                  <a:gd name="connsiteY5" fmla="*/ 291846 h 316357"/>
                  <a:gd name="connsiteX6" fmla="*/ 0 w 348996"/>
                  <a:gd name="connsiteY6" fmla="*/ 24511 h 316357"/>
                  <a:gd name="connsiteX7" fmla="*/ 24511 w 348996"/>
                  <a:gd name="connsiteY7" fmla="*/ 0 h 31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996" h="316357">
                    <a:moveTo>
                      <a:pt x="324485" y="0"/>
                    </a:moveTo>
                    <a:cubicBezTo>
                      <a:pt x="338022" y="0"/>
                      <a:pt x="348996" y="10974"/>
                      <a:pt x="348996" y="24511"/>
                    </a:cubicBezTo>
                    <a:lnTo>
                      <a:pt x="348996" y="291846"/>
                    </a:lnTo>
                    <a:cubicBezTo>
                      <a:pt x="348996" y="305383"/>
                      <a:pt x="338022" y="316357"/>
                      <a:pt x="324485" y="316357"/>
                    </a:cubicBezTo>
                    <a:lnTo>
                      <a:pt x="24511" y="316357"/>
                    </a:lnTo>
                    <a:cubicBezTo>
                      <a:pt x="10974" y="316357"/>
                      <a:pt x="0" y="305383"/>
                      <a:pt x="0" y="291846"/>
                    </a:cubicBezTo>
                    <a:lnTo>
                      <a:pt x="0" y="24511"/>
                    </a:lnTo>
                    <a:cubicBezTo>
                      <a:pt x="0" y="10974"/>
                      <a:pt x="10974" y="0"/>
                      <a:pt x="24511" y="0"/>
                    </a:cubicBezTo>
                    <a:close/>
                  </a:path>
                </a:pathLst>
              </a:custGeom>
              <a:solidFill>
                <a:srgbClr val="14A69A"/>
              </a:solidFill>
              <a:ln w="0" cap="flat">
                <a:noFill/>
                <a:prstDash val="solid"/>
                <a:miter/>
              </a:ln>
            </p:spPr>
            <p:txBody>
              <a:bodyPr rtlCol="0" anchor="ctr"/>
              <a:lstStyle/>
              <a:p>
                <a:endParaRPr lang="ja-JP" altLang="en-US"/>
              </a:p>
            </p:txBody>
          </p:sp>
          <p:grpSp>
            <p:nvGrpSpPr>
              <p:cNvPr id="63488" name="グラフィックス 12">
                <a:extLst>
                  <a:ext uri="{FF2B5EF4-FFF2-40B4-BE49-F238E27FC236}">
                    <a16:creationId xmlns:a16="http://schemas.microsoft.com/office/drawing/2014/main" id="{22A91635-2685-AE03-160F-5DC1FE3CFB45}"/>
                  </a:ext>
                </a:extLst>
              </p:cNvPr>
              <p:cNvGrpSpPr/>
              <p:nvPr/>
            </p:nvGrpSpPr>
            <p:grpSpPr>
              <a:xfrm>
                <a:off x="3429367" y="2857537"/>
                <a:ext cx="239903" cy="66420"/>
                <a:chOff x="3429367" y="2857537"/>
                <a:chExt cx="239903" cy="66420"/>
              </a:xfrm>
            </p:grpSpPr>
            <p:grpSp>
              <p:nvGrpSpPr>
                <p:cNvPr id="63489" name="グラフィックス 12">
                  <a:extLst>
                    <a:ext uri="{FF2B5EF4-FFF2-40B4-BE49-F238E27FC236}">
                      <a16:creationId xmlns:a16="http://schemas.microsoft.com/office/drawing/2014/main" id="{4CF8AB09-1675-816D-B289-13743C057653}"/>
                    </a:ext>
                  </a:extLst>
                </p:cNvPr>
                <p:cNvGrpSpPr/>
                <p:nvPr/>
              </p:nvGrpSpPr>
              <p:grpSpPr>
                <a:xfrm>
                  <a:off x="3429367" y="2857537"/>
                  <a:ext cx="32765" cy="66420"/>
                  <a:chOff x="3429367" y="2857537"/>
                  <a:chExt cx="32765" cy="66420"/>
                </a:xfrm>
              </p:grpSpPr>
              <p:sp>
                <p:nvSpPr>
                  <p:cNvPr id="63490" name="フリーフォーム: 図形 63489">
                    <a:extLst>
                      <a:ext uri="{FF2B5EF4-FFF2-40B4-BE49-F238E27FC236}">
                        <a16:creationId xmlns:a16="http://schemas.microsoft.com/office/drawing/2014/main" id="{D5A91BF6-3BF8-2135-3DFF-35F7B2A66DD3}"/>
                      </a:ext>
                    </a:extLst>
                  </p:cNvPr>
                  <p:cNvSpPr/>
                  <p:nvPr/>
                </p:nvSpPr>
                <p:spPr>
                  <a:xfrm>
                    <a:off x="3429367" y="2890175"/>
                    <a:ext cx="32765" cy="33781"/>
                  </a:xfrm>
                  <a:custGeom>
                    <a:avLst/>
                    <a:gdLst>
                      <a:gd name="connsiteX0" fmla="*/ 32766 w 32765"/>
                      <a:gd name="connsiteY0" fmla="*/ 16891 h 33781"/>
                      <a:gd name="connsiteX1" fmla="*/ 16383 w 32765"/>
                      <a:gd name="connsiteY1" fmla="*/ 33782 h 33781"/>
                      <a:gd name="connsiteX2" fmla="*/ 0 w 32765"/>
                      <a:gd name="connsiteY2" fmla="*/ 16891 h 33781"/>
                      <a:gd name="connsiteX3" fmla="*/ 16383 w 32765"/>
                      <a:gd name="connsiteY3" fmla="*/ 0 h 33781"/>
                      <a:gd name="connsiteX4" fmla="*/ 32766 w 32765"/>
                      <a:gd name="connsiteY4" fmla="*/ 16891 h 33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65" h="33781">
                        <a:moveTo>
                          <a:pt x="32766" y="16891"/>
                        </a:moveTo>
                        <a:cubicBezTo>
                          <a:pt x="32766" y="26289"/>
                          <a:pt x="25400" y="33782"/>
                          <a:pt x="16383" y="33782"/>
                        </a:cubicBezTo>
                        <a:cubicBezTo>
                          <a:pt x="7366" y="33782"/>
                          <a:pt x="0" y="26162"/>
                          <a:pt x="0" y="16891"/>
                        </a:cubicBezTo>
                        <a:cubicBezTo>
                          <a:pt x="0" y="7620"/>
                          <a:pt x="7366" y="0"/>
                          <a:pt x="16383" y="0"/>
                        </a:cubicBezTo>
                        <a:cubicBezTo>
                          <a:pt x="25400" y="0"/>
                          <a:pt x="32766" y="7620"/>
                          <a:pt x="32766" y="16891"/>
                        </a:cubicBezTo>
                        <a:close/>
                      </a:path>
                    </a:pathLst>
                  </a:custGeom>
                  <a:solidFill>
                    <a:srgbClr val="FFFFFF"/>
                  </a:solidFill>
                  <a:ln w="0" cap="flat">
                    <a:noFill/>
                    <a:prstDash val="solid"/>
                    <a:miter/>
                  </a:ln>
                </p:spPr>
                <p:txBody>
                  <a:bodyPr rtlCol="0" anchor="ctr"/>
                  <a:lstStyle/>
                  <a:p>
                    <a:endParaRPr lang="ja-JP" altLang="en-US"/>
                  </a:p>
                </p:txBody>
              </p:sp>
              <p:sp>
                <p:nvSpPr>
                  <p:cNvPr id="63492" name="フリーフォーム: 図形 63491">
                    <a:extLst>
                      <a:ext uri="{FF2B5EF4-FFF2-40B4-BE49-F238E27FC236}">
                        <a16:creationId xmlns:a16="http://schemas.microsoft.com/office/drawing/2014/main" id="{D33AE7B7-540A-F1C9-393E-62F073D5C183}"/>
                      </a:ext>
                    </a:extLst>
                  </p:cNvPr>
                  <p:cNvSpPr/>
                  <p:nvPr/>
                </p:nvSpPr>
                <p:spPr>
                  <a:xfrm>
                    <a:off x="3434829" y="2857537"/>
                    <a:ext cx="21843" cy="57277"/>
                  </a:xfrm>
                  <a:custGeom>
                    <a:avLst/>
                    <a:gdLst>
                      <a:gd name="connsiteX0" fmla="*/ 10922 w 21843"/>
                      <a:gd name="connsiteY0" fmla="*/ 57277 h 57277"/>
                      <a:gd name="connsiteX1" fmla="*/ 0 w 21843"/>
                      <a:gd name="connsiteY1" fmla="*/ 46355 h 57277"/>
                      <a:gd name="connsiteX2" fmla="*/ 0 w 21843"/>
                      <a:gd name="connsiteY2" fmla="*/ 10922 h 57277"/>
                      <a:gd name="connsiteX3" fmla="*/ 10922 w 21843"/>
                      <a:gd name="connsiteY3" fmla="*/ 0 h 57277"/>
                      <a:gd name="connsiteX4" fmla="*/ 21844 w 21843"/>
                      <a:gd name="connsiteY4" fmla="*/ 10922 h 57277"/>
                      <a:gd name="connsiteX5" fmla="*/ 21844 w 21843"/>
                      <a:gd name="connsiteY5" fmla="*/ 46355 h 57277"/>
                      <a:gd name="connsiteX6" fmla="*/ 10922 w 21843"/>
                      <a:gd name="connsiteY6" fmla="*/ 57277 h 57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43" h="57277">
                        <a:moveTo>
                          <a:pt x="10922" y="57277"/>
                        </a:moveTo>
                        <a:cubicBezTo>
                          <a:pt x="4953" y="57277"/>
                          <a:pt x="0" y="52451"/>
                          <a:pt x="0" y="46355"/>
                        </a:cubicBezTo>
                        <a:lnTo>
                          <a:pt x="0" y="10922"/>
                        </a:lnTo>
                        <a:cubicBezTo>
                          <a:pt x="0" y="4953"/>
                          <a:pt x="4826" y="0"/>
                          <a:pt x="10922" y="0"/>
                        </a:cubicBezTo>
                        <a:cubicBezTo>
                          <a:pt x="17018" y="0"/>
                          <a:pt x="21844" y="4826"/>
                          <a:pt x="21844" y="10922"/>
                        </a:cubicBezTo>
                        <a:lnTo>
                          <a:pt x="21844" y="46355"/>
                        </a:lnTo>
                        <a:cubicBezTo>
                          <a:pt x="21844" y="52324"/>
                          <a:pt x="17018" y="57277"/>
                          <a:pt x="10922" y="57277"/>
                        </a:cubicBezTo>
                        <a:close/>
                      </a:path>
                    </a:pathLst>
                  </a:custGeom>
                  <a:solidFill>
                    <a:srgbClr val="003686"/>
                  </a:solidFill>
                  <a:ln w="0" cap="flat">
                    <a:noFill/>
                    <a:prstDash val="solid"/>
                    <a:miter/>
                  </a:ln>
                </p:spPr>
                <p:txBody>
                  <a:bodyPr rtlCol="0" anchor="ctr"/>
                  <a:lstStyle/>
                  <a:p>
                    <a:endParaRPr lang="ja-JP" altLang="en-US"/>
                  </a:p>
                </p:txBody>
              </p:sp>
            </p:grpSp>
            <p:grpSp>
              <p:nvGrpSpPr>
                <p:cNvPr id="63493" name="グラフィックス 12">
                  <a:extLst>
                    <a:ext uri="{FF2B5EF4-FFF2-40B4-BE49-F238E27FC236}">
                      <a16:creationId xmlns:a16="http://schemas.microsoft.com/office/drawing/2014/main" id="{AB1505FE-490E-3769-E658-414F13DF3E38}"/>
                    </a:ext>
                  </a:extLst>
                </p:cNvPr>
                <p:cNvGrpSpPr/>
                <p:nvPr/>
              </p:nvGrpSpPr>
              <p:grpSpPr>
                <a:xfrm>
                  <a:off x="3636504" y="2857537"/>
                  <a:ext cx="32766" cy="66420"/>
                  <a:chOff x="3636504" y="2857537"/>
                  <a:chExt cx="32766" cy="66420"/>
                </a:xfrm>
              </p:grpSpPr>
              <p:sp>
                <p:nvSpPr>
                  <p:cNvPr id="63494" name="フリーフォーム: 図形 63493">
                    <a:extLst>
                      <a:ext uri="{FF2B5EF4-FFF2-40B4-BE49-F238E27FC236}">
                        <a16:creationId xmlns:a16="http://schemas.microsoft.com/office/drawing/2014/main" id="{7A06E3DB-58EB-FF27-04AA-00464A106A9C}"/>
                      </a:ext>
                    </a:extLst>
                  </p:cNvPr>
                  <p:cNvSpPr/>
                  <p:nvPr/>
                </p:nvSpPr>
                <p:spPr>
                  <a:xfrm>
                    <a:off x="3636504" y="2890175"/>
                    <a:ext cx="32766" cy="33781"/>
                  </a:xfrm>
                  <a:custGeom>
                    <a:avLst/>
                    <a:gdLst>
                      <a:gd name="connsiteX0" fmla="*/ 32766 w 32766"/>
                      <a:gd name="connsiteY0" fmla="*/ 16891 h 33781"/>
                      <a:gd name="connsiteX1" fmla="*/ 16383 w 32766"/>
                      <a:gd name="connsiteY1" fmla="*/ 33782 h 33781"/>
                      <a:gd name="connsiteX2" fmla="*/ 0 w 32766"/>
                      <a:gd name="connsiteY2" fmla="*/ 16891 h 33781"/>
                      <a:gd name="connsiteX3" fmla="*/ 16383 w 32766"/>
                      <a:gd name="connsiteY3" fmla="*/ 0 h 33781"/>
                      <a:gd name="connsiteX4" fmla="*/ 32766 w 32766"/>
                      <a:gd name="connsiteY4" fmla="*/ 16891 h 33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66" h="33781">
                        <a:moveTo>
                          <a:pt x="32766" y="16891"/>
                        </a:moveTo>
                        <a:cubicBezTo>
                          <a:pt x="32766" y="26289"/>
                          <a:pt x="25400" y="33782"/>
                          <a:pt x="16383" y="33782"/>
                        </a:cubicBezTo>
                        <a:cubicBezTo>
                          <a:pt x="7366" y="33782"/>
                          <a:pt x="0" y="26162"/>
                          <a:pt x="0" y="16891"/>
                        </a:cubicBezTo>
                        <a:cubicBezTo>
                          <a:pt x="0" y="7620"/>
                          <a:pt x="7366" y="0"/>
                          <a:pt x="16383" y="0"/>
                        </a:cubicBezTo>
                        <a:cubicBezTo>
                          <a:pt x="25400" y="0"/>
                          <a:pt x="32766" y="7620"/>
                          <a:pt x="32766" y="16891"/>
                        </a:cubicBezTo>
                        <a:close/>
                      </a:path>
                    </a:pathLst>
                  </a:custGeom>
                  <a:solidFill>
                    <a:srgbClr val="FFFFFF"/>
                  </a:solidFill>
                  <a:ln w="0" cap="flat">
                    <a:noFill/>
                    <a:prstDash val="solid"/>
                    <a:miter/>
                  </a:ln>
                </p:spPr>
                <p:txBody>
                  <a:bodyPr rtlCol="0" anchor="ctr"/>
                  <a:lstStyle/>
                  <a:p>
                    <a:endParaRPr lang="ja-JP" altLang="en-US"/>
                  </a:p>
                </p:txBody>
              </p:sp>
              <p:sp>
                <p:nvSpPr>
                  <p:cNvPr id="63495" name="フリーフォーム: 図形 63494">
                    <a:extLst>
                      <a:ext uri="{FF2B5EF4-FFF2-40B4-BE49-F238E27FC236}">
                        <a16:creationId xmlns:a16="http://schemas.microsoft.com/office/drawing/2014/main" id="{4BF81B1F-BABF-4EF7-DB27-8561F603833E}"/>
                      </a:ext>
                    </a:extLst>
                  </p:cNvPr>
                  <p:cNvSpPr/>
                  <p:nvPr/>
                </p:nvSpPr>
                <p:spPr>
                  <a:xfrm>
                    <a:off x="3642092" y="2857537"/>
                    <a:ext cx="21843" cy="57277"/>
                  </a:xfrm>
                  <a:custGeom>
                    <a:avLst/>
                    <a:gdLst>
                      <a:gd name="connsiteX0" fmla="*/ 10922 w 21843"/>
                      <a:gd name="connsiteY0" fmla="*/ 57277 h 57277"/>
                      <a:gd name="connsiteX1" fmla="*/ 0 w 21843"/>
                      <a:gd name="connsiteY1" fmla="*/ 46355 h 57277"/>
                      <a:gd name="connsiteX2" fmla="*/ 0 w 21843"/>
                      <a:gd name="connsiteY2" fmla="*/ 10922 h 57277"/>
                      <a:gd name="connsiteX3" fmla="*/ 10922 w 21843"/>
                      <a:gd name="connsiteY3" fmla="*/ 0 h 57277"/>
                      <a:gd name="connsiteX4" fmla="*/ 21844 w 21843"/>
                      <a:gd name="connsiteY4" fmla="*/ 10922 h 57277"/>
                      <a:gd name="connsiteX5" fmla="*/ 21844 w 21843"/>
                      <a:gd name="connsiteY5" fmla="*/ 46355 h 57277"/>
                      <a:gd name="connsiteX6" fmla="*/ 10922 w 21843"/>
                      <a:gd name="connsiteY6" fmla="*/ 57277 h 57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43" h="57277">
                        <a:moveTo>
                          <a:pt x="10922" y="57277"/>
                        </a:moveTo>
                        <a:cubicBezTo>
                          <a:pt x="4953" y="57277"/>
                          <a:pt x="0" y="52451"/>
                          <a:pt x="0" y="46355"/>
                        </a:cubicBezTo>
                        <a:lnTo>
                          <a:pt x="0" y="10922"/>
                        </a:lnTo>
                        <a:cubicBezTo>
                          <a:pt x="0" y="4953"/>
                          <a:pt x="4826" y="0"/>
                          <a:pt x="10922" y="0"/>
                        </a:cubicBezTo>
                        <a:cubicBezTo>
                          <a:pt x="17018" y="0"/>
                          <a:pt x="21844" y="4826"/>
                          <a:pt x="21844" y="10922"/>
                        </a:cubicBezTo>
                        <a:lnTo>
                          <a:pt x="21844" y="46355"/>
                        </a:lnTo>
                        <a:cubicBezTo>
                          <a:pt x="21844" y="52324"/>
                          <a:pt x="17018" y="57277"/>
                          <a:pt x="10922" y="57277"/>
                        </a:cubicBezTo>
                        <a:close/>
                      </a:path>
                    </a:pathLst>
                  </a:custGeom>
                  <a:solidFill>
                    <a:srgbClr val="003686"/>
                  </a:solidFill>
                  <a:ln w="0" cap="flat">
                    <a:noFill/>
                    <a:prstDash val="solid"/>
                    <a:miter/>
                  </a:ln>
                </p:spPr>
                <p:txBody>
                  <a:bodyPr rtlCol="0" anchor="ctr"/>
                  <a:lstStyle/>
                  <a:p>
                    <a:endParaRPr lang="ja-JP" altLang="en-US"/>
                  </a:p>
                </p:txBody>
              </p:sp>
            </p:grpSp>
          </p:grpSp>
          <p:grpSp>
            <p:nvGrpSpPr>
              <p:cNvPr id="63496" name="グラフィックス 12">
                <a:extLst>
                  <a:ext uri="{FF2B5EF4-FFF2-40B4-BE49-F238E27FC236}">
                    <a16:creationId xmlns:a16="http://schemas.microsoft.com/office/drawing/2014/main" id="{28548EF4-D2C7-25D3-0897-C56407D6B93D}"/>
                  </a:ext>
                </a:extLst>
              </p:cNvPr>
              <p:cNvGrpSpPr/>
              <p:nvPr/>
            </p:nvGrpSpPr>
            <p:grpSpPr>
              <a:xfrm>
                <a:off x="3390759" y="2939198"/>
                <a:ext cx="317246" cy="237744"/>
                <a:chOff x="3390759" y="2939198"/>
                <a:chExt cx="317246" cy="237744"/>
              </a:xfrm>
            </p:grpSpPr>
            <p:sp>
              <p:nvSpPr>
                <p:cNvPr id="63497" name="フリーフォーム: 図形 63496">
                  <a:extLst>
                    <a:ext uri="{FF2B5EF4-FFF2-40B4-BE49-F238E27FC236}">
                      <a16:creationId xmlns:a16="http://schemas.microsoft.com/office/drawing/2014/main" id="{9BD740D5-F2AF-AADD-486A-C15A74E4B6C8}"/>
                    </a:ext>
                  </a:extLst>
                </p:cNvPr>
                <p:cNvSpPr/>
                <p:nvPr/>
              </p:nvSpPr>
              <p:spPr>
                <a:xfrm>
                  <a:off x="3390759" y="2939198"/>
                  <a:ext cx="317246" cy="237744"/>
                </a:xfrm>
                <a:custGeom>
                  <a:avLst/>
                  <a:gdLst>
                    <a:gd name="connsiteX0" fmla="*/ 317246 w 317246"/>
                    <a:gd name="connsiteY0" fmla="*/ 212725 h 237744"/>
                    <a:gd name="connsiteX1" fmla="*/ 292862 w 317246"/>
                    <a:gd name="connsiteY1" fmla="*/ 237744 h 237744"/>
                    <a:gd name="connsiteX2" fmla="*/ 24384 w 317246"/>
                    <a:gd name="connsiteY2" fmla="*/ 237744 h 237744"/>
                    <a:gd name="connsiteX3" fmla="*/ 0 w 317246"/>
                    <a:gd name="connsiteY3" fmla="*/ 212725 h 237744"/>
                    <a:gd name="connsiteX4" fmla="*/ 0 w 317246"/>
                    <a:gd name="connsiteY4" fmla="*/ 25019 h 237744"/>
                    <a:gd name="connsiteX5" fmla="*/ 24384 w 317246"/>
                    <a:gd name="connsiteY5" fmla="*/ 0 h 237744"/>
                    <a:gd name="connsiteX6" fmla="*/ 292862 w 317246"/>
                    <a:gd name="connsiteY6" fmla="*/ 0 h 237744"/>
                    <a:gd name="connsiteX7" fmla="*/ 317246 w 317246"/>
                    <a:gd name="connsiteY7" fmla="*/ 25019 h 237744"/>
                    <a:gd name="connsiteX8" fmla="*/ 317246 w 317246"/>
                    <a:gd name="connsiteY8" fmla="*/ 212725 h 23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246" h="237744">
                      <a:moveTo>
                        <a:pt x="317246" y="212725"/>
                      </a:moveTo>
                      <a:cubicBezTo>
                        <a:pt x="317246" y="226568"/>
                        <a:pt x="306324" y="237744"/>
                        <a:pt x="292862" y="237744"/>
                      </a:cubicBezTo>
                      <a:lnTo>
                        <a:pt x="24384" y="237744"/>
                      </a:lnTo>
                      <a:cubicBezTo>
                        <a:pt x="10922" y="237744"/>
                        <a:pt x="0" y="226568"/>
                        <a:pt x="0" y="212725"/>
                      </a:cubicBezTo>
                      <a:lnTo>
                        <a:pt x="0" y="25019"/>
                      </a:lnTo>
                      <a:cubicBezTo>
                        <a:pt x="0" y="11176"/>
                        <a:pt x="10922" y="0"/>
                        <a:pt x="24384" y="0"/>
                      </a:cubicBezTo>
                      <a:lnTo>
                        <a:pt x="292862" y="0"/>
                      </a:lnTo>
                      <a:cubicBezTo>
                        <a:pt x="306324" y="0"/>
                        <a:pt x="317246" y="11176"/>
                        <a:pt x="317246" y="25019"/>
                      </a:cubicBezTo>
                      <a:lnTo>
                        <a:pt x="317246" y="212725"/>
                      </a:lnTo>
                      <a:close/>
                    </a:path>
                  </a:pathLst>
                </a:custGeom>
                <a:solidFill>
                  <a:srgbClr val="FFFFFF"/>
                </a:solidFill>
                <a:ln w="0" cap="flat">
                  <a:noFill/>
                  <a:prstDash val="solid"/>
                  <a:miter/>
                </a:ln>
              </p:spPr>
              <p:txBody>
                <a:bodyPr rtlCol="0" anchor="ctr"/>
                <a:lstStyle/>
                <a:p>
                  <a:endParaRPr lang="ja-JP" altLang="en-US"/>
                </a:p>
              </p:txBody>
            </p:sp>
            <p:grpSp>
              <p:nvGrpSpPr>
                <p:cNvPr id="63498" name="グラフィックス 12">
                  <a:extLst>
                    <a:ext uri="{FF2B5EF4-FFF2-40B4-BE49-F238E27FC236}">
                      <a16:creationId xmlns:a16="http://schemas.microsoft.com/office/drawing/2014/main" id="{71026B59-10F5-0337-222F-6DA8DEE0C098}"/>
                    </a:ext>
                  </a:extLst>
                </p:cNvPr>
                <p:cNvGrpSpPr/>
                <p:nvPr/>
              </p:nvGrpSpPr>
              <p:grpSpPr>
                <a:xfrm>
                  <a:off x="3390887" y="3008032"/>
                  <a:ext cx="316864" cy="100075"/>
                  <a:chOff x="3390887" y="3008032"/>
                  <a:chExt cx="316864" cy="100075"/>
                </a:xfrm>
                <a:solidFill>
                  <a:srgbClr val="DEE2F2"/>
                </a:solidFill>
              </p:grpSpPr>
              <p:sp>
                <p:nvSpPr>
                  <p:cNvPr id="63499" name="フリーフォーム: 図形 63498">
                    <a:extLst>
                      <a:ext uri="{FF2B5EF4-FFF2-40B4-BE49-F238E27FC236}">
                        <a16:creationId xmlns:a16="http://schemas.microsoft.com/office/drawing/2014/main" id="{071DD039-9DD9-1FFA-374E-88C9D8B9A245}"/>
                      </a:ext>
                    </a:extLst>
                  </p:cNvPr>
                  <p:cNvSpPr/>
                  <p:nvPr/>
                </p:nvSpPr>
                <p:spPr>
                  <a:xfrm>
                    <a:off x="3390887" y="3008032"/>
                    <a:ext cx="316864" cy="10921"/>
                  </a:xfrm>
                  <a:custGeom>
                    <a:avLst/>
                    <a:gdLst>
                      <a:gd name="connsiteX0" fmla="*/ 0 w 316864"/>
                      <a:gd name="connsiteY0" fmla="*/ 0 h 10921"/>
                      <a:gd name="connsiteX1" fmla="*/ 316865 w 316864"/>
                      <a:gd name="connsiteY1" fmla="*/ 0 h 10921"/>
                      <a:gd name="connsiteX2" fmla="*/ 316865 w 316864"/>
                      <a:gd name="connsiteY2" fmla="*/ 10922 h 10921"/>
                      <a:gd name="connsiteX3" fmla="*/ 0 w 316864"/>
                      <a:gd name="connsiteY3" fmla="*/ 10922 h 10921"/>
                    </a:gdLst>
                    <a:ahLst/>
                    <a:cxnLst>
                      <a:cxn ang="0">
                        <a:pos x="connsiteX0" y="connsiteY0"/>
                      </a:cxn>
                      <a:cxn ang="0">
                        <a:pos x="connsiteX1" y="connsiteY1"/>
                      </a:cxn>
                      <a:cxn ang="0">
                        <a:pos x="connsiteX2" y="connsiteY2"/>
                      </a:cxn>
                      <a:cxn ang="0">
                        <a:pos x="connsiteX3" y="connsiteY3"/>
                      </a:cxn>
                    </a:cxnLst>
                    <a:rect l="l" t="t" r="r" b="b"/>
                    <a:pathLst>
                      <a:path w="316864" h="10921">
                        <a:moveTo>
                          <a:pt x="0" y="0"/>
                        </a:moveTo>
                        <a:lnTo>
                          <a:pt x="316865" y="0"/>
                        </a:lnTo>
                        <a:lnTo>
                          <a:pt x="316865" y="10922"/>
                        </a:lnTo>
                        <a:lnTo>
                          <a:pt x="0" y="10922"/>
                        </a:lnTo>
                        <a:close/>
                      </a:path>
                    </a:pathLst>
                  </a:custGeom>
                  <a:solidFill>
                    <a:srgbClr val="DEE2F2"/>
                  </a:solidFill>
                  <a:ln w="0" cap="flat">
                    <a:noFill/>
                    <a:prstDash val="solid"/>
                    <a:miter/>
                  </a:ln>
                </p:spPr>
                <p:txBody>
                  <a:bodyPr rtlCol="0" anchor="ctr"/>
                  <a:lstStyle/>
                  <a:p>
                    <a:endParaRPr lang="ja-JP" altLang="en-US"/>
                  </a:p>
                </p:txBody>
              </p:sp>
              <p:sp>
                <p:nvSpPr>
                  <p:cNvPr id="63500" name="フリーフォーム: 図形 63499">
                    <a:extLst>
                      <a:ext uri="{FF2B5EF4-FFF2-40B4-BE49-F238E27FC236}">
                        <a16:creationId xmlns:a16="http://schemas.microsoft.com/office/drawing/2014/main" id="{0F9D6D26-A2C2-C0B6-B06B-525664CAE6D9}"/>
                      </a:ext>
                    </a:extLst>
                  </p:cNvPr>
                  <p:cNvSpPr/>
                  <p:nvPr/>
                </p:nvSpPr>
                <p:spPr>
                  <a:xfrm>
                    <a:off x="3390887" y="3097186"/>
                    <a:ext cx="316864" cy="10921"/>
                  </a:xfrm>
                  <a:custGeom>
                    <a:avLst/>
                    <a:gdLst>
                      <a:gd name="connsiteX0" fmla="*/ 0 w 316864"/>
                      <a:gd name="connsiteY0" fmla="*/ 0 h 10921"/>
                      <a:gd name="connsiteX1" fmla="*/ 316865 w 316864"/>
                      <a:gd name="connsiteY1" fmla="*/ 0 h 10921"/>
                      <a:gd name="connsiteX2" fmla="*/ 316865 w 316864"/>
                      <a:gd name="connsiteY2" fmla="*/ 10922 h 10921"/>
                      <a:gd name="connsiteX3" fmla="*/ 0 w 316864"/>
                      <a:gd name="connsiteY3" fmla="*/ 10922 h 10921"/>
                    </a:gdLst>
                    <a:ahLst/>
                    <a:cxnLst>
                      <a:cxn ang="0">
                        <a:pos x="connsiteX0" y="connsiteY0"/>
                      </a:cxn>
                      <a:cxn ang="0">
                        <a:pos x="connsiteX1" y="connsiteY1"/>
                      </a:cxn>
                      <a:cxn ang="0">
                        <a:pos x="connsiteX2" y="connsiteY2"/>
                      </a:cxn>
                      <a:cxn ang="0">
                        <a:pos x="connsiteX3" y="connsiteY3"/>
                      </a:cxn>
                    </a:cxnLst>
                    <a:rect l="l" t="t" r="r" b="b"/>
                    <a:pathLst>
                      <a:path w="316864" h="10921">
                        <a:moveTo>
                          <a:pt x="0" y="0"/>
                        </a:moveTo>
                        <a:lnTo>
                          <a:pt x="316865" y="0"/>
                        </a:lnTo>
                        <a:lnTo>
                          <a:pt x="316865" y="10922"/>
                        </a:lnTo>
                        <a:lnTo>
                          <a:pt x="0" y="10922"/>
                        </a:lnTo>
                        <a:close/>
                      </a:path>
                    </a:pathLst>
                  </a:custGeom>
                  <a:solidFill>
                    <a:srgbClr val="DEE2F2"/>
                  </a:solidFill>
                  <a:ln w="0" cap="flat">
                    <a:noFill/>
                    <a:prstDash val="solid"/>
                    <a:miter/>
                  </a:ln>
                </p:spPr>
                <p:txBody>
                  <a:bodyPr rtlCol="0" anchor="ctr"/>
                  <a:lstStyle/>
                  <a:p>
                    <a:endParaRPr lang="ja-JP" altLang="en-US"/>
                  </a:p>
                </p:txBody>
              </p:sp>
            </p:grpSp>
            <p:grpSp>
              <p:nvGrpSpPr>
                <p:cNvPr id="63501" name="グラフィックス 12">
                  <a:extLst>
                    <a:ext uri="{FF2B5EF4-FFF2-40B4-BE49-F238E27FC236}">
                      <a16:creationId xmlns:a16="http://schemas.microsoft.com/office/drawing/2014/main" id="{29469B65-F53C-49DC-CCB5-452696964FBD}"/>
                    </a:ext>
                  </a:extLst>
                </p:cNvPr>
                <p:cNvGrpSpPr/>
                <p:nvPr/>
              </p:nvGrpSpPr>
              <p:grpSpPr>
                <a:xfrm>
                  <a:off x="3485756" y="2939325"/>
                  <a:ext cx="128397" cy="237363"/>
                  <a:chOff x="3485756" y="2939325"/>
                  <a:chExt cx="128397" cy="237363"/>
                </a:xfrm>
                <a:solidFill>
                  <a:srgbClr val="DEE2F2"/>
                </a:solidFill>
              </p:grpSpPr>
              <p:sp>
                <p:nvSpPr>
                  <p:cNvPr id="63502" name="フリーフォーム: 図形 63501">
                    <a:extLst>
                      <a:ext uri="{FF2B5EF4-FFF2-40B4-BE49-F238E27FC236}">
                        <a16:creationId xmlns:a16="http://schemas.microsoft.com/office/drawing/2014/main" id="{407457EC-F399-E680-C948-2A6D1F485C3B}"/>
                      </a:ext>
                    </a:extLst>
                  </p:cNvPr>
                  <p:cNvSpPr/>
                  <p:nvPr/>
                </p:nvSpPr>
                <p:spPr>
                  <a:xfrm>
                    <a:off x="3603231" y="2939325"/>
                    <a:ext cx="10921" cy="237363"/>
                  </a:xfrm>
                  <a:custGeom>
                    <a:avLst/>
                    <a:gdLst>
                      <a:gd name="connsiteX0" fmla="*/ 0 w 10921"/>
                      <a:gd name="connsiteY0" fmla="*/ 0 h 237363"/>
                      <a:gd name="connsiteX1" fmla="*/ 10922 w 10921"/>
                      <a:gd name="connsiteY1" fmla="*/ 0 h 237363"/>
                      <a:gd name="connsiteX2" fmla="*/ 10922 w 10921"/>
                      <a:gd name="connsiteY2" fmla="*/ 237363 h 237363"/>
                      <a:gd name="connsiteX3" fmla="*/ 0 w 10921"/>
                      <a:gd name="connsiteY3" fmla="*/ 237363 h 237363"/>
                    </a:gdLst>
                    <a:ahLst/>
                    <a:cxnLst>
                      <a:cxn ang="0">
                        <a:pos x="connsiteX0" y="connsiteY0"/>
                      </a:cxn>
                      <a:cxn ang="0">
                        <a:pos x="connsiteX1" y="connsiteY1"/>
                      </a:cxn>
                      <a:cxn ang="0">
                        <a:pos x="connsiteX2" y="connsiteY2"/>
                      </a:cxn>
                      <a:cxn ang="0">
                        <a:pos x="connsiteX3" y="connsiteY3"/>
                      </a:cxn>
                    </a:cxnLst>
                    <a:rect l="l" t="t" r="r" b="b"/>
                    <a:pathLst>
                      <a:path w="10921" h="237363">
                        <a:moveTo>
                          <a:pt x="0" y="0"/>
                        </a:moveTo>
                        <a:lnTo>
                          <a:pt x="10922" y="0"/>
                        </a:lnTo>
                        <a:lnTo>
                          <a:pt x="10922" y="237363"/>
                        </a:lnTo>
                        <a:lnTo>
                          <a:pt x="0" y="237363"/>
                        </a:lnTo>
                        <a:close/>
                      </a:path>
                    </a:pathLst>
                  </a:custGeom>
                  <a:solidFill>
                    <a:srgbClr val="DEE2F2"/>
                  </a:solidFill>
                  <a:ln w="0" cap="flat">
                    <a:noFill/>
                    <a:prstDash val="solid"/>
                    <a:miter/>
                  </a:ln>
                </p:spPr>
                <p:txBody>
                  <a:bodyPr rtlCol="0" anchor="ctr"/>
                  <a:lstStyle/>
                  <a:p>
                    <a:endParaRPr lang="ja-JP" altLang="en-US"/>
                  </a:p>
                </p:txBody>
              </p:sp>
              <p:sp>
                <p:nvSpPr>
                  <p:cNvPr id="63503" name="フリーフォーム: 図形 63502">
                    <a:extLst>
                      <a:ext uri="{FF2B5EF4-FFF2-40B4-BE49-F238E27FC236}">
                        <a16:creationId xmlns:a16="http://schemas.microsoft.com/office/drawing/2014/main" id="{D5EB6E2D-372B-B075-D065-D0DBFC1C0D6A}"/>
                      </a:ext>
                    </a:extLst>
                  </p:cNvPr>
                  <p:cNvSpPr/>
                  <p:nvPr/>
                </p:nvSpPr>
                <p:spPr>
                  <a:xfrm>
                    <a:off x="3485756" y="2939325"/>
                    <a:ext cx="10921" cy="237363"/>
                  </a:xfrm>
                  <a:custGeom>
                    <a:avLst/>
                    <a:gdLst>
                      <a:gd name="connsiteX0" fmla="*/ 0 w 10921"/>
                      <a:gd name="connsiteY0" fmla="*/ 0 h 237363"/>
                      <a:gd name="connsiteX1" fmla="*/ 10922 w 10921"/>
                      <a:gd name="connsiteY1" fmla="*/ 0 h 237363"/>
                      <a:gd name="connsiteX2" fmla="*/ 10922 w 10921"/>
                      <a:gd name="connsiteY2" fmla="*/ 237363 h 237363"/>
                      <a:gd name="connsiteX3" fmla="*/ 0 w 10921"/>
                      <a:gd name="connsiteY3" fmla="*/ 237363 h 237363"/>
                    </a:gdLst>
                    <a:ahLst/>
                    <a:cxnLst>
                      <a:cxn ang="0">
                        <a:pos x="connsiteX0" y="connsiteY0"/>
                      </a:cxn>
                      <a:cxn ang="0">
                        <a:pos x="connsiteX1" y="connsiteY1"/>
                      </a:cxn>
                      <a:cxn ang="0">
                        <a:pos x="connsiteX2" y="connsiteY2"/>
                      </a:cxn>
                      <a:cxn ang="0">
                        <a:pos x="connsiteX3" y="connsiteY3"/>
                      </a:cxn>
                    </a:cxnLst>
                    <a:rect l="l" t="t" r="r" b="b"/>
                    <a:pathLst>
                      <a:path w="10921" h="237363">
                        <a:moveTo>
                          <a:pt x="0" y="0"/>
                        </a:moveTo>
                        <a:lnTo>
                          <a:pt x="10922" y="0"/>
                        </a:lnTo>
                        <a:lnTo>
                          <a:pt x="10922" y="237363"/>
                        </a:lnTo>
                        <a:lnTo>
                          <a:pt x="0" y="237363"/>
                        </a:lnTo>
                        <a:close/>
                      </a:path>
                    </a:pathLst>
                  </a:custGeom>
                  <a:solidFill>
                    <a:srgbClr val="DEE2F2"/>
                  </a:solidFill>
                  <a:ln w="0" cap="flat">
                    <a:noFill/>
                    <a:prstDash val="solid"/>
                    <a:miter/>
                  </a:ln>
                </p:spPr>
                <p:txBody>
                  <a:bodyPr rtlCol="0" anchor="ctr"/>
                  <a:lstStyle/>
                  <a:p>
                    <a:endParaRPr lang="ja-JP" altLang="en-US"/>
                  </a:p>
                </p:txBody>
              </p:sp>
            </p:grpSp>
          </p:grpSp>
        </p:grpSp>
      </p:grpSp>
      <p:grpSp>
        <p:nvGrpSpPr>
          <p:cNvPr id="63504" name="グラフィックス 14">
            <a:extLst>
              <a:ext uri="{FF2B5EF4-FFF2-40B4-BE49-F238E27FC236}">
                <a16:creationId xmlns:a16="http://schemas.microsoft.com/office/drawing/2014/main" id="{0EA6FB2E-9636-10EE-3733-4A68AD5287F0}"/>
              </a:ext>
            </a:extLst>
          </p:cNvPr>
          <p:cNvGrpSpPr/>
          <p:nvPr/>
        </p:nvGrpSpPr>
        <p:grpSpPr>
          <a:xfrm>
            <a:off x="5422403" y="2717837"/>
            <a:ext cx="611886" cy="611886"/>
            <a:chOff x="5422403" y="2717837"/>
            <a:chExt cx="611886" cy="611886"/>
          </a:xfrm>
        </p:grpSpPr>
        <p:sp>
          <p:nvSpPr>
            <p:cNvPr id="63505" name="フリーフォーム: 図形 63504">
              <a:extLst>
                <a:ext uri="{FF2B5EF4-FFF2-40B4-BE49-F238E27FC236}">
                  <a16:creationId xmlns:a16="http://schemas.microsoft.com/office/drawing/2014/main" id="{B7A7EDAB-0739-D1C2-D62B-9CA06A75D1C6}"/>
                </a:ext>
              </a:extLst>
            </p:cNvPr>
            <p:cNvSpPr/>
            <p:nvPr/>
          </p:nvSpPr>
          <p:spPr>
            <a:xfrm>
              <a:off x="5422403" y="2717837"/>
              <a:ext cx="611886" cy="611886"/>
            </a:xfrm>
            <a:custGeom>
              <a:avLst/>
              <a:gdLst>
                <a:gd name="connsiteX0" fmla="*/ 611886 w 611886"/>
                <a:gd name="connsiteY0" fmla="*/ 305943 h 611886"/>
                <a:gd name="connsiteX1" fmla="*/ 305943 w 611886"/>
                <a:gd name="connsiteY1" fmla="*/ 611886 h 611886"/>
                <a:gd name="connsiteX2" fmla="*/ 0 w 611886"/>
                <a:gd name="connsiteY2" fmla="*/ 305943 h 611886"/>
                <a:gd name="connsiteX3" fmla="*/ 305943 w 611886"/>
                <a:gd name="connsiteY3" fmla="*/ 0 h 611886"/>
                <a:gd name="connsiteX4" fmla="*/ 611886 w 611886"/>
                <a:gd name="connsiteY4" fmla="*/ 305943 h 611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886" h="611886">
                  <a:moveTo>
                    <a:pt x="611886" y="305943"/>
                  </a:moveTo>
                  <a:cubicBezTo>
                    <a:pt x="611886" y="474911"/>
                    <a:pt x="474911" y="611886"/>
                    <a:pt x="305943" y="611886"/>
                  </a:cubicBezTo>
                  <a:cubicBezTo>
                    <a:pt x="136975" y="611886"/>
                    <a:pt x="0" y="474911"/>
                    <a:pt x="0" y="305943"/>
                  </a:cubicBezTo>
                  <a:cubicBezTo>
                    <a:pt x="0" y="136975"/>
                    <a:pt x="136975" y="0"/>
                    <a:pt x="305943" y="0"/>
                  </a:cubicBezTo>
                  <a:cubicBezTo>
                    <a:pt x="474911" y="0"/>
                    <a:pt x="611886" y="136975"/>
                    <a:pt x="611886" y="305943"/>
                  </a:cubicBezTo>
                  <a:close/>
                </a:path>
              </a:pathLst>
            </a:custGeom>
            <a:solidFill>
              <a:srgbClr val="EAEFF9"/>
            </a:solidFill>
            <a:ln w="0" cap="flat">
              <a:noFill/>
              <a:prstDash val="solid"/>
              <a:miter/>
            </a:ln>
          </p:spPr>
          <p:txBody>
            <a:bodyPr rtlCol="0" anchor="ctr"/>
            <a:lstStyle/>
            <a:p>
              <a:endParaRPr lang="ja-JP" altLang="en-US" dirty="0"/>
            </a:p>
          </p:txBody>
        </p:sp>
        <p:grpSp>
          <p:nvGrpSpPr>
            <p:cNvPr id="63506" name="グラフィックス 14">
              <a:extLst>
                <a:ext uri="{FF2B5EF4-FFF2-40B4-BE49-F238E27FC236}">
                  <a16:creationId xmlns:a16="http://schemas.microsoft.com/office/drawing/2014/main" id="{556FE2F1-7BE3-2CDF-1A28-45AB6EDC484D}"/>
                </a:ext>
              </a:extLst>
            </p:cNvPr>
            <p:cNvGrpSpPr/>
            <p:nvPr/>
          </p:nvGrpSpPr>
          <p:grpSpPr>
            <a:xfrm>
              <a:off x="5532384" y="2840900"/>
              <a:ext cx="188468" cy="287146"/>
              <a:chOff x="5532384" y="2840900"/>
              <a:chExt cx="188468" cy="287146"/>
            </a:xfrm>
            <a:solidFill>
              <a:srgbClr val="FFFFFF"/>
            </a:solidFill>
          </p:grpSpPr>
          <p:sp>
            <p:nvSpPr>
              <p:cNvPr id="63507" name="フリーフォーム: 図形 63506">
                <a:extLst>
                  <a:ext uri="{FF2B5EF4-FFF2-40B4-BE49-F238E27FC236}">
                    <a16:creationId xmlns:a16="http://schemas.microsoft.com/office/drawing/2014/main" id="{A377F06E-678A-F82E-0AE6-9629B97C3972}"/>
                  </a:ext>
                </a:extLst>
              </p:cNvPr>
              <p:cNvSpPr/>
              <p:nvPr/>
            </p:nvSpPr>
            <p:spPr>
              <a:xfrm>
                <a:off x="5568326" y="2840900"/>
                <a:ext cx="116586" cy="116585"/>
              </a:xfrm>
              <a:custGeom>
                <a:avLst/>
                <a:gdLst>
                  <a:gd name="connsiteX0" fmla="*/ 116586 w 116586"/>
                  <a:gd name="connsiteY0" fmla="*/ 58293 h 116585"/>
                  <a:gd name="connsiteX1" fmla="*/ 58293 w 116586"/>
                  <a:gd name="connsiteY1" fmla="*/ 116586 h 116585"/>
                  <a:gd name="connsiteX2" fmla="*/ 0 w 116586"/>
                  <a:gd name="connsiteY2" fmla="*/ 58293 h 116585"/>
                  <a:gd name="connsiteX3" fmla="*/ 58293 w 116586"/>
                  <a:gd name="connsiteY3" fmla="*/ 0 h 116585"/>
                  <a:gd name="connsiteX4" fmla="*/ 116586 w 116586"/>
                  <a:gd name="connsiteY4" fmla="*/ 58293 h 116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86" h="116585">
                    <a:moveTo>
                      <a:pt x="116586" y="58293"/>
                    </a:moveTo>
                    <a:cubicBezTo>
                      <a:pt x="116586" y="90487"/>
                      <a:pt x="90487" y="116586"/>
                      <a:pt x="58293" y="116586"/>
                    </a:cubicBezTo>
                    <a:cubicBezTo>
                      <a:pt x="26099" y="116586"/>
                      <a:pt x="0" y="90487"/>
                      <a:pt x="0" y="58293"/>
                    </a:cubicBezTo>
                    <a:cubicBezTo>
                      <a:pt x="0" y="26099"/>
                      <a:pt x="26099" y="0"/>
                      <a:pt x="58293" y="0"/>
                    </a:cubicBezTo>
                    <a:cubicBezTo>
                      <a:pt x="90487" y="0"/>
                      <a:pt x="116586" y="26099"/>
                      <a:pt x="116586" y="58293"/>
                    </a:cubicBezTo>
                    <a:close/>
                  </a:path>
                </a:pathLst>
              </a:custGeom>
              <a:solidFill>
                <a:srgbClr val="FFFFFF"/>
              </a:solidFill>
              <a:ln w="0" cap="flat">
                <a:noFill/>
                <a:prstDash val="solid"/>
                <a:miter/>
              </a:ln>
            </p:spPr>
            <p:txBody>
              <a:bodyPr rtlCol="0" anchor="ctr"/>
              <a:lstStyle/>
              <a:p>
                <a:endParaRPr lang="ja-JP" altLang="en-US"/>
              </a:p>
            </p:txBody>
          </p:sp>
          <p:sp>
            <p:nvSpPr>
              <p:cNvPr id="63508" name="フリーフォーム: 図形 63507">
                <a:extLst>
                  <a:ext uri="{FF2B5EF4-FFF2-40B4-BE49-F238E27FC236}">
                    <a16:creationId xmlns:a16="http://schemas.microsoft.com/office/drawing/2014/main" id="{16A389E1-61FD-78F3-9E99-801D232B4F91}"/>
                  </a:ext>
                </a:extLst>
              </p:cNvPr>
              <p:cNvSpPr/>
              <p:nvPr/>
            </p:nvSpPr>
            <p:spPr>
              <a:xfrm>
                <a:off x="5532384" y="2979330"/>
                <a:ext cx="188468" cy="148716"/>
              </a:xfrm>
              <a:custGeom>
                <a:avLst/>
                <a:gdLst>
                  <a:gd name="connsiteX0" fmla="*/ 160655 w 188468"/>
                  <a:gd name="connsiteY0" fmla="*/ 24765 h 148716"/>
                  <a:gd name="connsiteX1" fmla="*/ 94234 w 188468"/>
                  <a:gd name="connsiteY1" fmla="*/ 0 h 148716"/>
                  <a:gd name="connsiteX2" fmla="*/ 27813 w 188468"/>
                  <a:gd name="connsiteY2" fmla="*/ 24765 h 148716"/>
                  <a:gd name="connsiteX3" fmla="*/ 0 w 188468"/>
                  <a:gd name="connsiteY3" fmla="*/ 91186 h 148716"/>
                  <a:gd name="connsiteX4" fmla="*/ 0 w 188468"/>
                  <a:gd name="connsiteY4" fmla="*/ 145034 h 148716"/>
                  <a:gd name="connsiteX5" fmla="*/ 3048 w 188468"/>
                  <a:gd name="connsiteY5" fmla="*/ 148717 h 148716"/>
                  <a:gd name="connsiteX6" fmla="*/ 185420 w 188468"/>
                  <a:gd name="connsiteY6" fmla="*/ 148717 h 148716"/>
                  <a:gd name="connsiteX7" fmla="*/ 188468 w 188468"/>
                  <a:gd name="connsiteY7" fmla="*/ 145034 h 148716"/>
                  <a:gd name="connsiteX8" fmla="*/ 188468 w 188468"/>
                  <a:gd name="connsiteY8" fmla="*/ 91186 h 148716"/>
                  <a:gd name="connsiteX9" fmla="*/ 160655 w 188468"/>
                  <a:gd name="connsiteY9" fmla="*/ 24765 h 148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8468" h="148716">
                    <a:moveTo>
                      <a:pt x="160655" y="24765"/>
                    </a:moveTo>
                    <a:cubicBezTo>
                      <a:pt x="143510" y="8890"/>
                      <a:pt x="120142" y="0"/>
                      <a:pt x="94234" y="0"/>
                    </a:cubicBezTo>
                    <a:cubicBezTo>
                      <a:pt x="68326" y="0"/>
                      <a:pt x="44958" y="8763"/>
                      <a:pt x="27813" y="24765"/>
                    </a:cubicBezTo>
                    <a:cubicBezTo>
                      <a:pt x="10668" y="40640"/>
                      <a:pt x="0" y="63754"/>
                      <a:pt x="0" y="91186"/>
                    </a:cubicBezTo>
                    <a:lnTo>
                      <a:pt x="0" y="145034"/>
                    </a:lnTo>
                    <a:cubicBezTo>
                      <a:pt x="0" y="147066"/>
                      <a:pt x="1397" y="148717"/>
                      <a:pt x="3048" y="148717"/>
                    </a:cubicBezTo>
                    <a:lnTo>
                      <a:pt x="185420" y="148717"/>
                    </a:lnTo>
                    <a:cubicBezTo>
                      <a:pt x="187071" y="148717"/>
                      <a:pt x="188468" y="147066"/>
                      <a:pt x="188468" y="145034"/>
                    </a:cubicBezTo>
                    <a:lnTo>
                      <a:pt x="188468" y="91186"/>
                    </a:lnTo>
                    <a:cubicBezTo>
                      <a:pt x="188468" y="63881"/>
                      <a:pt x="177800" y="40640"/>
                      <a:pt x="160655" y="24765"/>
                    </a:cubicBezTo>
                    <a:close/>
                  </a:path>
                </a:pathLst>
              </a:custGeom>
              <a:solidFill>
                <a:srgbClr val="FFFFFF"/>
              </a:solidFill>
              <a:ln w="0" cap="flat">
                <a:noFill/>
                <a:prstDash val="solid"/>
                <a:miter/>
              </a:ln>
            </p:spPr>
            <p:txBody>
              <a:bodyPr rtlCol="0" anchor="ctr"/>
              <a:lstStyle/>
              <a:p>
                <a:endParaRPr lang="ja-JP" altLang="en-US"/>
              </a:p>
            </p:txBody>
          </p:sp>
        </p:grpSp>
        <p:grpSp>
          <p:nvGrpSpPr>
            <p:cNvPr id="63509" name="グラフィックス 14">
              <a:extLst>
                <a:ext uri="{FF2B5EF4-FFF2-40B4-BE49-F238E27FC236}">
                  <a16:creationId xmlns:a16="http://schemas.microsoft.com/office/drawing/2014/main" id="{9BDB235E-187D-8C27-A5B9-467DCD2228EC}"/>
                </a:ext>
              </a:extLst>
            </p:cNvPr>
            <p:cNvGrpSpPr/>
            <p:nvPr/>
          </p:nvGrpSpPr>
          <p:grpSpPr>
            <a:xfrm>
              <a:off x="5739903" y="2840900"/>
              <a:ext cx="188468" cy="287146"/>
              <a:chOff x="5739903" y="2840900"/>
              <a:chExt cx="188468" cy="287146"/>
            </a:xfrm>
            <a:solidFill>
              <a:srgbClr val="FFFFFF"/>
            </a:solidFill>
          </p:grpSpPr>
          <p:sp>
            <p:nvSpPr>
              <p:cNvPr id="63510" name="フリーフォーム: 図形 63509">
                <a:extLst>
                  <a:ext uri="{FF2B5EF4-FFF2-40B4-BE49-F238E27FC236}">
                    <a16:creationId xmlns:a16="http://schemas.microsoft.com/office/drawing/2014/main" id="{EE23D57D-9136-662F-9F27-178A3D4B222A}"/>
                  </a:ext>
                </a:extLst>
              </p:cNvPr>
              <p:cNvSpPr/>
              <p:nvPr/>
            </p:nvSpPr>
            <p:spPr>
              <a:xfrm>
                <a:off x="5775971" y="2840900"/>
                <a:ext cx="116585" cy="116585"/>
              </a:xfrm>
              <a:custGeom>
                <a:avLst/>
                <a:gdLst>
                  <a:gd name="connsiteX0" fmla="*/ 116586 w 116585"/>
                  <a:gd name="connsiteY0" fmla="*/ 58293 h 116585"/>
                  <a:gd name="connsiteX1" fmla="*/ 58293 w 116585"/>
                  <a:gd name="connsiteY1" fmla="*/ 116586 h 116585"/>
                  <a:gd name="connsiteX2" fmla="*/ 0 w 116585"/>
                  <a:gd name="connsiteY2" fmla="*/ 58293 h 116585"/>
                  <a:gd name="connsiteX3" fmla="*/ 58293 w 116585"/>
                  <a:gd name="connsiteY3" fmla="*/ 0 h 116585"/>
                  <a:gd name="connsiteX4" fmla="*/ 116586 w 116585"/>
                  <a:gd name="connsiteY4" fmla="*/ 58293 h 116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85" h="116585">
                    <a:moveTo>
                      <a:pt x="116586" y="58293"/>
                    </a:moveTo>
                    <a:cubicBezTo>
                      <a:pt x="116586" y="90487"/>
                      <a:pt x="90487" y="116586"/>
                      <a:pt x="58293" y="116586"/>
                    </a:cubicBezTo>
                    <a:cubicBezTo>
                      <a:pt x="26099" y="116586"/>
                      <a:pt x="0" y="90487"/>
                      <a:pt x="0" y="58293"/>
                    </a:cubicBezTo>
                    <a:cubicBezTo>
                      <a:pt x="0" y="26099"/>
                      <a:pt x="26099" y="0"/>
                      <a:pt x="58293" y="0"/>
                    </a:cubicBezTo>
                    <a:cubicBezTo>
                      <a:pt x="90487" y="0"/>
                      <a:pt x="116586" y="26099"/>
                      <a:pt x="116586" y="58293"/>
                    </a:cubicBezTo>
                    <a:close/>
                  </a:path>
                </a:pathLst>
              </a:custGeom>
              <a:solidFill>
                <a:srgbClr val="FFFFFF"/>
              </a:solidFill>
              <a:ln w="0" cap="flat">
                <a:noFill/>
                <a:prstDash val="solid"/>
                <a:miter/>
              </a:ln>
            </p:spPr>
            <p:txBody>
              <a:bodyPr rtlCol="0" anchor="ctr"/>
              <a:lstStyle/>
              <a:p>
                <a:endParaRPr lang="ja-JP" altLang="en-US"/>
              </a:p>
            </p:txBody>
          </p:sp>
          <p:sp>
            <p:nvSpPr>
              <p:cNvPr id="63511" name="フリーフォーム: 図形 63510">
                <a:extLst>
                  <a:ext uri="{FF2B5EF4-FFF2-40B4-BE49-F238E27FC236}">
                    <a16:creationId xmlns:a16="http://schemas.microsoft.com/office/drawing/2014/main" id="{F63ECBDD-5B5E-BF19-4175-4E8EB1ECDAFD}"/>
                  </a:ext>
                </a:extLst>
              </p:cNvPr>
              <p:cNvSpPr/>
              <p:nvPr/>
            </p:nvSpPr>
            <p:spPr>
              <a:xfrm>
                <a:off x="5739903" y="2979330"/>
                <a:ext cx="188468" cy="148716"/>
              </a:xfrm>
              <a:custGeom>
                <a:avLst/>
                <a:gdLst>
                  <a:gd name="connsiteX0" fmla="*/ 160655 w 188468"/>
                  <a:gd name="connsiteY0" fmla="*/ 24765 h 148716"/>
                  <a:gd name="connsiteX1" fmla="*/ 94234 w 188468"/>
                  <a:gd name="connsiteY1" fmla="*/ 0 h 148716"/>
                  <a:gd name="connsiteX2" fmla="*/ 27813 w 188468"/>
                  <a:gd name="connsiteY2" fmla="*/ 24765 h 148716"/>
                  <a:gd name="connsiteX3" fmla="*/ 0 w 188468"/>
                  <a:gd name="connsiteY3" fmla="*/ 91186 h 148716"/>
                  <a:gd name="connsiteX4" fmla="*/ 0 w 188468"/>
                  <a:gd name="connsiteY4" fmla="*/ 145034 h 148716"/>
                  <a:gd name="connsiteX5" fmla="*/ 3048 w 188468"/>
                  <a:gd name="connsiteY5" fmla="*/ 148717 h 148716"/>
                  <a:gd name="connsiteX6" fmla="*/ 185420 w 188468"/>
                  <a:gd name="connsiteY6" fmla="*/ 148717 h 148716"/>
                  <a:gd name="connsiteX7" fmla="*/ 188468 w 188468"/>
                  <a:gd name="connsiteY7" fmla="*/ 145034 h 148716"/>
                  <a:gd name="connsiteX8" fmla="*/ 188468 w 188468"/>
                  <a:gd name="connsiteY8" fmla="*/ 91186 h 148716"/>
                  <a:gd name="connsiteX9" fmla="*/ 160655 w 188468"/>
                  <a:gd name="connsiteY9" fmla="*/ 24765 h 148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8468" h="148716">
                    <a:moveTo>
                      <a:pt x="160655" y="24765"/>
                    </a:moveTo>
                    <a:cubicBezTo>
                      <a:pt x="143510" y="8890"/>
                      <a:pt x="120142" y="0"/>
                      <a:pt x="94234" y="0"/>
                    </a:cubicBezTo>
                    <a:cubicBezTo>
                      <a:pt x="68326" y="0"/>
                      <a:pt x="44958" y="8763"/>
                      <a:pt x="27813" y="24765"/>
                    </a:cubicBezTo>
                    <a:cubicBezTo>
                      <a:pt x="10668" y="40640"/>
                      <a:pt x="0" y="63754"/>
                      <a:pt x="0" y="91186"/>
                    </a:cubicBezTo>
                    <a:lnTo>
                      <a:pt x="0" y="145034"/>
                    </a:lnTo>
                    <a:cubicBezTo>
                      <a:pt x="0" y="147066"/>
                      <a:pt x="1397" y="148717"/>
                      <a:pt x="3048" y="148717"/>
                    </a:cubicBezTo>
                    <a:lnTo>
                      <a:pt x="185420" y="148717"/>
                    </a:lnTo>
                    <a:cubicBezTo>
                      <a:pt x="187071" y="148717"/>
                      <a:pt x="188468" y="147066"/>
                      <a:pt x="188468" y="145034"/>
                    </a:cubicBezTo>
                    <a:lnTo>
                      <a:pt x="188468" y="91186"/>
                    </a:lnTo>
                    <a:cubicBezTo>
                      <a:pt x="188468" y="63881"/>
                      <a:pt x="177800" y="40640"/>
                      <a:pt x="160655" y="24765"/>
                    </a:cubicBezTo>
                    <a:close/>
                  </a:path>
                </a:pathLst>
              </a:custGeom>
              <a:solidFill>
                <a:srgbClr val="FFFFFF"/>
              </a:solidFill>
              <a:ln w="0" cap="flat">
                <a:noFill/>
                <a:prstDash val="solid"/>
                <a:miter/>
              </a:ln>
            </p:spPr>
            <p:txBody>
              <a:bodyPr rtlCol="0" anchor="ctr"/>
              <a:lstStyle/>
              <a:p>
                <a:endParaRPr lang="ja-JP" altLang="en-US"/>
              </a:p>
            </p:txBody>
          </p:sp>
        </p:grpSp>
        <p:sp>
          <p:nvSpPr>
            <p:cNvPr id="63512" name="フリーフォーム: 図形 63511">
              <a:extLst>
                <a:ext uri="{FF2B5EF4-FFF2-40B4-BE49-F238E27FC236}">
                  <a16:creationId xmlns:a16="http://schemas.microsoft.com/office/drawing/2014/main" id="{CA61510A-752E-491F-503F-5BB697353213}"/>
                </a:ext>
              </a:extLst>
            </p:cNvPr>
            <p:cNvSpPr/>
            <p:nvPr/>
          </p:nvSpPr>
          <p:spPr>
            <a:xfrm>
              <a:off x="5606172" y="2839630"/>
              <a:ext cx="261493" cy="385826"/>
            </a:xfrm>
            <a:custGeom>
              <a:avLst/>
              <a:gdLst>
                <a:gd name="connsiteX0" fmla="*/ 222123 w 261493"/>
                <a:gd name="connsiteY0" fmla="*/ 182245 h 385826"/>
                <a:gd name="connsiteX1" fmla="*/ 187833 w 261493"/>
                <a:gd name="connsiteY1" fmla="*/ 159893 h 385826"/>
                <a:gd name="connsiteX2" fmla="*/ 220853 w 261493"/>
                <a:gd name="connsiteY2" fmla="*/ 90170 h 385826"/>
                <a:gd name="connsiteX3" fmla="*/ 130683 w 261493"/>
                <a:gd name="connsiteY3" fmla="*/ 0 h 385826"/>
                <a:gd name="connsiteX4" fmla="*/ 40513 w 261493"/>
                <a:gd name="connsiteY4" fmla="*/ 90170 h 385826"/>
                <a:gd name="connsiteX5" fmla="*/ 73533 w 261493"/>
                <a:gd name="connsiteY5" fmla="*/ 159893 h 385826"/>
                <a:gd name="connsiteX6" fmla="*/ 39243 w 261493"/>
                <a:gd name="connsiteY6" fmla="*/ 182245 h 385826"/>
                <a:gd name="connsiteX7" fmla="*/ 0 w 261493"/>
                <a:gd name="connsiteY7" fmla="*/ 275082 h 385826"/>
                <a:gd name="connsiteX8" fmla="*/ 0 w 261493"/>
                <a:gd name="connsiteY8" fmla="*/ 357251 h 385826"/>
                <a:gd name="connsiteX9" fmla="*/ 27940 w 261493"/>
                <a:gd name="connsiteY9" fmla="*/ 385826 h 385826"/>
                <a:gd name="connsiteX10" fmla="*/ 233553 w 261493"/>
                <a:gd name="connsiteY10" fmla="*/ 385826 h 385826"/>
                <a:gd name="connsiteX11" fmla="*/ 261493 w 261493"/>
                <a:gd name="connsiteY11" fmla="*/ 357251 h 385826"/>
                <a:gd name="connsiteX12" fmla="*/ 261493 w 261493"/>
                <a:gd name="connsiteY12" fmla="*/ 275082 h 385826"/>
                <a:gd name="connsiteX13" fmla="*/ 222250 w 261493"/>
                <a:gd name="connsiteY13" fmla="*/ 182245 h 385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1493" h="385826">
                  <a:moveTo>
                    <a:pt x="222123" y="182245"/>
                  </a:moveTo>
                  <a:cubicBezTo>
                    <a:pt x="212090" y="172974"/>
                    <a:pt x="200406" y="165481"/>
                    <a:pt x="187833" y="159893"/>
                  </a:cubicBezTo>
                  <a:cubicBezTo>
                    <a:pt x="208026" y="143383"/>
                    <a:pt x="220853" y="118237"/>
                    <a:pt x="220853" y="90170"/>
                  </a:cubicBezTo>
                  <a:cubicBezTo>
                    <a:pt x="220853" y="40386"/>
                    <a:pt x="180340" y="0"/>
                    <a:pt x="130683" y="0"/>
                  </a:cubicBezTo>
                  <a:cubicBezTo>
                    <a:pt x="81026" y="0"/>
                    <a:pt x="40513" y="40513"/>
                    <a:pt x="40513" y="90170"/>
                  </a:cubicBezTo>
                  <a:cubicBezTo>
                    <a:pt x="40513" y="118237"/>
                    <a:pt x="53340" y="143256"/>
                    <a:pt x="73533" y="159893"/>
                  </a:cubicBezTo>
                  <a:cubicBezTo>
                    <a:pt x="60833" y="165481"/>
                    <a:pt x="49276" y="172974"/>
                    <a:pt x="39243" y="182245"/>
                  </a:cubicBezTo>
                  <a:cubicBezTo>
                    <a:pt x="13970" y="205740"/>
                    <a:pt x="0" y="238633"/>
                    <a:pt x="0" y="275082"/>
                  </a:cubicBezTo>
                  <a:lnTo>
                    <a:pt x="0" y="357251"/>
                  </a:lnTo>
                  <a:cubicBezTo>
                    <a:pt x="0" y="372999"/>
                    <a:pt x="12573" y="385826"/>
                    <a:pt x="27940" y="385826"/>
                  </a:cubicBezTo>
                  <a:lnTo>
                    <a:pt x="233553" y="385826"/>
                  </a:lnTo>
                  <a:cubicBezTo>
                    <a:pt x="248920" y="385826"/>
                    <a:pt x="261366" y="372999"/>
                    <a:pt x="261493" y="357251"/>
                  </a:cubicBezTo>
                  <a:lnTo>
                    <a:pt x="261493" y="275082"/>
                  </a:lnTo>
                  <a:cubicBezTo>
                    <a:pt x="261493" y="238760"/>
                    <a:pt x="247523" y="205740"/>
                    <a:pt x="222250" y="182245"/>
                  </a:cubicBezTo>
                  <a:close/>
                </a:path>
              </a:pathLst>
            </a:custGeom>
            <a:solidFill>
              <a:srgbClr val="DEE2F2"/>
            </a:solidFill>
            <a:ln w="0" cap="flat">
              <a:noFill/>
              <a:prstDash val="solid"/>
              <a:miter/>
            </a:ln>
          </p:spPr>
          <p:txBody>
            <a:bodyPr rtlCol="0" anchor="ctr"/>
            <a:lstStyle/>
            <a:p>
              <a:endParaRPr lang="ja-JP" altLang="en-US"/>
            </a:p>
          </p:txBody>
        </p:sp>
        <p:grpSp>
          <p:nvGrpSpPr>
            <p:cNvPr id="63513" name="グラフィックス 14">
              <a:extLst>
                <a:ext uri="{FF2B5EF4-FFF2-40B4-BE49-F238E27FC236}">
                  <a16:creationId xmlns:a16="http://schemas.microsoft.com/office/drawing/2014/main" id="{5060082A-33A4-BFA1-242F-E05B2E81AB8C}"/>
                </a:ext>
              </a:extLst>
            </p:cNvPr>
            <p:cNvGrpSpPr/>
            <p:nvPr/>
          </p:nvGrpSpPr>
          <p:grpSpPr>
            <a:xfrm>
              <a:off x="5630302" y="2864014"/>
              <a:ext cx="212470" cy="336803"/>
              <a:chOff x="5630302" y="2864014"/>
              <a:chExt cx="212470" cy="336803"/>
            </a:xfrm>
          </p:grpSpPr>
          <p:sp>
            <p:nvSpPr>
              <p:cNvPr id="63514" name="フリーフォーム: 図形 63513">
                <a:extLst>
                  <a:ext uri="{FF2B5EF4-FFF2-40B4-BE49-F238E27FC236}">
                    <a16:creationId xmlns:a16="http://schemas.microsoft.com/office/drawing/2014/main" id="{3940B622-FAC7-430E-67A6-AC52669D5F65}"/>
                  </a:ext>
                </a:extLst>
              </p:cNvPr>
              <p:cNvSpPr/>
              <p:nvPr/>
            </p:nvSpPr>
            <p:spPr>
              <a:xfrm>
                <a:off x="5670942" y="2864014"/>
                <a:ext cx="131572" cy="131572"/>
              </a:xfrm>
              <a:custGeom>
                <a:avLst/>
                <a:gdLst>
                  <a:gd name="connsiteX0" fmla="*/ 131572 w 131572"/>
                  <a:gd name="connsiteY0" fmla="*/ 65786 h 131572"/>
                  <a:gd name="connsiteX1" fmla="*/ 65786 w 131572"/>
                  <a:gd name="connsiteY1" fmla="*/ 131572 h 131572"/>
                  <a:gd name="connsiteX2" fmla="*/ 0 w 131572"/>
                  <a:gd name="connsiteY2" fmla="*/ 65786 h 131572"/>
                  <a:gd name="connsiteX3" fmla="*/ 65786 w 131572"/>
                  <a:gd name="connsiteY3" fmla="*/ 0 h 131572"/>
                  <a:gd name="connsiteX4" fmla="*/ 131572 w 131572"/>
                  <a:gd name="connsiteY4" fmla="*/ 65786 h 131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572" h="131572">
                    <a:moveTo>
                      <a:pt x="131572" y="65786"/>
                    </a:moveTo>
                    <a:cubicBezTo>
                      <a:pt x="131572" y="102119"/>
                      <a:pt x="102119" y="131572"/>
                      <a:pt x="65786" y="131572"/>
                    </a:cubicBezTo>
                    <a:cubicBezTo>
                      <a:pt x="29453" y="131572"/>
                      <a:pt x="0" y="102119"/>
                      <a:pt x="0" y="65786"/>
                    </a:cubicBezTo>
                    <a:cubicBezTo>
                      <a:pt x="0" y="29453"/>
                      <a:pt x="29453" y="0"/>
                      <a:pt x="65786" y="0"/>
                    </a:cubicBezTo>
                    <a:cubicBezTo>
                      <a:pt x="102119" y="0"/>
                      <a:pt x="131572" y="29453"/>
                      <a:pt x="131572" y="65786"/>
                    </a:cubicBezTo>
                    <a:close/>
                  </a:path>
                </a:pathLst>
              </a:custGeom>
              <a:solidFill>
                <a:srgbClr val="003686"/>
              </a:solidFill>
              <a:ln w="0" cap="flat">
                <a:noFill/>
                <a:prstDash val="solid"/>
                <a:miter/>
              </a:ln>
            </p:spPr>
            <p:txBody>
              <a:bodyPr rtlCol="0" anchor="ctr"/>
              <a:lstStyle/>
              <a:p>
                <a:endParaRPr lang="ja-JP" altLang="en-US"/>
              </a:p>
            </p:txBody>
          </p:sp>
          <p:sp>
            <p:nvSpPr>
              <p:cNvPr id="63515" name="フリーフォーム: 図形 63514">
                <a:extLst>
                  <a:ext uri="{FF2B5EF4-FFF2-40B4-BE49-F238E27FC236}">
                    <a16:creationId xmlns:a16="http://schemas.microsoft.com/office/drawing/2014/main" id="{1C475A73-6B01-5225-27EF-F8D939788A8B}"/>
                  </a:ext>
                </a:extLst>
              </p:cNvPr>
              <p:cNvSpPr/>
              <p:nvPr/>
            </p:nvSpPr>
            <p:spPr>
              <a:xfrm>
                <a:off x="5683388" y="2876460"/>
                <a:ext cx="106679" cy="106679"/>
              </a:xfrm>
              <a:custGeom>
                <a:avLst/>
                <a:gdLst>
                  <a:gd name="connsiteX0" fmla="*/ 106680 w 106679"/>
                  <a:gd name="connsiteY0" fmla="*/ 53340 h 106679"/>
                  <a:gd name="connsiteX1" fmla="*/ 53340 w 106679"/>
                  <a:gd name="connsiteY1" fmla="*/ 106680 h 106679"/>
                  <a:gd name="connsiteX2" fmla="*/ 0 w 106679"/>
                  <a:gd name="connsiteY2" fmla="*/ 53340 h 106679"/>
                  <a:gd name="connsiteX3" fmla="*/ 53340 w 106679"/>
                  <a:gd name="connsiteY3" fmla="*/ 0 h 106679"/>
                  <a:gd name="connsiteX4" fmla="*/ 106680 w 106679"/>
                  <a:gd name="connsiteY4" fmla="*/ 53340 h 106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79" h="106679">
                    <a:moveTo>
                      <a:pt x="106680" y="53340"/>
                    </a:moveTo>
                    <a:cubicBezTo>
                      <a:pt x="106680" y="82799"/>
                      <a:pt x="82799" y="106680"/>
                      <a:pt x="53340" y="106680"/>
                    </a:cubicBezTo>
                    <a:cubicBezTo>
                      <a:pt x="23881" y="106680"/>
                      <a:pt x="0" y="82799"/>
                      <a:pt x="0" y="53340"/>
                    </a:cubicBezTo>
                    <a:cubicBezTo>
                      <a:pt x="0" y="23881"/>
                      <a:pt x="23881" y="0"/>
                      <a:pt x="53340" y="0"/>
                    </a:cubicBezTo>
                    <a:cubicBezTo>
                      <a:pt x="82799" y="0"/>
                      <a:pt x="106680" y="23881"/>
                      <a:pt x="106680" y="53340"/>
                    </a:cubicBezTo>
                    <a:close/>
                  </a:path>
                </a:pathLst>
              </a:custGeom>
              <a:solidFill>
                <a:srgbClr val="FFFFFF"/>
              </a:solidFill>
              <a:ln w="0" cap="flat">
                <a:noFill/>
                <a:prstDash val="solid"/>
                <a:miter/>
              </a:ln>
            </p:spPr>
            <p:txBody>
              <a:bodyPr rtlCol="0" anchor="ctr"/>
              <a:lstStyle/>
              <a:p>
                <a:endParaRPr lang="ja-JP" altLang="en-US"/>
              </a:p>
            </p:txBody>
          </p:sp>
          <p:sp>
            <p:nvSpPr>
              <p:cNvPr id="63516" name="フリーフォーム: 図形 63515">
                <a:extLst>
                  <a:ext uri="{FF2B5EF4-FFF2-40B4-BE49-F238E27FC236}">
                    <a16:creationId xmlns:a16="http://schemas.microsoft.com/office/drawing/2014/main" id="{106DD60D-6787-B250-2AA3-FC855DBE87E1}"/>
                  </a:ext>
                </a:extLst>
              </p:cNvPr>
              <p:cNvSpPr/>
              <p:nvPr/>
            </p:nvSpPr>
            <p:spPr>
              <a:xfrm>
                <a:off x="5630302" y="3011968"/>
                <a:ext cx="212470" cy="188848"/>
              </a:xfrm>
              <a:custGeom>
                <a:avLst/>
                <a:gdLst>
                  <a:gd name="connsiteX0" fmla="*/ 181229 w 212470"/>
                  <a:gd name="connsiteY0" fmla="*/ 27813 h 188848"/>
                  <a:gd name="connsiteX1" fmla="*/ 106299 w 212470"/>
                  <a:gd name="connsiteY1" fmla="*/ 0 h 188848"/>
                  <a:gd name="connsiteX2" fmla="*/ 31369 w 212470"/>
                  <a:gd name="connsiteY2" fmla="*/ 27813 h 188848"/>
                  <a:gd name="connsiteX3" fmla="*/ 0 w 212470"/>
                  <a:gd name="connsiteY3" fmla="*/ 102616 h 188848"/>
                  <a:gd name="connsiteX4" fmla="*/ 0 w 212470"/>
                  <a:gd name="connsiteY4" fmla="*/ 184785 h 188848"/>
                  <a:gd name="connsiteX5" fmla="*/ 3429 w 212470"/>
                  <a:gd name="connsiteY5" fmla="*/ 188849 h 188848"/>
                  <a:gd name="connsiteX6" fmla="*/ 209042 w 212470"/>
                  <a:gd name="connsiteY6" fmla="*/ 188849 h 188848"/>
                  <a:gd name="connsiteX7" fmla="*/ 212471 w 212470"/>
                  <a:gd name="connsiteY7" fmla="*/ 184785 h 188848"/>
                  <a:gd name="connsiteX8" fmla="*/ 212471 w 212470"/>
                  <a:gd name="connsiteY8" fmla="*/ 102616 h 188848"/>
                  <a:gd name="connsiteX9" fmla="*/ 181102 w 212470"/>
                  <a:gd name="connsiteY9" fmla="*/ 27813 h 18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470" h="188848">
                    <a:moveTo>
                      <a:pt x="181229" y="27813"/>
                    </a:moveTo>
                    <a:cubicBezTo>
                      <a:pt x="161925" y="9906"/>
                      <a:pt x="135509" y="0"/>
                      <a:pt x="106299" y="0"/>
                    </a:cubicBezTo>
                    <a:cubicBezTo>
                      <a:pt x="77089" y="0"/>
                      <a:pt x="50673" y="9906"/>
                      <a:pt x="31369" y="27813"/>
                    </a:cubicBezTo>
                    <a:cubicBezTo>
                      <a:pt x="12065" y="45720"/>
                      <a:pt x="0" y="71755"/>
                      <a:pt x="0" y="102616"/>
                    </a:cubicBezTo>
                    <a:lnTo>
                      <a:pt x="0" y="184785"/>
                    </a:lnTo>
                    <a:cubicBezTo>
                      <a:pt x="0" y="187071"/>
                      <a:pt x="1524" y="188849"/>
                      <a:pt x="3429" y="188849"/>
                    </a:cubicBezTo>
                    <a:lnTo>
                      <a:pt x="209042" y="188849"/>
                    </a:lnTo>
                    <a:cubicBezTo>
                      <a:pt x="210947" y="188849"/>
                      <a:pt x="212471" y="187071"/>
                      <a:pt x="212471" y="184785"/>
                    </a:cubicBezTo>
                    <a:lnTo>
                      <a:pt x="212471" y="102616"/>
                    </a:lnTo>
                    <a:cubicBezTo>
                      <a:pt x="212471" y="71755"/>
                      <a:pt x="200406" y="45720"/>
                      <a:pt x="181102" y="27813"/>
                    </a:cubicBezTo>
                    <a:close/>
                  </a:path>
                </a:pathLst>
              </a:custGeom>
              <a:solidFill>
                <a:srgbClr val="14A69A"/>
              </a:solidFill>
              <a:ln w="0" cap="flat">
                <a:noFill/>
                <a:prstDash val="solid"/>
                <a:miter/>
              </a:ln>
            </p:spPr>
            <p:txBody>
              <a:bodyPr rtlCol="0" anchor="ctr"/>
              <a:lstStyle/>
              <a:p>
                <a:endParaRPr lang="ja-JP" altLang="en-US"/>
              </a:p>
            </p:txBody>
          </p:sp>
          <p:sp>
            <p:nvSpPr>
              <p:cNvPr id="63517" name="フリーフォーム: 図形 63516">
                <a:extLst>
                  <a:ext uri="{FF2B5EF4-FFF2-40B4-BE49-F238E27FC236}">
                    <a16:creationId xmlns:a16="http://schemas.microsoft.com/office/drawing/2014/main" id="{D1622702-5924-01C1-1CC1-C02F407B0A62}"/>
                  </a:ext>
                </a:extLst>
              </p:cNvPr>
              <p:cNvSpPr/>
              <p:nvPr/>
            </p:nvSpPr>
            <p:spPr>
              <a:xfrm>
                <a:off x="5721107" y="3028352"/>
                <a:ext cx="30987" cy="32893"/>
              </a:xfrm>
              <a:custGeom>
                <a:avLst/>
                <a:gdLst>
                  <a:gd name="connsiteX0" fmla="*/ 15621 w 30987"/>
                  <a:gd name="connsiteY0" fmla="*/ 0 h 32893"/>
                  <a:gd name="connsiteX1" fmla="*/ 30988 w 30987"/>
                  <a:gd name="connsiteY1" fmla="*/ 762 h 32893"/>
                  <a:gd name="connsiteX2" fmla="*/ 24511 w 30987"/>
                  <a:gd name="connsiteY2" fmla="*/ 32893 h 32893"/>
                  <a:gd name="connsiteX3" fmla="*/ 6477 w 30987"/>
                  <a:gd name="connsiteY3" fmla="*/ 32893 h 32893"/>
                  <a:gd name="connsiteX4" fmla="*/ 0 w 30987"/>
                  <a:gd name="connsiteY4" fmla="*/ 762 h 32893"/>
                  <a:gd name="connsiteX5" fmla="*/ 15367 w 30987"/>
                  <a:gd name="connsiteY5" fmla="*/ 0 h 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87" h="32893">
                    <a:moveTo>
                      <a:pt x="15621" y="0"/>
                    </a:moveTo>
                    <a:cubicBezTo>
                      <a:pt x="20828" y="0"/>
                      <a:pt x="26035" y="254"/>
                      <a:pt x="30988" y="762"/>
                    </a:cubicBezTo>
                    <a:lnTo>
                      <a:pt x="24511" y="32893"/>
                    </a:lnTo>
                    <a:lnTo>
                      <a:pt x="6477" y="32893"/>
                    </a:lnTo>
                    <a:lnTo>
                      <a:pt x="0" y="762"/>
                    </a:lnTo>
                    <a:cubicBezTo>
                      <a:pt x="5080" y="254"/>
                      <a:pt x="10160" y="0"/>
                      <a:pt x="15367" y="0"/>
                    </a:cubicBezTo>
                    <a:close/>
                  </a:path>
                </a:pathLst>
              </a:custGeom>
              <a:solidFill>
                <a:srgbClr val="FFFFFF"/>
              </a:solidFill>
              <a:ln w="0" cap="flat">
                <a:noFill/>
                <a:prstDash val="solid"/>
                <a:miter/>
              </a:ln>
            </p:spPr>
            <p:txBody>
              <a:bodyPr rtlCol="0" anchor="ctr"/>
              <a:lstStyle/>
              <a:p>
                <a:endParaRPr lang="ja-JP" altLang="en-US"/>
              </a:p>
            </p:txBody>
          </p:sp>
          <p:sp>
            <p:nvSpPr>
              <p:cNvPr id="63518" name="フリーフォーム: 図形 63517">
                <a:extLst>
                  <a:ext uri="{FF2B5EF4-FFF2-40B4-BE49-F238E27FC236}">
                    <a16:creationId xmlns:a16="http://schemas.microsoft.com/office/drawing/2014/main" id="{4031B09D-F8C7-A34D-36F2-F4570AE4F4C0}"/>
                  </a:ext>
                </a:extLst>
              </p:cNvPr>
              <p:cNvSpPr/>
              <p:nvPr/>
            </p:nvSpPr>
            <p:spPr>
              <a:xfrm>
                <a:off x="5716534" y="3069500"/>
                <a:ext cx="40386" cy="97663"/>
              </a:xfrm>
              <a:custGeom>
                <a:avLst/>
                <a:gdLst>
                  <a:gd name="connsiteX0" fmla="*/ 40386 w 40386"/>
                  <a:gd name="connsiteY0" fmla="*/ 84201 h 97663"/>
                  <a:gd name="connsiteX1" fmla="*/ 20193 w 40386"/>
                  <a:gd name="connsiteY1" fmla="*/ 97663 h 97663"/>
                  <a:gd name="connsiteX2" fmla="*/ 0 w 40386"/>
                  <a:gd name="connsiteY2" fmla="*/ 84201 h 97663"/>
                  <a:gd name="connsiteX3" fmla="*/ 11430 w 40386"/>
                  <a:gd name="connsiteY3" fmla="*/ 0 h 97663"/>
                  <a:gd name="connsiteX4" fmla="*/ 28956 w 40386"/>
                  <a:gd name="connsiteY4" fmla="*/ 0 h 97663"/>
                  <a:gd name="connsiteX5" fmla="*/ 40386 w 40386"/>
                  <a:gd name="connsiteY5" fmla="*/ 84201 h 97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86" h="97663">
                    <a:moveTo>
                      <a:pt x="40386" y="84201"/>
                    </a:moveTo>
                    <a:lnTo>
                      <a:pt x="20193" y="97663"/>
                    </a:lnTo>
                    <a:lnTo>
                      <a:pt x="0" y="84201"/>
                    </a:lnTo>
                    <a:lnTo>
                      <a:pt x="11430" y="0"/>
                    </a:lnTo>
                    <a:lnTo>
                      <a:pt x="28956" y="0"/>
                    </a:lnTo>
                    <a:lnTo>
                      <a:pt x="40386" y="84201"/>
                    </a:lnTo>
                    <a:close/>
                  </a:path>
                </a:pathLst>
              </a:custGeom>
              <a:solidFill>
                <a:srgbClr val="FFFFFF"/>
              </a:solidFill>
              <a:ln w="0" cap="flat">
                <a:noFill/>
                <a:prstDash val="solid"/>
                <a:miter/>
              </a:ln>
            </p:spPr>
            <p:txBody>
              <a:bodyPr rtlCol="0" anchor="ctr"/>
              <a:lstStyle/>
              <a:p>
                <a:endParaRPr lang="ja-JP" altLang="en-US"/>
              </a:p>
            </p:txBody>
          </p:sp>
        </p:grpSp>
      </p:grpSp>
      <p:grpSp>
        <p:nvGrpSpPr>
          <p:cNvPr id="63519" name="グラフィックス 19">
            <a:extLst>
              <a:ext uri="{FF2B5EF4-FFF2-40B4-BE49-F238E27FC236}">
                <a16:creationId xmlns:a16="http://schemas.microsoft.com/office/drawing/2014/main" id="{B4995C4A-B0E4-2571-CEA6-1DEBAC877D2A}"/>
              </a:ext>
            </a:extLst>
          </p:cNvPr>
          <p:cNvGrpSpPr/>
          <p:nvPr/>
        </p:nvGrpSpPr>
        <p:grpSpPr>
          <a:xfrm>
            <a:off x="7593211" y="2717837"/>
            <a:ext cx="611886" cy="611886"/>
            <a:chOff x="7593211" y="2717837"/>
            <a:chExt cx="611886" cy="611886"/>
          </a:xfrm>
        </p:grpSpPr>
        <p:sp>
          <p:nvSpPr>
            <p:cNvPr id="63520" name="フリーフォーム: 図形 63519">
              <a:extLst>
                <a:ext uri="{FF2B5EF4-FFF2-40B4-BE49-F238E27FC236}">
                  <a16:creationId xmlns:a16="http://schemas.microsoft.com/office/drawing/2014/main" id="{D8F995FA-A3C2-FA1E-1A99-18D6898370D0}"/>
                </a:ext>
              </a:extLst>
            </p:cNvPr>
            <p:cNvSpPr/>
            <p:nvPr/>
          </p:nvSpPr>
          <p:spPr>
            <a:xfrm>
              <a:off x="7593211" y="2717837"/>
              <a:ext cx="611886" cy="611886"/>
            </a:xfrm>
            <a:custGeom>
              <a:avLst/>
              <a:gdLst>
                <a:gd name="connsiteX0" fmla="*/ 611886 w 611886"/>
                <a:gd name="connsiteY0" fmla="*/ 305943 h 611886"/>
                <a:gd name="connsiteX1" fmla="*/ 305943 w 611886"/>
                <a:gd name="connsiteY1" fmla="*/ 611886 h 611886"/>
                <a:gd name="connsiteX2" fmla="*/ 0 w 611886"/>
                <a:gd name="connsiteY2" fmla="*/ 305943 h 611886"/>
                <a:gd name="connsiteX3" fmla="*/ 305943 w 611886"/>
                <a:gd name="connsiteY3" fmla="*/ 0 h 611886"/>
                <a:gd name="connsiteX4" fmla="*/ 611886 w 611886"/>
                <a:gd name="connsiteY4" fmla="*/ 305943 h 611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886" h="611886">
                  <a:moveTo>
                    <a:pt x="611886" y="305943"/>
                  </a:moveTo>
                  <a:cubicBezTo>
                    <a:pt x="611886" y="474911"/>
                    <a:pt x="474911" y="611886"/>
                    <a:pt x="305943" y="611886"/>
                  </a:cubicBezTo>
                  <a:cubicBezTo>
                    <a:pt x="136975" y="611886"/>
                    <a:pt x="0" y="474911"/>
                    <a:pt x="0" y="305943"/>
                  </a:cubicBezTo>
                  <a:cubicBezTo>
                    <a:pt x="0" y="136975"/>
                    <a:pt x="136975" y="0"/>
                    <a:pt x="305943" y="0"/>
                  </a:cubicBezTo>
                  <a:cubicBezTo>
                    <a:pt x="474911" y="0"/>
                    <a:pt x="611886" y="136975"/>
                    <a:pt x="611886" y="305943"/>
                  </a:cubicBezTo>
                  <a:close/>
                </a:path>
              </a:pathLst>
            </a:custGeom>
            <a:solidFill>
              <a:srgbClr val="EAEFF9"/>
            </a:solidFill>
            <a:ln w="0" cap="flat">
              <a:noFill/>
              <a:prstDash val="solid"/>
              <a:miter/>
            </a:ln>
          </p:spPr>
          <p:txBody>
            <a:bodyPr rtlCol="0" anchor="ctr"/>
            <a:lstStyle/>
            <a:p>
              <a:endParaRPr lang="ja-JP" altLang="en-US"/>
            </a:p>
          </p:txBody>
        </p:sp>
        <p:grpSp>
          <p:nvGrpSpPr>
            <p:cNvPr id="63521" name="グラフィックス 19">
              <a:extLst>
                <a:ext uri="{FF2B5EF4-FFF2-40B4-BE49-F238E27FC236}">
                  <a16:creationId xmlns:a16="http://schemas.microsoft.com/office/drawing/2014/main" id="{B86F28C5-7018-0405-2E82-EF34177C3AEC}"/>
                </a:ext>
              </a:extLst>
            </p:cNvPr>
            <p:cNvGrpSpPr/>
            <p:nvPr/>
          </p:nvGrpSpPr>
          <p:grpSpPr>
            <a:xfrm>
              <a:off x="7759326" y="2802800"/>
              <a:ext cx="287528" cy="440689"/>
              <a:chOff x="7759326" y="2802800"/>
              <a:chExt cx="287528" cy="440689"/>
            </a:xfrm>
          </p:grpSpPr>
          <p:grpSp>
            <p:nvGrpSpPr>
              <p:cNvPr id="63522" name="グラフィックス 19">
                <a:extLst>
                  <a:ext uri="{FF2B5EF4-FFF2-40B4-BE49-F238E27FC236}">
                    <a16:creationId xmlns:a16="http://schemas.microsoft.com/office/drawing/2014/main" id="{3117406D-A605-876F-B90F-4DC5895465B4}"/>
                  </a:ext>
                </a:extLst>
              </p:cNvPr>
              <p:cNvGrpSpPr/>
              <p:nvPr/>
            </p:nvGrpSpPr>
            <p:grpSpPr>
              <a:xfrm>
                <a:off x="7764915" y="3086645"/>
                <a:ext cx="276097" cy="67309"/>
                <a:chOff x="7764915" y="3086645"/>
                <a:chExt cx="276097" cy="67309"/>
              </a:xfrm>
            </p:grpSpPr>
            <p:sp>
              <p:nvSpPr>
                <p:cNvPr id="63523" name="フリーフォーム: 図形 63522">
                  <a:extLst>
                    <a:ext uri="{FF2B5EF4-FFF2-40B4-BE49-F238E27FC236}">
                      <a16:creationId xmlns:a16="http://schemas.microsoft.com/office/drawing/2014/main" id="{484474F4-890A-00C5-86BC-D526885CCDB5}"/>
                    </a:ext>
                  </a:extLst>
                </p:cNvPr>
                <p:cNvSpPr/>
                <p:nvPr/>
              </p:nvSpPr>
              <p:spPr>
                <a:xfrm>
                  <a:off x="7771265" y="3092995"/>
                  <a:ext cx="264033" cy="55118"/>
                </a:xfrm>
                <a:custGeom>
                  <a:avLst/>
                  <a:gdLst>
                    <a:gd name="connsiteX0" fmla="*/ 131826 w 264033"/>
                    <a:gd name="connsiteY0" fmla="*/ 54864 h 55118"/>
                    <a:gd name="connsiteX1" fmla="*/ 27051 w 264033"/>
                    <a:gd name="connsiteY1" fmla="*/ 42926 h 55118"/>
                    <a:gd name="connsiteX2" fmla="*/ 12954 w 264033"/>
                    <a:gd name="connsiteY2" fmla="*/ 37846 h 55118"/>
                    <a:gd name="connsiteX3" fmla="*/ 6858 w 264033"/>
                    <a:gd name="connsiteY3" fmla="*/ 34544 h 55118"/>
                    <a:gd name="connsiteX4" fmla="*/ 0 w 264033"/>
                    <a:gd name="connsiteY4" fmla="*/ 27432 h 55118"/>
                    <a:gd name="connsiteX5" fmla="*/ 5715 w 264033"/>
                    <a:gd name="connsiteY5" fmla="*/ 21082 h 55118"/>
                    <a:gd name="connsiteX6" fmla="*/ 13081 w 264033"/>
                    <a:gd name="connsiteY6" fmla="*/ 17018 h 55118"/>
                    <a:gd name="connsiteX7" fmla="*/ 35814 w 264033"/>
                    <a:gd name="connsiteY7" fmla="*/ 9652 h 55118"/>
                    <a:gd name="connsiteX8" fmla="*/ 45339 w 264033"/>
                    <a:gd name="connsiteY8" fmla="*/ 7493 h 55118"/>
                    <a:gd name="connsiteX9" fmla="*/ 131953 w 264033"/>
                    <a:gd name="connsiteY9" fmla="*/ 0 h 55118"/>
                    <a:gd name="connsiteX10" fmla="*/ 183769 w 264033"/>
                    <a:gd name="connsiteY10" fmla="*/ 2540 h 55118"/>
                    <a:gd name="connsiteX11" fmla="*/ 226187 w 264033"/>
                    <a:gd name="connsiteY11" fmla="*/ 9271 h 55118"/>
                    <a:gd name="connsiteX12" fmla="*/ 254000 w 264033"/>
                    <a:gd name="connsiteY12" fmla="*/ 18669 h 55118"/>
                    <a:gd name="connsiteX13" fmla="*/ 258191 w 264033"/>
                    <a:gd name="connsiteY13" fmla="*/ 21082 h 55118"/>
                    <a:gd name="connsiteX14" fmla="*/ 259207 w 264033"/>
                    <a:gd name="connsiteY14" fmla="*/ 21717 h 55118"/>
                    <a:gd name="connsiteX15" fmla="*/ 260096 w 264033"/>
                    <a:gd name="connsiteY15" fmla="*/ 22352 h 55118"/>
                    <a:gd name="connsiteX16" fmla="*/ 264033 w 264033"/>
                    <a:gd name="connsiteY16" fmla="*/ 27559 h 55118"/>
                    <a:gd name="connsiteX17" fmla="*/ 260223 w 264033"/>
                    <a:gd name="connsiteY17" fmla="*/ 32766 h 55118"/>
                    <a:gd name="connsiteX18" fmla="*/ 132080 w 264033"/>
                    <a:gd name="connsiteY18" fmla="*/ 55118 h 55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4033" h="55118">
                      <a:moveTo>
                        <a:pt x="131826" y="54864"/>
                      </a:moveTo>
                      <a:cubicBezTo>
                        <a:pt x="91059" y="54864"/>
                        <a:pt x="52832" y="50546"/>
                        <a:pt x="27051" y="42926"/>
                      </a:cubicBezTo>
                      <a:cubicBezTo>
                        <a:pt x="21717" y="41275"/>
                        <a:pt x="16891" y="39624"/>
                        <a:pt x="12954" y="37846"/>
                      </a:cubicBezTo>
                      <a:cubicBezTo>
                        <a:pt x="10795" y="36957"/>
                        <a:pt x="8890" y="35814"/>
                        <a:pt x="6858" y="34544"/>
                      </a:cubicBezTo>
                      <a:cubicBezTo>
                        <a:pt x="1778" y="31369"/>
                        <a:pt x="0" y="28829"/>
                        <a:pt x="0" y="27432"/>
                      </a:cubicBezTo>
                      <a:cubicBezTo>
                        <a:pt x="0" y="26162"/>
                        <a:pt x="1524" y="23876"/>
                        <a:pt x="5715" y="21082"/>
                      </a:cubicBezTo>
                      <a:cubicBezTo>
                        <a:pt x="8001" y="19558"/>
                        <a:pt x="10414" y="18288"/>
                        <a:pt x="13081" y="17018"/>
                      </a:cubicBezTo>
                      <a:cubicBezTo>
                        <a:pt x="19050" y="14351"/>
                        <a:pt x="26670" y="11811"/>
                        <a:pt x="35814" y="9652"/>
                      </a:cubicBezTo>
                      <a:cubicBezTo>
                        <a:pt x="38862" y="8890"/>
                        <a:pt x="42037" y="8255"/>
                        <a:pt x="45339" y="7493"/>
                      </a:cubicBezTo>
                      <a:cubicBezTo>
                        <a:pt x="69596" y="2667"/>
                        <a:pt x="100330" y="0"/>
                        <a:pt x="131953" y="0"/>
                      </a:cubicBezTo>
                      <a:cubicBezTo>
                        <a:pt x="149860" y="0"/>
                        <a:pt x="167259" y="889"/>
                        <a:pt x="183769" y="2540"/>
                      </a:cubicBezTo>
                      <a:cubicBezTo>
                        <a:pt x="199517" y="4064"/>
                        <a:pt x="213741" y="6350"/>
                        <a:pt x="226187" y="9271"/>
                      </a:cubicBezTo>
                      <a:cubicBezTo>
                        <a:pt x="237871" y="12065"/>
                        <a:pt x="247269" y="15113"/>
                        <a:pt x="254000" y="18669"/>
                      </a:cubicBezTo>
                      <a:cubicBezTo>
                        <a:pt x="255524" y="19431"/>
                        <a:pt x="256921" y="20320"/>
                        <a:pt x="258191" y="21082"/>
                      </a:cubicBezTo>
                      <a:lnTo>
                        <a:pt x="259207" y="21717"/>
                      </a:lnTo>
                      <a:cubicBezTo>
                        <a:pt x="259207" y="21717"/>
                        <a:pt x="259842" y="22098"/>
                        <a:pt x="260096" y="22352"/>
                      </a:cubicBezTo>
                      <a:cubicBezTo>
                        <a:pt x="262509" y="24257"/>
                        <a:pt x="264033" y="26162"/>
                        <a:pt x="264033" y="27559"/>
                      </a:cubicBezTo>
                      <a:cubicBezTo>
                        <a:pt x="264033" y="28956"/>
                        <a:pt x="262636" y="30861"/>
                        <a:pt x="260223" y="32766"/>
                      </a:cubicBezTo>
                      <a:cubicBezTo>
                        <a:pt x="246507" y="43561"/>
                        <a:pt x="200533" y="55118"/>
                        <a:pt x="132080" y="55118"/>
                      </a:cubicBezTo>
                      <a:close/>
                    </a:path>
                  </a:pathLst>
                </a:custGeom>
                <a:solidFill>
                  <a:srgbClr val="FFFFFF"/>
                </a:solidFill>
                <a:ln w="0" cap="flat">
                  <a:noFill/>
                  <a:prstDash val="solid"/>
                  <a:miter/>
                </a:ln>
              </p:spPr>
              <p:txBody>
                <a:bodyPr rtlCol="0" anchor="ctr"/>
                <a:lstStyle/>
                <a:p>
                  <a:endParaRPr lang="ja-JP" altLang="en-US"/>
                </a:p>
              </p:txBody>
            </p:sp>
            <p:sp>
              <p:nvSpPr>
                <p:cNvPr id="63524" name="フリーフォーム: 図形 63523">
                  <a:extLst>
                    <a:ext uri="{FF2B5EF4-FFF2-40B4-BE49-F238E27FC236}">
                      <a16:creationId xmlns:a16="http://schemas.microsoft.com/office/drawing/2014/main" id="{83406DF5-2E80-9D8C-E0C0-AE87F943E475}"/>
                    </a:ext>
                  </a:extLst>
                </p:cNvPr>
                <p:cNvSpPr/>
                <p:nvPr/>
              </p:nvSpPr>
              <p:spPr>
                <a:xfrm>
                  <a:off x="7764915" y="3086645"/>
                  <a:ext cx="276097" cy="67309"/>
                </a:xfrm>
                <a:custGeom>
                  <a:avLst/>
                  <a:gdLst>
                    <a:gd name="connsiteX0" fmla="*/ 138176 w 276097"/>
                    <a:gd name="connsiteY0" fmla="*/ 12446 h 67309"/>
                    <a:gd name="connsiteX1" fmla="*/ 189357 w 276097"/>
                    <a:gd name="connsiteY1" fmla="*/ 14859 h 67309"/>
                    <a:gd name="connsiteX2" fmla="*/ 231013 w 276097"/>
                    <a:gd name="connsiteY2" fmla="*/ 21463 h 67309"/>
                    <a:gd name="connsiteX3" fmla="*/ 257429 w 276097"/>
                    <a:gd name="connsiteY3" fmla="*/ 30353 h 67309"/>
                    <a:gd name="connsiteX4" fmla="*/ 260985 w 276097"/>
                    <a:gd name="connsiteY4" fmla="*/ 32385 h 67309"/>
                    <a:gd name="connsiteX5" fmla="*/ 262128 w 276097"/>
                    <a:gd name="connsiteY5" fmla="*/ 33020 h 67309"/>
                    <a:gd name="connsiteX6" fmla="*/ 262636 w 276097"/>
                    <a:gd name="connsiteY6" fmla="*/ 33274 h 67309"/>
                    <a:gd name="connsiteX7" fmla="*/ 263017 w 276097"/>
                    <a:gd name="connsiteY7" fmla="*/ 33655 h 67309"/>
                    <a:gd name="connsiteX8" fmla="*/ 262636 w 276097"/>
                    <a:gd name="connsiteY8" fmla="*/ 34036 h 67309"/>
                    <a:gd name="connsiteX9" fmla="*/ 138303 w 276097"/>
                    <a:gd name="connsiteY9" fmla="*/ 54991 h 67309"/>
                    <a:gd name="connsiteX10" fmla="*/ 35179 w 276097"/>
                    <a:gd name="connsiteY10" fmla="*/ 43307 h 67309"/>
                    <a:gd name="connsiteX11" fmla="*/ 21844 w 276097"/>
                    <a:gd name="connsiteY11" fmla="*/ 38481 h 67309"/>
                    <a:gd name="connsiteX12" fmla="*/ 16383 w 276097"/>
                    <a:gd name="connsiteY12" fmla="*/ 35560 h 67309"/>
                    <a:gd name="connsiteX13" fmla="*/ 13589 w 276097"/>
                    <a:gd name="connsiteY13" fmla="*/ 33655 h 67309"/>
                    <a:gd name="connsiteX14" fmla="*/ 15367 w 276097"/>
                    <a:gd name="connsiteY14" fmla="*/ 32385 h 67309"/>
                    <a:gd name="connsiteX15" fmla="*/ 21717 w 276097"/>
                    <a:gd name="connsiteY15" fmla="*/ 28829 h 67309"/>
                    <a:gd name="connsiteX16" fmla="*/ 43434 w 276097"/>
                    <a:gd name="connsiteY16" fmla="*/ 21844 h 67309"/>
                    <a:gd name="connsiteX17" fmla="*/ 52705 w 276097"/>
                    <a:gd name="connsiteY17" fmla="*/ 19812 h 67309"/>
                    <a:gd name="connsiteX18" fmla="*/ 138176 w 276097"/>
                    <a:gd name="connsiteY18" fmla="*/ 12446 h 67309"/>
                    <a:gd name="connsiteX19" fmla="*/ 138176 w 276097"/>
                    <a:gd name="connsiteY19" fmla="*/ 254 h 67309"/>
                    <a:gd name="connsiteX20" fmla="*/ 50292 w 276097"/>
                    <a:gd name="connsiteY20" fmla="*/ 7874 h 67309"/>
                    <a:gd name="connsiteX21" fmla="*/ 40513 w 276097"/>
                    <a:gd name="connsiteY21" fmla="*/ 10033 h 67309"/>
                    <a:gd name="connsiteX22" fmla="*/ 16764 w 276097"/>
                    <a:gd name="connsiteY22" fmla="*/ 17780 h 67309"/>
                    <a:gd name="connsiteX23" fmla="*/ 8509 w 276097"/>
                    <a:gd name="connsiteY23" fmla="*/ 22352 h 67309"/>
                    <a:gd name="connsiteX24" fmla="*/ 0 w 276097"/>
                    <a:gd name="connsiteY24" fmla="*/ 33782 h 67309"/>
                    <a:gd name="connsiteX25" fmla="*/ 9779 w 276097"/>
                    <a:gd name="connsiteY25" fmla="*/ 46228 h 67309"/>
                    <a:gd name="connsiteX26" fmla="*/ 16637 w 276097"/>
                    <a:gd name="connsiteY26" fmla="*/ 49784 h 67309"/>
                    <a:gd name="connsiteX27" fmla="*/ 31496 w 276097"/>
                    <a:gd name="connsiteY27" fmla="*/ 55118 h 67309"/>
                    <a:gd name="connsiteX28" fmla="*/ 138049 w 276097"/>
                    <a:gd name="connsiteY28" fmla="*/ 67310 h 67309"/>
                    <a:gd name="connsiteX29" fmla="*/ 269875 w 276097"/>
                    <a:gd name="connsiteY29" fmla="*/ 43688 h 67309"/>
                    <a:gd name="connsiteX30" fmla="*/ 276098 w 276097"/>
                    <a:gd name="connsiteY30" fmla="*/ 33655 h 67309"/>
                    <a:gd name="connsiteX31" fmla="*/ 269875 w 276097"/>
                    <a:gd name="connsiteY31" fmla="*/ 23622 h 67309"/>
                    <a:gd name="connsiteX32" fmla="*/ 267589 w 276097"/>
                    <a:gd name="connsiteY32" fmla="*/ 22098 h 67309"/>
                    <a:gd name="connsiteX33" fmla="*/ 262890 w 276097"/>
                    <a:gd name="connsiteY33" fmla="*/ 19304 h 67309"/>
                    <a:gd name="connsiteX34" fmla="*/ 233680 w 276097"/>
                    <a:gd name="connsiteY34" fmla="*/ 9398 h 67309"/>
                    <a:gd name="connsiteX35" fmla="*/ 190500 w 276097"/>
                    <a:gd name="connsiteY35" fmla="*/ 2540 h 67309"/>
                    <a:gd name="connsiteX36" fmla="*/ 138049 w 276097"/>
                    <a:gd name="connsiteY36" fmla="*/ 0 h 67309"/>
                    <a:gd name="connsiteX37" fmla="*/ 138049 w 276097"/>
                    <a:gd name="connsiteY37" fmla="*/ 0 h 67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76097" h="67309">
                      <a:moveTo>
                        <a:pt x="138176" y="12446"/>
                      </a:moveTo>
                      <a:cubicBezTo>
                        <a:pt x="155956" y="12446"/>
                        <a:pt x="173101" y="13335"/>
                        <a:pt x="189357" y="14859"/>
                      </a:cubicBezTo>
                      <a:cubicBezTo>
                        <a:pt x="204851" y="16383"/>
                        <a:pt x="218821" y="18669"/>
                        <a:pt x="231013" y="21463"/>
                      </a:cubicBezTo>
                      <a:cubicBezTo>
                        <a:pt x="242062" y="24003"/>
                        <a:pt x="251206" y="27051"/>
                        <a:pt x="257429" y="30353"/>
                      </a:cubicBezTo>
                      <a:cubicBezTo>
                        <a:pt x="258699" y="30988"/>
                        <a:pt x="259969" y="31750"/>
                        <a:pt x="260985" y="32385"/>
                      </a:cubicBezTo>
                      <a:cubicBezTo>
                        <a:pt x="261366" y="32639"/>
                        <a:pt x="261747" y="32893"/>
                        <a:pt x="262128" y="33020"/>
                      </a:cubicBezTo>
                      <a:cubicBezTo>
                        <a:pt x="262382" y="33020"/>
                        <a:pt x="262509" y="33274"/>
                        <a:pt x="262636" y="33274"/>
                      </a:cubicBezTo>
                      <a:cubicBezTo>
                        <a:pt x="262763" y="33274"/>
                        <a:pt x="262890" y="33528"/>
                        <a:pt x="263017" y="33655"/>
                      </a:cubicBezTo>
                      <a:cubicBezTo>
                        <a:pt x="262890" y="33655"/>
                        <a:pt x="262763" y="33909"/>
                        <a:pt x="262636" y="34036"/>
                      </a:cubicBezTo>
                      <a:cubicBezTo>
                        <a:pt x="249301" y="44450"/>
                        <a:pt x="202311" y="54991"/>
                        <a:pt x="138303" y="54991"/>
                      </a:cubicBezTo>
                      <a:cubicBezTo>
                        <a:pt x="98044" y="54991"/>
                        <a:pt x="60452" y="50673"/>
                        <a:pt x="35179" y="43307"/>
                      </a:cubicBezTo>
                      <a:cubicBezTo>
                        <a:pt x="30099" y="41783"/>
                        <a:pt x="25527" y="40132"/>
                        <a:pt x="21844" y="38481"/>
                      </a:cubicBezTo>
                      <a:cubicBezTo>
                        <a:pt x="19939" y="37592"/>
                        <a:pt x="18288" y="36703"/>
                        <a:pt x="16383" y="35560"/>
                      </a:cubicBezTo>
                      <a:cubicBezTo>
                        <a:pt x="15113" y="34798"/>
                        <a:pt x="14224" y="34163"/>
                        <a:pt x="13589" y="33655"/>
                      </a:cubicBezTo>
                      <a:cubicBezTo>
                        <a:pt x="14097" y="33274"/>
                        <a:pt x="14605" y="32893"/>
                        <a:pt x="15367" y="32385"/>
                      </a:cubicBezTo>
                      <a:cubicBezTo>
                        <a:pt x="17399" y="30988"/>
                        <a:pt x="19431" y="29845"/>
                        <a:pt x="21717" y="28829"/>
                      </a:cubicBezTo>
                      <a:cubicBezTo>
                        <a:pt x="27432" y="26289"/>
                        <a:pt x="34671" y="23876"/>
                        <a:pt x="43434" y="21844"/>
                      </a:cubicBezTo>
                      <a:cubicBezTo>
                        <a:pt x="46482" y="21082"/>
                        <a:pt x="49530" y="20447"/>
                        <a:pt x="52705" y="19812"/>
                      </a:cubicBezTo>
                      <a:cubicBezTo>
                        <a:pt x="76581" y="14986"/>
                        <a:pt x="106934" y="12446"/>
                        <a:pt x="138176" y="12446"/>
                      </a:cubicBezTo>
                      <a:moveTo>
                        <a:pt x="138176" y="254"/>
                      </a:moveTo>
                      <a:cubicBezTo>
                        <a:pt x="104775" y="254"/>
                        <a:pt x="74168" y="3175"/>
                        <a:pt x="50292" y="7874"/>
                      </a:cubicBezTo>
                      <a:cubicBezTo>
                        <a:pt x="46863" y="8509"/>
                        <a:pt x="43561" y="9271"/>
                        <a:pt x="40513" y="10033"/>
                      </a:cubicBezTo>
                      <a:cubicBezTo>
                        <a:pt x="31115" y="12319"/>
                        <a:pt x="23114" y="14859"/>
                        <a:pt x="16764" y="17780"/>
                      </a:cubicBezTo>
                      <a:cubicBezTo>
                        <a:pt x="13589" y="19177"/>
                        <a:pt x="10922" y="20701"/>
                        <a:pt x="8509" y="22352"/>
                      </a:cubicBezTo>
                      <a:cubicBezTo>
                        <a:pt x="3175" y="25908"/>
                        <a:pt x="0" y="29845"/>
                        <a:pt x="0" y="33782"/>
                      </a:cubicBezTo>
                      <a:cubicBezTo>
                        <a:pt x="0" y="38100"/>
                        <a:pt x="3556" y="42291"/>
                        <a:pt x="9779" y="46228"/>
                      </a:cubicBezTo>
                      <a:cubicBezTo>
                        <a:pt x="11811" y="47498"/>
                        <a:pt x="13970" y="48641"/>
                        <a:pt x="16637" y="49784"/>
                      </a:cubicBezTo>
                      <a:cubicBezTo>
                        <a:pt x="20828" y="51689"/>
                        <a:pt x="25908" y="53467"/>
                        <a:pt x="31496" y="55118"/>
                      </a:cubicBezTo>
                      <a:cubicBezTo>
                        <a:pt x="56769" y="62611"/>
                        <a:pt x="95123" y="67310"/>
                        <a:pt x="138049" y="67310"/>
                      </a:cubicBezTo>
                      <a:cubicBezTo>
                        <a:pt x="200025" y="67310"/>
                        <a:pt x="252476" y="57404"/>
                        <a:pt x="269875" y="43688"/>
                      </a:cubicBezTo>
                      <a:cubicBezTo>
                        <a:pt x="273939" y="40513"/>
                        <a:pt x="276098" y="37211"/>
                        <a:pt x="276098" y="33655"/>
                      </a:cubicBezTo>
                      <a:cubicBezTo>
                        <a:pt x="276098" y="30099"/>
                        <a:pt x="273939" y="26797"/>
                        <a:pt x="269875" y="23622"/>
                      </a:cubicBezTo>
                      <a:cubicBezTo>
                        <a:pt x="269240" y="23114"/>
                        <a:pt x="268351" y="22606"/>
                        <a:pt x="267589" y="22098"/>
                      </a:cubicBezTo>
                      <a:cubicBezTo>
                        <a:pt x="266192" y="21209"/>
                        <a:pt x="264541" y="20193"/>
                        <a:pt x="262890" y="19304"/>
                      </a:cubicBezTo>
                      <a:cubicBezTo>
                        <a:pt x="255651" y="15621"/>
                        <a:pt x="245745" y="12192"/>
                        <a:pt x="233680" y="9398"/>
                      </a:cubicBezTo>
                      <a:cubicBezTo>
                        <a:pt x="221234" y="6477"/>
                        <a:pt x="206629" y="4191"/>
                        <a:pt x="190500" y="2540"/>
                      </a:cubicBezTo>
                      <a:cubicBezTo>
                        <a:pt x="174371" y="889"/>
                        <a:pt x="156591" y="0"/>
                        <a:pt x="138049" y="0"/>
                      </a:cubicBezTo>
                      <a:lnTo>
                        <a:pt x="138049" y="0"/>
                      </a:lnTo>
                      <a:close/>
                    </a:path>
                  </a:pathLst>
                </a:custGeom>
                <a:solidFill>
                  <a:srgbClr val="003686"/>
                </a:solidFill>
                <a:ln w="0" cap="flat">
                  <a:noFill/>
                  <a:prstDash val="solid"/>
                  <a:miter/>
                </a:ln>
              </p:spPr>
              <p:txBody>
                <a:bodyPr rtlCol="0" anchor="ctr"/>
                <a:lstStyle/>
                <a:p>
                  <a:endParaRPr lang="ja-JP" altLang="en-US"/>
                </a:p>
              </p:txBody>
            </p:sp>
          </p:grpSp>
          <p:sp>
            <p:nvSpPr>
              <p:cNvPr id="63525" name="フリーフォーム: 図形 63524">
                <a:extLst>
                  <a:ext uri="{FF2B5EF4-FFF2-40B4-BE49-F238E27FC236}">
                    <a16:creationId xmlns:a16="http://schemas.microsoft.com/office/drawing/2014/main" id="{0E37AC0B-A596-B8A8-8E01-CF34AE9BC205}"/>
                  </a:ext>
                </a:extLst>
              </p:cNvPr>
              <p:cNvSpPr/>
              <p:nvPr/>
            </p:nvSpPr>
            <p:spPr>
              <a:xfrm>
                <a:off x="7765041" y="3120427"/>
                <a:ext cx="276098" cy="123062"/>
              </a:xfrm>
              <a:custGeom>
                <a:avLst/>
                <a:gdLst>
                  <a:gd name="connsiteX0" fmla="*/ 138049 w 276098"/>
                  <a:gd name="connsiteY0" fmla="*/ 21971 h 123062"/>
                  <a:gd name="connsiteX1" fmla="*/ 36830 w 276098"/>
                  <a:gd name="connsiteY1" fmla="*/ 10033 h 123062"/>
                  <a:gd name="connsiteX2" fmla="*/ 0 w 276098"/>
                  <a:gd name="connsiteY2" fmla="*/ 0 h 123062"/>
                  <a:gd name="connsiteX3" fmla="*/ 0 w 276098"/>
                  <a:gd name="connsiteY3" fmla="*/ 81407 h 123062"/>
                  <a:gd name="connsiteX4" fmla="*/ 381 w 276098"/>
                  <a:gd name="connsiteY4" fmla="*/ 81407 h 123062"/>
                  <a:gd name="connsiteX5" fmla="*/ 138049 w 276098"/>
                  <a:gd name="connsiteY5" fmla="*/ 123063 h 123062"/>
                  <a:gd name="connsiteX6" fmla="*/ 275717 w 276098"/>
                  <a:gd name="connsiteY6" fmla="*/ 81407 h 123062"/>
                  <a:gd name="connsiteX7" fmla="*/ 276098 w 276098"/>
                  <a:gd name="connsiteY7" fmla="*/ 81407 h 123062"/>
                  <a:gd name="connsiteX8" fmla="*/ 276098 w 276098"/>
                  <a:gd name="connsiteY8" fmla="*/ 79502 h 123062"/>
                  <a:gd name="connsiteX9" fmla="*/ 276098 w 276098"/>
                  <a:gd name="connsiteY9" fmla="*/ 79502 h 123062"/>
                  <a:gd name="connsiteX10" fmla="*/ 276098 w 276098"/>
                  <a:gd name="connsiteY10" fmla="*/ 127 h 123062"/>
                  <a:gd name="connsiteX11" fmla="*/ 239268 w 276098"/>
                  <a:gd name="connsiteY11" fmla="*/ 10160 h 123062"/>
                  <a:gd name="connsiteX12" fmla="*/ 138049 w 276098"/>
                  <a:gd name="connsiteY12" fmla="*/ 22098 h 123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6098" h="123062">
                    <a:moveTo>
                      <a:pt x="138049" y="21971"/>
                    </a:moveTo>
                    <a:cubicBezTo>
                      <a:pt x="99949" y="21971"/>
                      <a:pt x="64008" y="17780"/>
                      <a:pt x="36830" y="10033"/>
                    </a:cubicBezTo>
                    <a:cubicBezTo>
                      <a:pt x="20574" y="5461"/>
                      <a:pt x="8382" y="6477"/>
                      <a:pt x="0" y="0"/>
                    </a:cubicBezTo>
                    <a:lnTo>
                      <a:pt x="0" y="81407"/>
                    </a:lnTo>
                    <a:lnTo>
                      <a:pt x="381" y="81407"/>
                    </a:lnTo>
                    <a:cubicBezTo>
                      <a:pt x="3937" y="102108"/>
                      <a:pt x="64135" y="123063"/>
                      <a:pt x="138049" y="123063"/>
                    </a:cubicBezTo>
                    <a:cubicBezTo>
                      <a:pt x="211963" y="123063"/>
                      <a:pt x="272161" y="102108"/>
                      <a:pt x="275717" y="81407"/>
                    </a:cubicBezTo>
                    <a:lnTo>
                      <a:pt x="276098" y="81407"/>
                    </a:lnTo>
                    <a:lnTo>
                      <a:pt x="276098" y="79502"/>
                    </a:lnTo>
                    <a:lnTo>
                      <a:pt x="276098" y="79502"/>
                    </a:lnTo>
                    <a:lnTo>
                      <a:pt x="276098" y="127"/>
                    </a:lnTo>
                    <a:cubicBezTo>
                      <a:pt x="267716" y="6604"/>
                      <a:pt x="255524" y="5588"/>
                      <a:pt x="239268" y="10160"/>
                    </a:cubicBezTo>
                    <a:cubicBezTo>
                      <a:pt x="212090" y="17907"/>
                      <a:pt x="176149" y="22098"/>
                      <a:pt x="138049" y="22098"/>
                    </a:cubicBezTo>
                    <a:close/>
                  </a:path>
                </a:pathLst>
              </a:custGeom>
              <a:solidFill>
                <a:srgbClr val="003686"/>
              </a:solidFill>
              <a:ln w="0" cap="flat">
                <a:noFill/>
                <a:prstDash val="solid"/>
                <a:miter/>
              </a:ln>
            </p:spPr>
            <p:txBody>
              <a:bodyPr rtlCol="0" anchor="ctr"/>
              <a:lstStyle/>
              <a:p>
                <a:endParaRPr lang="ja-JP" altLang="en-US"/>
              </a:p>
            </p:txBody>
          </p:sp>
          <p:sp>
            <p:nvSpPr>
              <p:cNvPr id="63526" name="フリーフォーム: 図形 63525">
                <a:extLst>
                  <a:ext uri="{FF2B5EF4-FFF2-40B4-BE49-F238E27FC236}">
                    <a16:creationId xmlns:a16="http://schemas.microsoft.com/office/drawing/2014/main" id="{90F8E806-B2FB-91F5-F497-2CC936044E3C}"/>
                  </a:ext>
                </a:extLst>
              </p:cNvPr>
              <p:cNvSpPr/>
              <p:nvPr/>
            </p:nvSpPr>
            <p:spPr>
              <a:xfrm>
                <a:off x="7759326" y="2802800"/>
                <a:ext cx="287528" cy="284987"/>
              </a:xfrm>
              <a:custGeom>
                <a:avLst/>
                <a:gdLst>
                  <a:gd name="connsiteX0" fmla="*/ 143764 w 287528"/>
                  <a:gd name="connsiteY0" fmla="*/ 0 h 284987"/>
                  <a:gd name="connsiteX1" fmla="*/ 287528 w 287528"/>
                  <a:gd name="connsiteY1" fmla="*/ 142494 h 284987"/>
                  <a:gd name="connsiteX2" fmla="*/ 143764 w 287528"/>
                  <a:gd name="connsiteY2" fmla="*/ 284988 h 284987"/>
                  <a:gd name="connsiteX3" fmla="*/ 0 w 287528"/>
                  <a:gd name="connsiteY3" fmla="*/ 142494 h 284987"/>
                  <a:gd name="connsiteX4" fmla="*/ 143764 w 287528"/>
                  <a:gd name="connsiteY4" fmla="*/ 0 h 284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28" h="284987">
                    <a:moveTo>
                      <a:pt x="143764" y="0"/>
                    </a:moveTo>
                    <a:cubicBezTo>
                      <a:pt x="223139" y="0"/>
                      <a:pt x="287528" y="63754"/>
                      <a:pt x="287528" y="142494"/>
                    </a:cubicBezTo>
                    <a:cubicBezTo>
                      <a:pt x="287528" y="221234"/>
                      <a:pt x="223139" y="284988"/>
                      <a:pt x="143764" y="284988"/>
                    </a:cubicBezTo>
                    <a:cubicBezTo>
                      <a:pt x="64389" y="284988"/>
                      <a:pt x="0" y="221234"/>
                      <a:pt x="0" y="142494"/>
                    </a:cubicBezTo>
                    <a:cubicBezTo>
                      <a:pt x="0" y="63754"/>
                      <a:pt x="64389" y="0"/>
                      <a:pt x="143764" y="0"/>
                    </a:cubicBezTo>
                    <a:close/>
                  </a:path>
                </a:pathLst>
              </a:custGeom>
              <a:solidFill>
                <a:srgbClr val="14A69A"/>
              </a:solidFill>
              <a:ln w="0" cap="flat">
                <a:noFill/>
                <a:prstDash val="solid"/>
                <a:miter/>
              </a:ln>
            </p:spPr>
            <p:txBody>
              <a:bodyPr rtlCol="0" anchor="ctr"/>
              <a:lstStyle/>
              <a:p>
                <a:endParaRPr lang="ja-JP" altLang="en-US"/>
              </a:p>
            </p:txBody>
          </p:sp>
          <p:sp>
            <p:nvSpPr>
              <p:cNvPr id="63527" name="フリーフォーム: 図形 63526">
                <a:extLst>
                  <a:ext uri="{FF2B5EF4-FFF2-40B4-BE49-F238E27FC236}">
                    <a16:creationId xmlns:a16="http://schemas.microsoft.com/office/drawing/2014/main" id="{8ED31524-FF70-A330-64D3-0F004F6C3354}"/>
                  </a:ext>
                </a:extLst>
              </p:cNvPr>
              <p:cNvSpPr/>
              <p:nvPr/>
            </p:nvSpPr>
            <p:spPr>
              <a:xfrm>
                <a:off x="7861942" y="3074325"/>
                <a:ext cx="82295" cy="47497"/>
              </a:xfrm>
              <a:custGeom>
                <a:avLst/>
                <a:gdLst>
                  <a:gd name="connsiteX0" fmla="*/ 41148 w 82295"/>
                  <a:gd name="connsiteY0" fmla="*/ 47498 h 47497"/>
                  <a:gd name="connsiteX1" fmla="*/ 0 w 82295"/>
                  <a:gd name="connsiteY1" fmla="*/ 0 h 47497"/>
                  <a:gd name="connsiteX2" fmla="*/ 82296 w 82295"/>
                  <a:gd name="connsiteY2" fmla="*/ 0 h 47497"/>
                  <a:gd name="connsiteX3" fmla="*/ 41148 w 82295"/>
                  <a:gd name="connsiteY3" fmla="*/ 47498 h 47497"/>
                </a:gdLst>
                <a:ahLst/>
                <a:cxnLst>
                  <a:cxn ang="0">
                    <a:pos x="connsiteX0" y="connsiteY0"/>
                  </a:cxn>
                  <a:cxn ang="0">
                    <a:pos x="connsiteX1" y="connsiteY1"/>
                  </a:cxn>
                  <a:cxn ang="0">
                    <a:pos x="connsiteX2" y="connsiteY2"/>
                  </a:cxn>
                  <a:cxn ang="0">
                    <a:pos x="connsiteX3" y="connsiteY3"/>
                  </a:cxn>
                </a:cxnLst>
                <a:rect l="l" t="t" r="r" b="b"/>
                <a:pathLst>
                  <a:path w="82295" h="47497">
                    <a:moveTo>
                      <a:pt x="41148" y="47498"/>
                    </a:moveTo>
                    <a:lnTo>
                      <a:pt x="0" y="0"/>
                    </a:lnTo>
                    <a:lnTo>
                      <a:pt x="82296" y="0"/>
                    </a:lnTo>
                    <a:lnTo>
                      <a:pt x="41148" y="47498"/>
                    </a:lnTo>
                    <a:close/>
                  </a:path>
                </a:pathLst>
              </a:custGeom>
              <a:solidFill>
                <a:srgbClr val="14A69A"/>
              </a:solidFill>
              <a:ln w="0" cap="flat">
                <a:noFill/>
                <a:prstDash val="solid"/>
                <a:miter/>
              </a:ln>
            </p:spPr>
            <p:txBody>
              <a:bodyPr rtlCol="0" anchor="ctr"/>
              <a:lstStyle/>
              <a:p>
                <a:endParaRPr lang="ja-JP" altLang="en-US"/>
              </a:p>
            </p:txBody>
          </p:sp>
          <p:sp>
            <p:nvSpPr>
              <p:cNvPr id="63528" name="フリーフォーム: 図形 63527">
                <a:extLst>
                  <a:ext uri="{FF2B5EF4-FFF2-40B4-BE49-F238E27FC236}">
                    <a16:creationId xmlns:a16="http://schemas.microsoft.com/office/drawing/2014/main" id="{2ABE9C4E-4DA7-7A0A-21C2-7F4F374C131E}"/>
                  </a:ext>
                </a:extLst>
              </p:cNvPr>
              <p:cNvSpPr/>
              <p:nvPr/>
            </p:nvSpPr>
            <p:spPr>
              <a:xfrm>
                <a:off x="7805301" y="2895509"/>
                <a:ext cx="65150" cy="98679"/>
              </a:xfrm>
              <a:custGeom>
                <a:avLst/>
                <a:gdLst>
                  <a:gd name="connsiteX0" fmla="*/ 13081 w 65150"/>
                  <a:gd name="connsiteY0" fmla="*/ 15240 h 98679"/>
                  <a:gd name="connsiteX1" fmla="*/ 61468 w 65150"/>
                  <a:gd name="connsiteY1" fmla="*/ 15240 h 98679"/>
                  <a:gd name="connsiteX2" fmla="*/ 62865 w 65150"/>
                  <a:gd name="connsiteY2" fmla="*/ 0 h 98679"/>
                  <a:gd name="connsiteX3" fmla="*/ 8255 w 65150"/>
                  <a:gd name="connsiteY3" fmla="*/ 0 h 98679"/>
                  <a:gd name="connsiteX4" fmla="*/ 4953 w 65150"/>
                  <a:gd name="connsiteY4" fmla="*/ 51181 h 98679"/>
                  <a:gd name="connsiteX5" fmla="*/ 11176 w 65150"/>
                  <a:gd name="connsiteY5" fmla="*/ 51181 h 98679"/>
                  <a:gd name="connsiteX6" fmla="*/ 28067 w 65150"/>
                  <a:gd name="connsiteY6" fmla="*/ 43815 h 98679"/>
                  <a:gd name="connsiteX7" fmla="*/ 47498 w 65150"/>
                  <a:gd name="connsiteY7" fmla="*/ 67056 h 98679"/>
                  <a:gd name="connsiteX8" fmla="*/ 25146 w 65150"/>
                  <a:gd name="connsiteY8" fmla="*/ 93599 h 98679"/>
                  <a:gd name="connsiteX9" fmla="*/ 6477 w 65150"/>
                  <a:gd name="connsiteY9" fmla="*/ 84836 h 98679"/>
                  <a:gd name="connsiteX10" fmla="*/ 0 w 65150"/>
                  <a:gd name="connsiteY10" fmla="*/ 93853 h 98679"/>
                  <a:gd name="connsiteX11" fmla="*/ 22479 w 65150"/>
                  <a:gd name="connsiteY11" fmla="*/ 98679 h 98679"/>
                  <a:gd name="connsiteX12" fmla="*/ 65151 w 65150"/>
                  <a:gd name="connsiteY12" fmla="*/ 67183 h 98679"/>
                  <a:gd name="connsiteX13" fmla="*/ 32004 w 65150"/>
                  <a:gd name="connsiteY13" fmla="*/ 38227 h 98679"/>
                  <a:gd name="connsiteX14" fmla="*/ 11303 w 65150"/>
                  <a:gd name="connsiteY14" fmla="*/ 44577 h 98679"/>
                  <a:gd name="connsiteX15" fmla="*/ 13081 w 65150"/>
                  <a:gd name="connsiteY15" fmla="*/ 15367 h 98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150" h="98679">
                    <a:moveTo>
                      <a:pt x="13081" y="15240"/>
                    </a:moveTo>
                    <a:lnTo>
                      <a:pt x="61468" y="15240"/>
                    </a:lnTo>
                    <a:lnTo>
                      <a:pt x="62865" y="0"/>
                    </a:lnTo>
                    <a:lnTo>
                      <a:pt x="8255" y="0"/>
                    </a:lnTo>
                    <a:lnTo>
                      <a:pt x="4953" y="51181"/>
                    </a:lnTo>
                    <a:lnTo>
                      <a:pt x="11176" y="51181"/>
                    </a:lnTo>
                    <a:cubicBezTo>
                      <a:pt x="15240" y="46355"/>
                      <a:pt x="21082" y="43815"/>
                      <a:pt x="28067" y="43815"/>
                    </a:cubicBezTo>
                    <a:cubicBezTo>
                      <a:pt x="39878" y="43815"/>
                      <a:pt x="47498" y="52959"/>
                      <a:pt x="47498" y="67056"/>
                    </a:cubicBezTo>
                    <a:cubicBezTo>
                      <a:pt x="47498" y="83947"/>
                      <a:pt x="39497" y="93599"/>
                      <a:pt x="25146" y="93599"/>
                    </a:cubicBezTo>
                    <a:cubicBezTo>
                      <a:pt x="18288" y="93599"/>
                      <a:pt x="11684" y="90424"/>
                      <a:pt x="6477" y="84836"/>
                    </a:cubicBezTo>
                    <a:lnTo>
                      <a:pt x="0" y="93853"/>
                    </a:lnTo>
                    <a:cubicBezTo>
                      <a:pt x="6477" y="97155"/>
                      <a:pt x="13462" y="98679"/>
                      <a:pt x="22479" y="98679"/>
                    </a:cubicBezTo>
                    <a:cubicBezTo>
                      <a:pt x="49911" y="98679"/>
                      <a:pt x="65151" y="87376"/>
                      <a:pt x="65151" y="67183"/>
                    </a:cubicBezTo>
                    <a:cubicBezTo>
                      <a:pt x="65151" y="49784"/>
                      <a:pt x="51943" y="38227"/>
                      <a:pt x="32004" y="38227"/>
                    </a:cubicBezTo>
                    <a:cubicBezTo>
                      <a:pt x="23749" y="38227"/>
                      <a:pt x="16637" y="40386"/>
                      <a:pt x="11303" y="44577"/>
                    </a:cubicBezTo>
                    <a:lnTo>
                      <a:pt x="13081" y="15367"/>
                    </a:lnTo>
                    <a:close/>
                  </a:path>
                </a:pathLst>
              </a:custGeom>
              <a:solidFill>
                <a:srgbClr val="FFFFFF"/>
              </a:solidFill>
              <a:ln w="0" cap="flat">
                <a:noFill/>
                <a:prstDash val="solid"/>
                <a:miter/>
              </a:ln>
            </p:spPr>
            <p:txBody>
              <a:bodyPr rtlCol="0" anchor="ctr"/>
              <a:lstStyle/>
              <a:p>
                <a:endParaRPr lang="ja-JP" altLang="en-US"/>
              </a:p>
            </p:txBody>
          </p:sp>
          <p:sp>
            <p:nvSpPr>
              <p:cNvPr id="63529" name="フリーフォーム: 図形 63528">
                <a:extLst>
                  <a:ext uri="{FF2B5EF4-FFF2-40B4-BE49-F238E27FC236}">
                    <a16:creationId xmlns:a16="http://schemas.microsoft.com/office/drawing/2014/main" id="{06F6479C-FF1D-E904-E6BA-827ECD560E58}"/>
                  </a:ext>
                </a:extLst>
              </p:cNvPr>
              <p:cNvSpPr/>
              <p:nvPr/>
            </p:nvSpPr>
            <p:spPr>
              <a:xfrm>
                <a:off x="7890517" y="2934245"/>
                <a:ext cx="50545" cy="59689"/>
              </a:xfrm>
              <a:custGeom>
                <a:avLst/>
                <a:gdLst>
                  <a:gd name="connsiteX0" fmla="*/ 50546 w 50545"/>
                  <a:gd name="connsiteY0" fmla="*/ 32639 h 59689"/>
                  <a:gd name="connsiteX1" fmla="*/ 33020 w 50545"/>
                  <a:gd name="connsiteY1" fmla="*/ 32639 h 59689"/>
                  <a:gd name="connsiteX2" fmla="*/ 33020 w 50545"/>
                  <a:gd name="connsiteY2" fmla="*/ 35687 h 59689"/>
                  <a:gd name="connsiteX3" fmla="*/ 41275 w 50545"/>
                  <a:gd name="connsiteY3" fmla="*/ 35687 h 59689"/>
                  <a:gd name="connsiteX4" fmla="*/ 41275 w 50545"/>
                  <a:gd name="connsiteY4" fmla="*/ 53340 h 59689"/>
                  <a:gd name="connsiteX5" fmla="*/ 30607 w 50545"/>
                  <a:gd name="connsiteY5" fmla="*/ 56261 h 59689"/>
                  <a:gd name="connsiteX6" fmla="*/ 19050 w 50545"/>
                  <a:gd name="connsiteY6" fmla="*/ 51435 h 59689"/>
                  <a:gd name="connsiteX7" fmla="*/ 10414 w 50545"/>
                  <a:gd name="connsiteY7" fmla="*/ 30607 h 59689"/>
                  <a:gd name="connsiteX8" fmla="*/ 29083 w 50545"/>
                  <a:gd name="connsiteY8" fmla="*/ 3048 h 59689"/>
                  <a:gd name="connsiteX9" fmla="*/ 44704 w 50545"/>
                  <a:gd name="connsiteY9" fmla="*/ 12065 h 59689"/>
                  <a:gd name="connsiteX10" fmla="*/ 49784 w 50545"/>
                  <a:gd name="connsiteY10" fmla="*/ 7112 h 59689"/>
                  <a:gd name="connsiteX11" fmla="*/ 28448 w 50545"/>
                  <a:gd name="connsiteY11" fmla="*/ 0 h 59689"/>
                  <a:gd name="connsiteX12" fmla="*/ 0 w 50545"/>
                  <a:gd name="connsiteY12" fmla="*/ 30988 h 59689"/>
                  <a:gd name="connsiteX13" fmla="*/ 28194 w 50545"/>
                  <a:gd name="connsiteY13" fmla="*/ 59690 h 59689"/>
                  <a:gd name="connsiteX14" fmla="*/ 50546 w 50545"/>
                  <a:gd name="connsiteY14" fmla="*/ 51943 h 59689"/>
                  <a:gd name="connsiteX15" fmla="*/ 50546 w 50545"/>
                  <a:gd name="connsiteY15" fmla="*/ 32512 h 5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45" h="59689">
                    <a:moveTo>
                      <a:pt x="50546" y="32639"/>
                    </a:moveTo>
                    <a:lnTo>
                      <a:pt x="33020" y="32639"/>
                    </a:lnTo>
                    <a:lnTo>
                      <a:pt x="33020" y="35687"/>
                    </a:lnTo>
                    <a:lnTo>
                      <a:pt x="41275" y="35687"/>
                    </a:lnTo>
                    <a:lnTo>
                      <a:pt x="41275" y="53340"/>
                    </a:lnTo>
                    <a:cubicBezTo>
                      <a:pt x="37084" y="55499"/>
                      <a:pt x="34417" y="56261"/>
                      <a:pt x="30607" y="56261"/>
                    </a:cubicBezTo>
                    <a:cubicBezTo>
                      <a:pt x="26670" y="56261"/>
                      <a:pt x="22479" y="54610"/>
                      <a:pt x="19050" y="51435"/>
                    </a:cubicBezTo>
                    <a:cubicBezTo>
                      <a:pt x="13462" y="46482"/>
                      <a:pt x="10414" y="39116"/>
                      <a:pt x="10414" y="30607"/>
                    </a:cubicBezTo>
                    <a:cubicBezTo>
                      <a:pt x="10414" y="15113"/>
                      <a:pt x="18542" y="3048"/>
                      <a:pt x="29083" y="3048"/>
                    </a:cubicBezTo>
                    <a:cubicBezTo>
                      <a:pt x="35306" y="3048"/>
                      <a:pt x="40259" y="5969"/>
                      <a:pt x="44704" y="12065"/>
                    </a:cubicBezTo>
                    <a:lnTo>
                      <a:pt x="49784" y="7112"/>
                    </a:lnTo>
                    <a:cubicBezTo>
                      <a:pt x="44069" y="2159"/>
                      <a:pt x="37592" y="0"/>
                      <a:pt x="28448" y="0"/>
                    </a:cubicBezTo>
                    <a:cubicBezTo>
                      <a:pt x="11430" y="0"/>
                      <a:pt x="0" y="12446"/>
                      <a:pt x="0" y="30988"/>
                    </a:cubicBezTo>
                    <a:cubicBezTo>
                      <a:pt x="0" y="49530"/>
                      <a:pt x="10541" y="59690"/>
                      <a:pt x="28194" y="59690"/>
                    </a:cubicBezTo>
                    <a:cubicBezTo>
                      <a:pt x="36703" y="59690"/>
                      <a:pt x="43942" y="57277"/>
                      <a:pt x="50546" y="51943"/>
                    </a:cubicBezTo>
                    <a:lnTo>
                      <a:pt x="50546" y="32512"/>
                    </a:lnTo>
                    <a:close/>
                  </a:path>
                </a:pathLst>
              </a:custGeom>
              <a:solidFill>
                <a:srgbClr val="FFFFFF"/>
              </a:solidFill>
              <a:ln w="0" cap="flat">
                <a:noFill/>
                <a:prstDash val="solid"/>
                <a:miter/>
              </a:ln>
            </p:spPr>
            <p:txBody>
              <a:bodyPr rtlCol="0" anchor="ctr"/>
              <a:lstStyle/>
              <a:p>
                <a:endParaRPr lang="ja-JP" altLang="en-US"/>
              </a:p>
            </p:txBody>
          </p:sp>
          <p:sp>
            <p:nvSpPr>
              <p:cNvPr id="63530" name="フリーフォーム: 図形 63529">
                <a:extLst>
                  <a:ext uri="{FF2B5EF4-FFF2-40B4-BE49-F238E27FC236}">
                    <a16:creationId xmlns:a16="http://schemas.microsoft.com/office/drawing/2014/main" id="{E17C9873-AEFC-E191-56C8-B2ADE6FF374F}"/>
                  </a:ext>
                </a:extLst>
              </p:cNvPr>
              <p:cNvSpPr/>
              <p:nvPr/>
            </p:nvSpPr>
            <p:spPr>
              <a:xfrm>
                <a:off x="7957320" y="2935134"/>
                <a:ext cx="43560" cy="58038"/>
              </a:xfrm>
              <a:custGeom>
                <a:avLst/>
                <a:gdLst>
                  <a:gd name="connsiteX0" fmla="*/ 0 w 43560"/>
                  <a:gd name="connsiteY0" fmla="*/ 127 h 58038"/>
                  <a:gd name="connsiteX1" fmla="*/ 0 w 43560"/>
                  <a:gd name="connsiteY1" fmla="*/ 58039 h 58038"/>
                  <a:gd name="connsiteX2" fmla="*/ 20193 w 43560"/>
                  <a:gd name="connsiteY2" fmla="*/ 58039 h 58038"/>
                  <a:gd name="connsiteX3" fmla="*/ 31369 w 43560"/>
                  <a:gd name="connsiteY3" fmla="*/ 57150 h 58038"/>
                  <a:gd name="connsiteX4" fmla="*/ 43561 w 43560"/>
                  <a:gd name="connsiteY4" fmla="*/ 42799 h 58038"/>
                  <a:gd name="connsiteX5" fmla="*/ 27305 w 43560"/>
                  <a:gd name="connsiteY5" fmla="*/ 27686 h 58038"/>
                  <a:gd name="connsiteX6" fmla="*/ 34036 w 43560"/>
                  <a:gd name="connsiteY6" fmla="*/ 25273 h 58038"/>
                  <a:gd name="connsiteX7" fmla="*/ 39497 w 43560"/>
                  <a:gd name="connsiteY7" fmla="*/ 14478 h 58038"/>
                  <a:gd name="connsiteX8" fmla="*/ 30353 w 43560"/>
                  <a:gd name="connsiteY8" fmla="*/ 1524 h 58038"/>
                  <a:gd name="connsiteX9" fmla="*/ 20447 w 43560"/>
                  <a:gd name="connsiteY9" fmla="*/ 0 h 58038"/>
                  <a:gd name="connsiteX10" fmla="*/ 0 w 43560"/>
                  <a:gd name="connsiteY10" fmla="*/ 0 h 58038"/>
                  <a:gd name="connsiteX11" fmla="*/ 9398 w 43560"/>
                  <a:gd name="connsiteY11" fmla="*/ 26416 h 58038"/>
                  <a:gd name="connsiteX12" fmla="*/ 9398 w 43560"/>
                  <a:gd name="connsiteY12" fmla="*/ 3175 h 58038"/>
                  <a:gd name="connsiteX13" fmla="*/ 19558 w 43560"/>
                  <a:gd name="connsiteY13" fmla="*/ 3175 h 58038"/>
                  <a:gd name="connsiteX14" fmla="*/ 29845 w 43560"/>
                  <a:gd name="connsiteY14" fmla="*/ 14605 h 58038"/>
                  <a:gd name="connsiteX15" fmla="*/ 18796 w 43560"/>
                  <a:gd name="connsiteY15" fmla="*/ 26416 h 58038"/>
                  <a:gd name="connsiteX16" fmla="*/ 9271 w 43560"/>
                  <a:gd name="connsiteY16" fmla="*/ 26416 h 58038"/>
                  <a:gd name="connsiteX17" fmla="*/ 9398 w 43560"/>
                  <a:gd name="connsiteY17" fmla="*/ 54991 h 58038"/>
                  <a:gd name="connsiteX18" fmla="*/ 9398 w 43560"/>
                  <a:gd name="connsiteY18" fmla="*/ 29464 h 58038"/>
                  <a:gd name="connsiteX19" fmla="*/ 18923 w 43560"/>
                  <a:gd name="connsiteY19" fmla="*/ 29464 h 58038"/>
                  <a:gd name="connsiteX20" fmla="*/ 33655 w 43560"/>
                  <a:gd name="connsiteY20" fmla="*/ 42799 h 58038"/>
                  <a:gd name="connsiteX21" fmla="*/ 19431 w 43560"/>
                  <a:gd name="connsiteY21" fmla="*/ 54991 h 58038"/>
                  <a:gd name="connsiteX22" fmla="*/ 9271 w 43560"/>
                  <a:gd name="connsiteY22" fmla="*/ 54991 h 58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560" h="58038">
                    <a:moveTo>
                      <a:pt x="0" y="127"/>
                    </a:moveTo>
                    <a:lnTo>
                      <a:pt x="0" y="58039"/>
                    </a:lnTo>
                    <a:lnTo>
                      <a:pt x="20193" y="58039"/>
                    </a:lnTo>
                    <a:cubicBezTo>
                      <a:pt x="24384" y="58039"/>
                      <a:pt x="29210" y="57658"/>
                      <a:pt x="31369" y="57150"/>
                    </a:cubicBezTo>
                    <a:cubicBezTo>
                      <a:pt x="39116" y="55245"/>
                      <a:pt x="43561" y="50165"/>
                      <a:pt x="43561" y="42799"/>
                    </a:cubicBezTo>
                    <a:cubicBezTo>
                      <a:pt x="43561" y="34036"/>
                      <a:pt x="38354" y="29210"/>
                      <a:pt x="27305" y="27686"/>
                    </a:cubicBezTo>
                    <a:cubicBezTo>
                      <a:pt x="29464" y="27432"/>
                      <a:pt x="32512" y="26289"/>
                      <a:pt x="34036" y="25273"/>
                    </a:cubicBezTo>
                    <a:cubicBezTo>
                      <a:pt x="37719" y="22987"/>
                      <a:pt x="39497" y="19431"/>
                      <a:pt x="39497" y="14478"/>
                    </a:cubicBezTo>
                    <a:cubicBezTo>
                      <a:pt x="39497" y="8636"/>
                      <a:pt x="35941" y="3556"/>
                      <a:pt x="30353" y="1524"/>
                    </a:cubicBezTo>
                    <a:cubicBezTo>
                      <a:pt x="28067" y="635"/>
                      <a:pt x="24003" y="0"/>
                      <a:pt x="20447" y="0"/>
                    </a:cubicBezTo>
                    <a:lnTo>
                      <a:pt x="0" y="0"/>
                    </a:lnTo>
                    <a:close/>
                    <a:moveTo>
                      <a:pt x="9398" y="26416"/>
                    </a:moveTo>
                    <a:lnTo>
                      <a:pt x="9398" y="3175"/>
                    </a:lnTo>
                    <a:lnTo>
                      <a:pt x="19558" y="3175"/>
                    </a:lnTo>
                    <a:cubicBezTo>
                      <a:pt x="25908" y="3175"/>
                      <a:pt x="29845" y="7620"/>
                      <a:pt x="29845" y="14605"/>
                    </a:cubicBezTo>
                    <a:cubicBezTo>
                      <a:pt x="29845" y="22606"/>
                      <a:pt x="26289" y="26416"/>
                      <a:pt x="18796" y="26416"/>
                    </a:cubicBezTo>
                    <a:lnTo>
                      <a:pt x="9271" y="26416"/>
                    </a:lnTo>
                    <a:close/>
                    <a:moveTo>
                      <a:pt x="9398" y="54991"/>
                    </a:moveTo>
                    <a:lnTo>
                      <a:pt x="9398" y="29464"/>
                    </a:lnTo>
                    <a:lnTo>
                      <a:pt x="18923" y="29464"/>
                    </a:lnTo>
                    <a:cubicBezTo>
                      <a:pt x="28448" y="29464"/>
                      <a:pt x="33655" y="34163"/>
                      <a:pt x="33655" y="42799"/>
                    </a:cubicBezTo>
                    <a:cubicBezTo>
                      <a:pt x="33655" y="51435"/>
                      <a:pt x="29464" y="54991"/>
                      <a:pt x="19431" y="54991"/>
                    </a:cubicBezTo>
                    <a:lnTo>
                      <a:pt x="9271" y="54991"/>
                    </a:lnTo>
                    <a:close/>
                  </a:path>
                </a:pathLst>
              </a:custGeom>
              <a:solidFill>
                <a:srgbClr val="FFFFFF"/>
              </a:solidFill>
              <a:ln w="0" cap="flat">
                <a:noFill/>
                <a:prstDash val="solid"/>
                <a:miter/>
              </a:ln>
            </p:spPr>
            <p:txBody>
              <a:bodyPr rtlCol="0" anchor="ctr"/>
              <a:lstStyle/>
              <a:p>
                <a:endParaRPr lang="ja-JP" altLang="en-US"/>
              </a:p>
            </p:txBody>
          </p:sp>
        </p:grpSp>
      </p:grpSp>
      <p:sp>
        <p:nvSpPr>
          <p:cNvPr id="22" name="テキスト プレースホルダー 6">
            <a:extLst>
              <a:ext uri="{FF2B5EF4-FFF2-40B4-BE49-F238E27FC236}">
                <a16:creationId xmlns:a16="http://schemas.microsoft.com/office/drawing/2014/main" id="{F77B5728-148F-5D67-A544-2607B46F4F3D}"/>
              </a:ext>
            </a:extLst>
          </p:cNvPr>
          <p:cNvSpPr txBox="1">
            <a:spLocks/>
          </p:cNvSpPr>
          <p:nvPr/>
        </p:nvSpPr>
        <p:spPr>
          <a:xfrm>
            <a:off x="6296024" y="4519202"/>
            <a:ext cx="2605239" cy="230832"/>
          </a:xfrm>
          <a:prstGeom prst="rect">
            <a:avLst/>
          </a:prstGeom>
        </p:spPr>
        <p:txBody>
          <a:bodyPr vert="horz" wrap="square" lIns="91440" tIns="45720" rIns="91440" bIns="45720" rtlCol="0">
            <a:spAutoFit/>
          </a:bodyPr>
          <a:lstStyle>
            <a:lvl1pPr marL="202401" indent="-202401" algn="l" defTabSz="685800" rtl="0" eaLnBrk="1" latinLnBrk="0" hangingPunct="1">
              <a:lnSpc>
                <a:spcPct val="130000"/>
              </a:lnSpc>
              <a:spcBef>
                <a:spcPts val="750"/>
              </a:spcBef>
              <a:buClr>
                <a:schemeClr val="accent2"/>
              </a:buClr>
              <a:buFont typeface="Wingdings" pitchFamily="2" charset="2"/>
              <a:buChar char="l"/>
              <a:tabLst/>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07194" indent="-164302" algn="l" defTabSz="685800" rtl="0" eaLnBrk="1" latinLnBrk="0" hangingPunct="1">
              <a:lnSpc>
                <a:spcPct val="130000"/>
              </a:lnSpc>
              <a:spcBef>
                <a:spcPts val="375"/>
              </a:spcBef>
              <a:buClr>
                <a:schemeClr val="accent3"/>
              </a:buClr>
              <a:buFont typeface="Arial" panose="020B0604020202020204" pitchFamily="34" charset="0"/>
              <a:buChar char="•"/>
              <a:tabLst/>
              <a:defRPr kumimoji="1" sz="1200" b="0" i="0" kern="1200">
                <a:solidFill>
                  <a:schemeClr val="tx1"/>
                </a:solidFill>
                <a:latin typeface="Yu Gothic" panose="020B0400000000000000" pitchFamily="34" charset="-128"/>
                <a:ea typeface="Yu Gothic" panose="020B0400000000000000" pitchFamily="34" charset="-128"/>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200" b="0" i="0" kern="1200">
                <a:solidFill>
                  <a:schemeClr val="tx1">
                    <a:lumMod val="60000"/>
                    <a:lumOff val="40000"/>
                  </a:schemeClr>
                </a:solidFill>
                <a:latin typeface="Yu Gothic" panose="020B0400000000000000" pitchFamily="34" charset="-128"/>
                <a:ea typeface="Yu Gothic" panose="020B0400000000000000" pitchFamily="34" charset="-128"/>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100" b="0" i="0" kern="1200">
                <a:solidFill>
                  <a:schemeClr val="tx1">
                    <a:lumMod val="60000"/>
                    <a:lumOff val="40000"/>
                  </a:schemeClr>
                </a:solidFill>
                <a:latin typeface="Yu Gothic" panose="020B0400000000000000" pitchFamily="34" charset="-128"/>
                <a:ea typeface="Yu Gothic" panose="020B0400000000000000" pitchFamily="34" charset="-128"/>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r">
              <a:lnSpc>
                <a:spcPct val="100000"/>
              </a:lnSpc>
              <a:spcBef>
                <a:spcPts val="300"/>
              </a:spcBef>
              <a:buNone/>
            </a:pPr>
            <a:r>
              <a:rPr lang="ja-JP" altLang="en-US" sz="900" dirty="0">
                <a:latin typeface="游ゴシック Medium" panose="020B0500000000000000" pitchFamily="50" charset="-128"/>
                <a:ea typeface="游ゴシック Medium" panose="020B0500000000000000" pitchFamily="50" charset="-128"/>
              </a:rPr>
              <a:t>詳細：</a:t>
            </a:r>
            <a:r>
              <a:rPr lang="en-US" altLang="ja-JP" sz="900" dirty="0">
                <a:solidFill>
                  <a:schemeClr val="accent2"/>
                </a:solidFill>
                <a:latin typeface="游ゴシック Medium" panose="020B0500000000000000" pitchFamily="50" charset="-128"/>
                <a:ea typeface="游ゴシック Medium" panose="020B0500000000000000" pitchFamily="50" charset="-128"/>
                <a:hlinkClick r:id="rId3">
                  <a:extLst>
                    <a:ext uri="{A12FA001-AC4F-418D-AE19-62706E023703}">
                      <ahyp:hlinkClr xmlns:ahyp="http://schemas.microsoft.com/office/drawing/2018/hyperlinkcolor" val="tx"/>
                    </a:ext>
                  </a:extLst>
                </a:hlinkClick>
              </a:rPr>
              <a:t>https://garoon.cybozu.co.jp/price/</a:t>
            </a:r>
            <a:endParaRPr lang="ja-JP" altLang="en-US" sz="900" dirty="0">
              <a:solidFill>
                <a:schemeClr val="accent2"/>
              </a:solidFill>
              <a:latin typeface="游ゴシック Medium" panose="020B0500000000000000" pitchFamily="50" charset="-128"/>
              <a:ea typeface="游ゴシック Medium" panose="020B0500000000000000" pitchFamily="50" charset="-128"/>
              <a:hlinkClick r:id="rId4">
                <a:extLst>
                  <a:ext uri="{A12FA001-AC4F-418D-AE19-62706E023703}">
                    <ahyp:hlinkClr xmlns:ahyp="http://schemas.microsoft.com/office/drawing/2018/hyperlinkcolor" val="tx"/>
                  </a:ext>
                </a:extLst>
              </a:hlinkClick>
            </a:endParaRPr>
          </a:p>
        </p:txBody>
      </p:sp>
      <p:graphicFrame>
        <p:nvGraphicFramePr>
          <p:cNvPr id="23" name="表 22">
            <a:extLst>
              <a:ext uri="{FF2B5EF4-FFF2-40B4-BE49-F238E27FC236}">
                <a16:creationId xmlns:a16="http://schemas.microsoft.com/office/drawing/2014/main" id="{EFB3A0C5-08EE-17C9-974E-490DF9A12677}"/>
              </a:ext>
            </a:extLst>
          </p:cNvPr>
          <p:cNvGraphicFramePr>
            <a:graphicFrameLocks noGrp="1"/>
          </p:cNvGraphicFramePr>
          <p:nvPr>
            <p:extLst>
              <p:ext uri="{D42A27DB-BD31-4B8C-83A1-F6EECF244321}">
                <p14:modId xmlns:p14="http://schemas.microsoft.com/office/powerpoint/2010/main" val="787363703"/>
              </p:ext>
            </p:extLst>
          </p:nvPr>
        </p:nvGraphicFramePr>
        <p:xfrm>
          <a:off x="323850" y="856950"/>
          <a:ext cx="8496299" cy="1714800"/>
        </p:xfrm>
        <a:graphic>
          <a:graphicData uri="http://schemas.openxmlformats.org/drawingml/2006/table">
            <a:tbl>
              <a:tblPr firstRow="1" bandRow="1">
                <a:tableStyleId>{5C22544A-7EE6-4342-B048-85BDC9FD1C3A}</a:tableStyleId>
              </a:tblPr>
              <a:tblGrid>
                <a:gridCol w="2323773">
                  <a:extLst>
                    <a:ext uri="{9D8B030D-6E8A-4147-A177-3AD203B41FA5}">
                      <a16:colId xmlns:a16="http://schemas.microsoft.com/office/drawing/2014/main" val="2373950353"/>
                    </a:ext>
                  </a:extLst>
                </a:gridCol>
                <a:gridCol w="3086263">
                  <a:extLst>
                    <a:ext uri="{9D8B030D-6E8A-4147-A177-3AD203B41FA5}">
                      <a16:colId xmlns:a16="http://schemas.microsoft.com/office/drawing/2014/main" val="2926415031"/>
                    </a:ext>
                  </a:extLst>
                </a:gridCol>
                <a:gridCol w="3086263">
                  <a:extLst>
                    <a:ext uri="{9D8B030D-6E8A-4147-A177-3AD203B41FA5}">
                      <a16:colId xmlns:a16="http://schemas.microsoft.com/office/drawing/2014/main" val="1793308548"/>
                    </a:ext>
                  </a:extLst>
                </a:gridCol>
              </a:tblGrid>
              <a:tr h="0">
                <a:tc>
                  <a:txBody>
                    <a:bodyPr/>
                    <a:lstStyle>
                      <a:lvl1pPr eaLnBrk="0" hangingPunct="0">
                        <a:lnSpc>
                          <a:spcPct val="130000"/>
                        </a:lnSpc>
                        <a:spcBef>
                          <a:spcPct val="50000"/>
                        </a:spcBef>
                        <a:buClr>
                          <a:srgbClr val="0A569E"/>
                        </a:buClr>
                        <a:buFont typeface="Arial" panose="020B0604020202020204" pitchFamily="34" charset="0"/>
                        <a:defRPr kumimoji="1">
                          <a:solidFill>
                            <a:schemeClr val="tx1"/>
                          </a:solidFill>
                          <a:latin typeface="Candara" panose="020E0502030303020204" pitchFamily="34" charset="0"/>
                          <a:ea typeface="メイリオ" panose="020B0604030504040204" pitchFamily="50" charset="-128"/>
                          <a:cs typeface="メイリオ" panose="020B0604030504040204" pitchFamily="50" charset="-128"/>
                        </a:defRPr>
                      </a:lvl1pPr>
                      <a:lvl2pPr marL="742950" indent="-285750" eaLnBrk="0" hangingPunct="0">
                        <a:lnSpc>
                          <a:spcPct val="130000"/>
                        </a:lnSpc>
                        <a:spcBef>
                          <a:spcPct val="50000"/>
                        </a:spcBef>
                        <a:buClr>
                          <a:srgbClr val="1C4686"/>
                        </a:buClr>
                        <a:buFont typeface="Wingdings" panose="05000000000000000000" pitchFamily="2" charset="2"/>
                        <a:defRPr kumimoji="1" sz="16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eaLnBrk="0" hangingPunct="0">
                        <a:lnSpc>
                          <a:spcPct val="130000"/>
                        </a:lnSpc>
                        <a:spcBef>
                          <a:spcPct val="50000"/>
                        </a:spcBef>
                        <a:buClr>
                          <a:srgbClr val="74B6DE"/>
                        </a:buClr>
                        <a:defRPr kumimoji="1"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eaLnBrk="0" hangingPunct="0">
                        <a:lnSpc>
                          <a:spcPct val="130000"/>
                        </a:lnSpc>
                        <a:spcBef>
                          <a:spcPct val="50000"/>
                        </a:spcBef>
                        <a:buClr>
                          <a:srgbClr val="74B6DE"/>
                        </a:buClr>
                        <a:defRPr kumimoji="1"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eaLnBrk="0" hangingPunct="0">
                        <a:lnSpc>
                          <a:spcPct val="130000"/>
                        </a:lnSpc>
                        <a:spcBef>
                          <a:spcPct val="50000"/>
                        </a:spcBef>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6pPr>
                      <a:lvl7pPr marL="29718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7pPr>
                      <a:lvl8pPr marL="34290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8pPr>
                      <a:lvl9pPr marL="38862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400" b="1" i="0" u="none" strike="noStrike" cap="none" normalizeH="0" baseline="0" dirty="0">
                          <a:ln>
                            <a:noFill/>
                          </a:ln>
                          <a:solidFill>
                            <a:schemeClr val="bg1"/>
                          </a:solidFill>
                          <a:effectLst/>
                          <a:latin typeface="Yu Gothic" panose="020B0400000000000000" pitchFamily="34" charset="-128"/>
                          <a:ea typeface="Yu Gothic" panose="020B0400000000000000" pitchFamily="34" charset="-128"/>
                          <a:cs typeface="メイリオ" panose="020B0604030504040204" pitchFamily="50" charset="-128"/>
                        </a:rPr>
                        <a:t>ご契約人数</a:t>
                      </a:r>
                    </a:p>
                  </a:txBody>
                  <a:tcPr marL="76811" marR="76811" marT="72000" marB="57600" anchor="ctr" horzOverflow="overflow">
                    <a:solidFill>
                      <a:schemeClr val="accent1"/>
                    </a:solidFill>
                  </a:tcPr>
                </a:tc>
                <a:tc>
                  <a:txBody>
                    <a:bodyPr/>
                    <a:lstStyle>
                      <a:lvl1pPr eaLnBrk="0" hangingPunct="0">
                        <a:lnSpc>
                          <a:spcPct val="130000"/>
                        </a:lnSpc>
                        <a:spcBef>
                          <a:spcPct val="50000"/>
                        </a:spcBef>
                        <a:buClr>
                          <a:srgbClr val="0A569E"/>
                        </a:buClr>
                        <a:buFont typeface="Arial" panose="020B0604020202020204" pitchFamily="34" charset="0"/>
                        <a:defRPr kumimoji="1">
                          <a:solidFill>
                            <a:schemeClr val="tx1"/>
                          </a:solidFill>
                          <a:latin typeface="Candara" panose="020E0502030303020204" pitchFamily="34" charset="0"/>
                          <a:ea typeface="メイリオ" panose="020B0604030504040204" pitchFamily="50" charset="-128"/>
                          <a:cs typeface="メイリオ" panose="020B0604030504040204" pitchFamily="50" charset="-128"/>
                        </a:defRPr>
                      </a:lvl1pPr>
                      <a:lvl2pPr marL="742950" indent="-285750" eaLnBrk="0" hangingPunct="0">
                        <a:lnSpc>
                          <a:spcPct val="130000"/>
                        </a:lnSpc>
                        <a:spcBef>
                          <a:spcPct val="50000"/>
                        </a:spcBef>
                        <a:buClr>
                          <a:srgbClr val="1C4686"/>
                        </a:buClr>
                        <a:buFont typeface="Wingdings" panose="05000000000000000000" pitchFamily="2" charset="2"/>
                        <a:defRPr kumimoji="1" sz="16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eaLnBrk="0" hangingPunct="0">
                        <a:lnSpc>
                          <a:spcPct val="130000"/>
                        </a:lnSpc>
                        <a:spcBef>
                          <a:spcPct val="50000"/>
                        </a:spcBef>
                        <a:buClr>
                          <a:srgbClr val="74B6DE"/>
                        </a:buClr>
                        <a:defRPr kumimoji="1"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eaLnBrk="0" hangingPunct="0">
                        <a:lnSpc>
                          <a:spcPct val="130000"/>
                        </a:lnSpc>
                        <a:spcBef>
                          <a:spcPct val="50000"/>
                        </a:spcBef>
                        <a:buClr>
                          <a:srgbClr val="74B6DE"/>
                        </a:buClr>
                        <a:defRPr kumimoji="1"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eaLnBrk="0" hangingPunct="0">
                        <a:lnSpc>
                          <a:spcPct val="130000"/>
                        </a:lnSpc>
                        <a:spcBef>
                          <a:spcPct val="50000"/>
                        </a:spcBef>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6pPr>
                      <a:lvl7pPr marL="29718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7pPr>
                      <a:lvl8pPr marL="34290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8pPr>
                      <a:lvl9pPr marL="38862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400" b="1" i="0" u="none" strike="noStrike" cap="none" normalizeH="0" baseline="0" dirty="0">
                          <a:ln>
                            <a:noFill/>
                          </a:ln>
                          <a:solidFill>
                            <a:schemeClr val="bg1"/>
                          </a:solidFill>
                          <a:effectLst/>
                          <a:latin typeface="Yu Gothic" panose="020B0400000000000000" pitchFamily="34" charset="-128"/>
                          <a:ea typeface="Yu Gothic" panose="020B0400000000000000" pitchFamily="34" charset="-128"/>
                          <a:cs typeface="メイリオ" panose="020B0604030504040204" pitchFamily="50" charset="-128"/>
                        </a:rPr>
                        <a:t>月額</a:t>
                      </a:r>
                      <a:endParaRPr kumimoji="1" lang="en-US" altLang="ja-JP" sz="1400" b="1" i="0" u="none" strike="noStrike" cap="none" normalizeH="0" baseline="0" dirty="0">
                        <a:ln>
                          <a:noFill/>
                        </a:ln>
                        <a:solidFill>
                          <a:schemeClr val="bg1"/>
                        </a:solidFill>
                        <a:effectLst/>
                        <a:latin typeface="Yu Gothic" panose="020B0400000000000000" pitchFamily="34" charset="-128"/>
                        <a:ea typeface="Yu Gothic" panose="020B0400000000000000" pitchFamily="34" charset="-128"/>
                        <a:cs typeface="メイリオ" panose="020B0604030504040204" pitchFamily="50" charset="-128"/>
                      </a:endParaRPr>
                    </a:p>
                  </a:txBody>
                  <a:tcPr marL="76811" marR="76811" marT="72000" marB="57600" anchor="ctr" horzOverflow="overflow">
                    <a:solidFill>
                      <a:schemeClr val="accent1"/>
                    </a:solidFill>
                  </a:tcPr>
                </a:tc>
                <a:tc>
                  <a:txBody>
                    <a:bodyPr/>
                    <a:lstStyle>
                      <a:lvl1pPr eaLnBrk="0" hangingPunct="0">
                        <a:lnSpc>
                          <a:spcPct val="130000"/>
                        </a:lnSpc>
                        <a:spcBef>
                          <a:spcPct val="50000"/>
                        </a:spcBef>
                        <a:buClr>
                          <a:srgbClr val="0A569E"/>
                        </a:buClr>
                        <a:buFont typeface="Arial" panose="020B0604020202020204" pitchFamily="34" charset="0"/>
                        <a:defRPr kumimoji="1">
                          <a:solidFill>
                            <a:schemeClr val="tx1"/>
                          </a:solidFill>
                          <a:latin typeface="Candara" panose="020E0502030303020204" pitchFamily="34" charset="0"/>
                          <a:ea typeface="メイリオ" panose="020B0604030504040204" pitchFamily="50" charset="-128"/>
                          <a:cs typeface="メイリオ" panose="020B0604030504040204" pitchFamily="50" charset="-128"/>
                        </a:defRPr>
                      </a:lvl1pPr>
                      <a:lvl2pPr marL="742950" indent="-285750" eaLnBrk="0" hangingPunct="0">
                        <a:lnSpc>
                          <a:spcPct val="130000"/>
                        </a:lnSpc>
                        <a:spcBef>
                          <a:spcPct val="50000"/>
                        </a:spcBef>
                        <a:buClr>
                          <a:srgbClr val="1C4686"/>
                        </a:buClr>
                        <a:buFont typeface="Wingdings" panose="05000000000000000000" pitchFamily="2" charset="2"/>
                        <a:defRPr kumimoji="1" sz="16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eaLnBrk="0" hangingPunct="0">
                        <a:lnSpc>
                          <a:spcPct val="130000"/>
                        </a:lnSpc>
                        <a:spcBef>
                          <a:spcPct val="50000"/>
                        </a:spcBef>
                        <a:buClr>
                          <a:srgbClr val="74B6DE"/>
                        </a:buClr>
                        <a:defRPr kumimoji="1"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eaLnBrk="0" hangingPunct="0">
                        <a:lnSpc>
                          <a:spcPct val="130000"/>
                        </a:lnSpc>
                        <a:spcBef>
                          <a:spcPct val="50000"/>
                        </a:spcBef>
                        <a:buClr>
                          <a:srgbClr val="74B6DE"/>
                        </a:buClr>
                        <a:defRPr kumimoji="1"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eaLnBrk="0" hangingPunct="0">
                        <a:lnSpc>
                          <a:spcPct val="130000"/>
                        </a:lnSpc>
                        <a:spcBef>
                          <a:spcPct val="50000"/>
                        </a:spcBef>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6pPr>
                      <a:lvl7pPr marL="29718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7pPr>
                      <a:lvl8pPr marL="34290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8pPr>
                      <a:lvl9pPr marL="38862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400" b="1" i="0" u="none" strike="noStrike" cap="none" normalizeH="0" baseline="0" dirty="0">
                          <a:ln>
                            <a:noFill/>
                          </a:ln>
                          <a:solidFill>
                            <a:srgbClr val="FFFFFF"/>
                          </a:solidFill>
                          <a:effectLst/>
                          <a:latin typeface="Yu Gothic" panose="020B0400000000000000" pitchFamily="34" charset="-128"/>
                          <a:ea typeface="Yu Gothic" panose="020B0400000000000000" pitchFamily="34" charset="-128"/>
                          <a:cs typeface="メイリオ" panose="020B0604030504040204" pitchFamily="50" charset="-128"/>
                        </a:rPr>
                        <a:t>年額</a:t>
                      </a:r>
                    </a:p>
                  </a:txBody>
                  <a:tcPr marL="76797" marR="76797" marT="72000" marB="57600" anchor="ctr" horzOverflow="overflow">
                    <a:solidFill>
                      <a:schemeClr val="accent1"/>
                    </a:solidFill>
                  </a:tcPr>
                </a:tc>
                <a:extLst>
                  <a:ext uri="{0D108BD9-81ED-4DB2-BD59-A6C34878D82A}">
                    <a16:rowId xmlns:a16="http://schemas.microsoft.com/office/drawing/2014/main" val="2905851677"/>
                  </a:ext>
                </a:extLst>
              </a:tr>
              <a:tr h="0">
                <a:tc>
                  <a:txBody>
                    <a:bodyPr/>
                    <a:lstStyle>
                      <a:lvl1pPr eaLnBrk="0" hangingPunct="0">
                        <a:lnSpc>
                          <a:spcPct val="130000"/>
                        </a:lnSpc>
                        <a:spcBef>
                          <a:spcPct val="50000"/>
                        </a:spcBef>
                        <a:buClr>
                          <a:srgbClr val="0A569E"/>
                        </a:buClr>
                        <a:buFont typeface="Arial" panose="020B0604020202020204" pitchFamily="34" charset="0"/>
                        <a:defRPr kumimoji="1">
                          <a:solidFill>
                            <a:schemeClr val="tx1"/>
                          </a:solidFill>
                          <a:latin typeface="Candara" panose="020E0502030303020204" pitchFamily="34" charset="0"/>
                          <a:ea typeface="メイリオ" panose="020B0604030504040204" pitchFamily="50" charset="-128"/>
                          <a:cs typeface="メイリオ" panose="020B0604030504040204" pitchFamily="50" charset="-128"/>
                        </a:defRPr>
                      </a:lvl1pPr>
                      <a:lvl2pPr marL="742950" indent="-285750" eaLnBrk="0" hangingPunct="0">
                        <a:lnSpc>
                          <a:spcPct val="130000"/>
                        </a:lnSpc>
                        <a:spcBef>
                          <a:spcPct val="50000"/>
                        </a:spcBef>
                        <a:buClr>
                          <a:srgbClr val="1C4686"/>
                        </a:buClr>
                        <a:buFont typeface="Wingdings" panose="05000000000000000000" pitchFamily="2" charset="2"/>
                        <a:defRPr kumimoji="1" sz="16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eaLnBrk="0" hangingPunct="0">
                        <a:lnSpc>
                          <a:spcPct val="130000"/>
                        </a:lnSpc>
                        <a:spcBef>
                          <a:spcPct val="50000"/>
                        </a:spcBef>
                        <a:buClr>
                          <a:srgbClr val="74B6DE"/>
                        </a:buClr>
                        <a:defRPr kumimoji="1"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eaLnBrk="0" hangingPunct="0">
                        <a:lnSpc>
                          <a:spcPct val="130000"/>
                        </a:lnSpc>
                        <a:spcBef>
                          <a:spcPct val="50000"/>
                        </a:spcBef>
                        <a:buClr>
                          <a:srgbClr val="74B6DE"/>
                        </a:buClr>
                        <a:defRPr kumimoji="1"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eaLnBrk="0" hangingPunct="0">
                        <a:lnSpc>
                          <a:spcPct val="130000"/>
                        </a:lnSpc>
                        <a:spcBef>
                          <a:spcPct val="50000"/>
                        </a:spcBef>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6pPr>
                      <a:lvl7pPr marL="29718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7pPr>
                      <a:lvl8pPr marL="34290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8pPr>
                      <a:lvl9pPr marL="38862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400" b="1"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a:t>
                      </a:r>
                      <a:r>
                        <a:rPr kumimoji="1" lang="en-US" altLang="ja-JP" sz="1400" b="1"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300</a:t>
                      </a:r>
                      <a:r>
                        <a:rPr kumimoji="1" lang="ja-JP" altLang="en-US" sz="1400" b="1"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ユーザー</a:t>
                      </a:r>
                    </a:p>
                  </a:txBody>
                  <a:tcPr marL="76811" marR="76811" marT="72000" marB="57600" anchor="ctr" horzOverflow="overflow">
                    <a:solidFill>
                      <a:schemeClr val="bg1">
                        <a:lumMod val="95000"/>
                      </a:schemeClr>
                    </a:solidFill>
                  </a:tcPr>
                </a:tc>
                <a:tc>
                  <a:txBody>
                    <a:bodyPr/>
                    <a:lstStyle>
                      <a:lvl1pPr eaLnBrk="0" hangingPunct="0">
                        <a:lnSpc>
                          <a:spcPct val="130000"/>
                        </a:lnSpc>
                        <a:spcBef>
                          <a:spcPct val="50000"/>
                        </a:spcBef>
                        <a:buClr>
                          <a:srgbClr val="0A569E"/>
                        </a:buClr>
                        <a:buFont typeface="Arial" panose="020B0604020202020204" pitchFamily="34" charset="0"/>
                        <a:defRPr kumimoji="1">
                          <a:solidFill>
                            <a:schemeClr val="tx1"/>
                          </a:solidFill>
                          <a:latin typeface="Candara" panose="020E0502030303020204" pitchFamily="34" charset="0"/>
                          <a:ea typeface="メイリオ" panose="020B0604030504040204" pitchFamily="50" charset="-128"/>
                          <a:cs typeface="メイリオ" panose="020B0604030504040204" pitchFamily="50" charset="-128"/>
                        </a:defRPr>
                      </a:lvl1pPr>
                      <a:lvl2pPr marL="742950" indent="-285750" eaLnBrk="0" hangingPunct="0">
                        <a:lnSpc>
                          <a:spcPct val="130000"/>
                        </a:lnSpc>
                        <a:spcBef>
                          <a:spcPct val="50000"/>
                        </a:spcBef>
                        <a:buClr>
                          <a:srgbClr val="1C4686"/>
                        </a:buClr>
                        <a:buFont typeface="Wingdings" panose="05000000000000000000" pitchFamily="2" charset="2"/>
                        <a:defRPr kumimoji="1" sz="16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eaLnBrk="0" hangingPunct="0">
                        <a:lnSpc>
                          <a:spcPct val="130000"/>
                        </a:lnSpc>
                        <a:spcBef>
                          <a:spcPct val="50000"/>
                        </a:spcBef>
                        <a:buClr>
                          <a:srgbClr val="74B6DE"/>
                        </a:buClr>
                        <a:defRPr kumimoji="1"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eaLnBrk="0" hangingPunct="0">
                        <a:lnSpc>
                          <a:spcPct val="130000"/>
                        </a:lnSpc>
                        <a:spcBef>
                          <a:spcPct val="50000"/>
                        </a:spcBef>
                        <a:buClr>
                          <a:srgbClr val="74B6DE"/>
                        </a:buClr>
                        <a:defRPr kumimoji="1"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eaLnBrk="0" hangingPunct="0">
                        <a:lnSpc>
                          <a:spcPct val="130000"/>
                        </a:lnSpc>
                        <a:spcBef>
                          <a:spcPct val="50000"/>
                        </a:spcBef>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6pPr>
                      <a:lvl7pPr marL="29718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7pPr>
                      <a:lvl8pPr marL="34290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8pPr>
                      <a:lvl9pPr marL="38862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845</a:t>
                      </a:r>
                      <a:r>
                        <a:rPr kumimoji="1" lang="ja-JP" altLang="en-US" sz="14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円</a:t>
                      </a:r>
                      <a:r>
                        <a:rPr kumimoji="1" lang="en-US" altLang="ja-JP" sz="14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/1</a:t>
                      </a:r>
                      <a:r>
                        <a:rPr kumimoji="1" lang="ja-JP" altLang="en-US" sz="14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ユーザー</a:t>
                      </a:r>
                    </a:p>
                  </a:txBody>
                  <a:tcPr marL="76811" marR="76811" marT="72000" marB="57600" anchor="ctr" horzOverflow="overflow">
                    <a:solidFill>
                      <a:schemeClr val="bg1">
                        <a:lumMod val="95000"/>
                      </a:schemeClr>
                    </a:solidFill>
                  </a:tcPr>
                </a:tc>
                <a:tc>
                  <a:txBody>
                    <a:bodyPr/>
                    <a:lstStyle>
                      <a:lvl1pPr eaLnBrk="0" hangingPunct="0">
                        <a:lnSpc>
                          <a:spcPct val="130000"/>
                        </a:lnSpc>
                        <a:spcBef>
                          <a:spcPct val="50000"/>
                        </a:spcBef>
                        <a:buClr>
                          <a:srgbClr val="0A569E"/>
                        </a:buClr>
                        <a:buFont typeface="Arial" panose="020B0604020202020204" pitchFamily="34" charset="0"/>
                        <a:defRPr kumimoji="1">
                          <a:solidFill>
                            <a:schemeClr val="tx1"/>
                          </a:solidFill>
                          <a:latin typeface="Candara" panose="020E0502030303020204" pitchFamily="34" charset="0"/>
                          <a:ea typeface="メイリオ" panose="020B0604030504040204" pitchFamily="50" charset="-128"/>
                          <a:cs typeface="メイリオ" panose="020B0604030504040204" pitchFamily="50" charset="-128"/>
                        </a:defRPr>
                      </a:lvl1pPr>
                      <a:lvl2pPr marL="742950" indent="-285750" eaLnBrk="0" hangingPunct="0">
                        <a:lnSpc>
                          <a:spcPct val="130000"/>
                        </a:lnSpc>
                        <a:spcBef>
                          <a:spcPct val="50000"/>
                        </a:spcBef>
                        <a:buClr>
                          <a:srgbClr val="1C4686"/>
                        </a:buClr>
                        <a:buFont typeface="Wingdings" panose="05000000000000000000" pitchFamily="2" charset="2"/>
                        <a:defRPr kumimoji="1" sz="16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eaLnBrk="0" hangingPunct="0">
                        <a:lnSpc>
                          <a:spcPct val="130000"/>
                        </a:lnSpc>
                        <a:spcBef>
                          <a:spcPct val="50000"/>
                        </a:spcBef>
                        <a:buClr>
                          <a:srgbClr val="74B6DE"/>
                        </a:buClr>
                        <a:defRPr kumimoji="1"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eaLnBrk="0" hangingPunct="0">
                        <a:lnSpc>
                          <a:spcPct val="130000"/>
                        </a:lnSpc>
                        <a:spcBef>
                          <a:spcPct val="50000"/>
                        </a:spcBef>
                        <a:buClr>
                          <a:srgbClr val="74B6DE"/>
                        </a:buClr>
                        <a:defRPr kumimoji="1"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eaLnBrk="0" hangingPunct="0">
                        <a:lnSpc>
                          <a:spcPct val="130000"/>
                        </a:lnSpc>
                        <a:spcBef>
                          <a:spcPct val="50000"/>
                        </a:spcBef>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6pPr>
                      <a:lvl7pPr marL="29718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7pPr>
                      <a:lvl8pPr marL="34290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8pPr>
                      <a:lvl9pPr marL="38862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9,935</a:t>
                      </a:r>
                      <a:r>
                        <a:rPr kumimoji="1" lang="ja-JP" altLang="en-US" sz="14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円</a:t>
                      </a:r>
                      <a:r>
                        <a:rPr kumimoji="1" lang="en-US" altLang="ja-JP" sz="14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/1</a:t>
                      </a:r>
                      <a:r>
                        <a:rPr kumimoji="1" lang="ja-JP" altLang="en-US" sz="14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ユーザー</a:t>
                      </a:r>
                    </a:p>
                  </a:txBody>
                  <a:tcPr marL="76797" marR="76797" marT="72000" marB="57600" anchor="ctr" horzOverflow="overflow">
                    <a:solidFill>
                      <a:schemeClr val="bg1">
                        <a:lumMod val="95000"/>
                      </a:schemeClr>
                    </a:solidFill>
                  </a:tcPr>
                </a:tc>
                <a:extLst>
                  <a:ext uri="{0D108BD9-81ED-4DB2-BD59-A6C34878D82A}">
                    <a16:rowId xmlns:a16="http://schemas.microsoft.com/office/drawing/2014/main" val="4117436014"/>
                  </a:ext>
                </a:extLst>
              </a:tr>
              <a:tr h="0">
                <a:tc>
                  <a:txBody>
                    <a:bodyPr/>
                    <a:lstStyle>
                      <a:lvl1pPr eaLnBrk="0" hangingPunct="0">
                        <a:lnSpc>
                          <a:spcPct val="130000"/>
                        </a:lnSpc>
                        <a:spcBef>
                          <a:spcPct val="50000"/>
                        </a:spcBef>
                        <a:buClr>
                          <a:srgbClr val="0A569E"/>
                        </a:buClr>
                        <a:buFont typeface="Arial" panose="020B0604020202020204" pitchFamily="34" charset="0"/>
                        <a:defRPr kumimoji="1">
                          <a:solidFill>
                            <a:schemeClr val="tx1"/>
                          </a:solidFill>
                          <a:latin typeface="Candara" panose="020E0502030303020204" pitchFamily="34" charset="0"/>
                          <a:ea typeface="メイリオ" panose="020B0604030504040204" pitchFamily="50" charset="-128"/>
                          <a:cs typeface="メイリオ" panose="020B0604030504040204" pitchFamily="50" charset="-128"/>
                        </a:defRPr>
                      </a:lvl1pPr>
                      <a:lvl2pPr marL="742950" indent="-285750" eaLnBrk="0" hangingPunct="0">
                        <a:lnSpc>
                          <a:spcPct val="130000"/>
                        </a:lnSpc>
                        <a:spcBef>
                          <a:spcPct val="50000"/>
                        </a:spcBef>
                        <a:buClr>
                          <a:srgbClr val="1C4686"/>
                        </a:buClr>
                        <a:buFont typeface="Wingdings" panose="05000000000000000000" pitchFamily="2" charset="2"/>
                        <a:defRPr kumimoji="1" sz="16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eaLnBrk="0" hangingPunct="0">
                        <a:lnSpc>
                          <a:spcPct val="130000"/>
                        </a:lnSpc>
                        <a:spcBef>
                          <a:spcPct val="50000"/>
                        </a:spcBef>
                        <a:buClr>
                          <a:srgbClr val="74B6DE"/>
                        </a:buClr>
                        <a:defRPr kumimoji="1"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eaLnBrk="0" hangingPunct="0">
                        <a:lnSpc>
                          <a:spcPct val="130000"/>
                        </a:lnSpc>
                        <a:spcBef>
                          <a:spcPct val="50000"/>
                        </a:spcBef>
                        <a:buClr>
                          <a:srgbClr val="74B6DE"/>
                        </a:buClr>
                        <a:defRPr kumimoji="1"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eaLnBrk="0" hangingPunct="0">
                        <a:lnSpc>
                          <a:spcPct val="130000"/>
                        </a:lnSpc>
                        <a:spcBef>
                          <a:spcPct val="50000"/>
                        </a:spcBef>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6pPr>
                      <a:lvl7pPr marL="29718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7pPr>
                      <a:lvl8pPr marL="34290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8pPr>
                      <a:lvl9pPr marL="38862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301</a:t>
                      </a:r>
                      <a:r>
                        <a:rPr kumimoji="1" lang="ja-JP" altLang="en-US" sz="1400" b="1"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a:t>
                      </a:r>
                      <a:r>
                        <a:rPr kumimoji="1" lang="en-US" altLang="ja-JP" sz="1400" b="1"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1,000</a:t>
                      </a:r>
                      <a:r>
                        <a:rPr kumimoji="1" lang="ja-JP" altLang="en-US" sz="1400" b="1"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ユーザー</a:t>
                      </a:r>
                    </a:p>
                  </a:txBody>
                  <a:tcPr marL="76811" marR="76811" marT="72000" marB="57600" anchor="ctr" horzOverflow="overflow">
                    <a:solidFill>
                      <a:schemeClr val="tx2">
                        <a:lumMod val="20000"/>
                        <a:lumOff val="80000"/>
                      </a:schemeClr>
                    </a:solidFill>
                  </a:tcPr>
                </a:tc>
                <a:tc>
                  <a:txBody>
                    <a:bodyPr/>
                    <a:lstStyle>
                      <a:lvl1pPr eaLnBrk="0" hangingPunct="0">
                        <a:lnSpc>
                          <a:spcPct val="130000"/>
                        </a:lnSpc>
                        <a:spcBef>
                          <a:spcPct val="50000"/>
                        </a:spcBef>
                        <a:buClr>
                          <a:srgbClr val="0A569E"/>
                        </a:buClr>
                        <a:buFont typeface="Arial" panose="020B0604020202020204" pitchFamily="34" charset="0"/>
                        <a:defRPr kumimoji="1">
                          <a:solidFill>
                            <a:schemeClr val="tx1"/>
                          </a:solidFill>
                          <a:latin typeface="Candara" panose="020E0502030303020204" pitchFamily="34" charset="0"/>
                          <a:ea typeface="メイリオ" panose="020B0604030504040204" pitchFamily="50" charset="-128"/>
                          <a:cs typeface="メイリオ" panose="020B0604030504040204" pitchFamily="50" charset="-128"/>
                        </a:defRPr>
                      </a:lvl1pPr>
                      <a:lvl2pPr marL="742950" indent="-285750" eaLnBrk="0" hangingPunct="0">
                        <a:lnSpc>
                          <a:spcPct val="130000"/>
                        </a:lnSpc>
                        <a:spcBef>
                          <a:spcPct val="50000"/>
                        </a:spcBef>
                        <a:buClr>
                          <a:srgbClr val="1C4686"/>
                        </a:buClr>
                        <a:buFont typeface="Wingdings" panose="05000000000000000000" pitchFamily="2" charset="2"/>
                        <a:defRPr kumimoji="1" sz="16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eaLnBrk="0" hangingPunct="0">
                        <a:lnSpc>
                          <a:spcPct val="130000"/>
                        </a:lnSpc>
                        <a:spcBef>
                          <a:spcPct val="50000"/>
                        </a:spcBef>
                        <a:buClr>
                          <a:srgbClr val="74B6DE"/>
                        </a:buClr>
                        <a:defRPr kumimoji="1"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eaLnBrk="0" hangingPunct="0">
                        <a:lnSpc>
                          <a:spcPct val="130000"/>
                        </a:lnSpc>
                        <a:spcBef>
                          <a:spcPct val="50000"/>
                        </a:spcBef>
                        <a:buClr>
                          <a:srgbClr val="74B6DE"/>
                        </a:buClr>
                        <a:defRPr kumimoji="1"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eaLnBrk="0" hangingPunct="0">
                        <a:lnSpc>
                          <a:spcPct val="130000"/>
                        </a:lnSpc>
                        <a:spcBef>
                          <a:spcPct val="50000"/>
                        </a:spcBef>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6pPr>
                      <a:lvl7pPr marL="29718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7pPr>
                      <a:lvl8pPr marL="34290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8pPr>
                      <a:lvl9pPr marL="38862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800</a:t>
                      </a:r>
                      <a:r>
                        <a:rPr kumimoji="1" lang="ja-JP" altLang="en-US" sz="14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円</a:t>
                      </a:r>
                      <a:r>
                        <a:rPr kumimoji="1" lang="en-US" altLang="ja-JP" sz="14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/1</a:t>
                      </a:r>
                      <a:r>
                        <a:rPr kumimoji="1" lang="ja-JP" altLang="en-US" sz="14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ユーザー</a:t>
                      </a:r>
                    </a:p>
                  </a:txBody>
                  <a:tcPr marL="76811" marR="76811" marT="72000" marB="57600" anchor="ctr" horzOverflow="overflow">
                    <a:solidFill>
                      <a:schemeClr val="tx2">
                        <a:lumMod val="20000"/>
                        <a:lumOff val="80000"/>
                      </a:schemeClr>
                    </a:solidFill>
                  </a:tcPr>
                </a:tc>
                <a:tc>
                  <a:txBody>
                    <a:bodyPr/>
                    <a:lstStyle>
                      <a:lvl1pPr eaLnBrk="0" hangingPunct="0">
                        <a:lnSpc>
                          <a:spcPct val="130000"/>
                        </a:lnSpc>
                        <a:spcBef>
                          <a:spcPct val="50000"/>
                        </a:spcBef>
                        <a:buClr>
                          <a:srgbClr val="0A569E"/>
                        </a:buClr>
                        <a:buFont typeface="Arial" panose="020B0604020202020204" pitchFamily="34" charset="0"/>
                        <a:defRPr kumimoji="1">
                          <a:solidFill>
                            <a:schemeClr val="tx1"/>
                          </a:solidFill>
                          <a:latin typeface="Candara" panose="020E0502030303020204" pitchFamily="34" charset="0"/>
                          <a:ea typeface="メイリオ" panose="020B0604030504040204" pitchFamily="50" charset="-128"/>
                          <a:cs typeface="メイリオ" panose="020B0604030504040204" pitchFamily="50" charset="-128"/>
                        </a:defRPr>
                      </a:lvl1pPr>
                      <a:lvl2pPr marL="742950" indent="-285750" eaLnBrk="0" hangingPunct="0">
                        <a:lnSpc>
                          <a:spcPct val="130000"/>
                        </a:lnSpc>
                        <a:spcBef>
                          <a:spcPct val="50000"/>
                        </a:spcBef>
                        <a:buClr>
                          <a:srgbClr val="1C4686"/>
                        </a:buClr>
                        <a:buFont typeface="Wingdings" panose="05000000000000000000" pitchFamily="2" charset="2"/>
                        <a:defRPr kumimoji="1" sz="16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eaLnBrk="0" hangingPunct="0">
                        <a:lnSpc>
                          <a:spcPct val="130000"/>
                        </a:lnSpc>
                        <a:spcBef>
                          <a:spcPct val="50000"/>
                        </a:spcBef>
                        <a:buClr>
                          <a:srgbClr val="74B6DE"/>
                        </a:buClr>
                        <a:defRPr kumimoji="1"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eaLnBrk="0" hangingPunct="0">
                        <a:lnSpc>
                          <a:spcPct val="130000"/>
                        </a:lnSpc>
                        <a:spcBef>
                          <a:spcPct val="50000"/>
                        </a:spcBef>
                        <a:buClr>
                          <a:srgbClr val="74B6DE"/>
                        </a:buClr>
                        <a:defRPr kumimoji="1"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eaLnBrk="0" hangingPunct="0">
                        <a:lnSpc>
                          <a:spcPct val="130000"/>
                        </a:lnSpc>
                        <a:spcBef>
                          <a:spcPct val="50000"/>
                        </a:spcBef>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6pPr>
                      <a:lvl7pPr marL="29718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7pPr>
                      <a:lvl8pPr marL="34290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8pPr>
                      <a:lvl9pPr marL="38862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4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9,405</a:t>
                      </a:r>
                      <a:r>
                        <a:rPr kumimoji="1" lang="ja-JP" altLang="en-US" sz="14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円</a:t>
                      </a:r>
                      <a:r>
                        <a:rPr kumimoji="1" lang="en-US" altLang="ja-JP" sz="14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/1</a:t>
                      </a:r>
                      <a:r>
                        <a:rPr kumimoji="1" lang="ja-JP" altLang="en-US" sz="14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ユーザー</a:t>
                      </a:r>
                    </a:p>
                  </a:txBody>
                  <a:tcPr marL="76797" marR="76797" marT="72000" marB="57600" anchor="ctr" horzOverflow="overflow">
                    <a:solidFill>
                      <a:schemeClr val="tx2">
                        <a:lumMod val="20000"/>
                        <a:lumOff val="80000"/>
                      </a:schemeClr>
                    </a:solidFill>
                  </a:tcPr>
                </a:tc>
                <a:extLst>
                  <a:ext uri="{0D108BD9-81ED-4DB2-BD59-A6C34878D82A}">
                    <a16:rowId xmlns:a16="http://schemas.microsoft.com/office/drawing/2014/main" val="268460339"/>
                  </a:ext>
                </a:extLst>
              </a:tr>
              <a:tr h="0">
                <a:tc>
                  <a:txBody>
                    <a:bodyPr/>
                    <a:lstStyle>
                      <a:lvl1pPr eaLnBrk="0" hangingPunct="0">
                        <a:lnSpc>
                          <a:spcPct val="130000"/>
                        </a:lnSpc>
                        <a:spcBef>
                          <a:spcPct val="50000"/>
                        </a:spcBef>
                        <a:buClr>
                          <a:srgbClr val="0A569E"/>
                        </a:buClr>
                        <a:buFont typeface="Arial" panose="020B0604020202020204" pitchFamily="34" charset="0"/>
                        <a:defRPr kumimoji="1">
                          <a:solidFill>
                            <a:schemeClr val="tx1"/>
                          </a:solidFill>
                          <a:latin typeface="Candara" panose="020E0502030303020204" pitchFamily="34" charset="0"/>
                          <a:ea typeface="メイリオ" panose="020B0604030504040204" pitchFamily="50" charset="-128"/>
                          <a:cs typeface="メイリオ" panose="020B0604030504040204" pitchFamily="50" charset="-128"/>
                        </a:defRPr>
                      </a:lvl1pPr>
                      <a:lvl2pPr marL="742950" indent="-285750" eaLnBrk="0" hangingPunct="0">
                        <a:lnSpc>
                          <a:spcPct val="130000"/>
                        </a:lnSpc>
                        <a:spcBef>
                          <a:spcPct val="50000"/>
                        </a:spcBef>
                        <a:buClr>
                          <a:srgbClr val="1C4686"/>
                        </a:buClr>
                        <a:buFont typeface="Wingdings" panose="05000000000000000000" pitchFamily="2" charset="2"/>
                        <a:defRPr kumimoji="1" sz="16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eaLnBrk="0" hangingPunct="0">
                        <a:lnSpc>
                          <a:spcPct val="130000"/>
                        </a:lnSpc>
                        <a:spcBef>
                          <a:spcPct val="50000"/>
                        </a:spcBef>
                        <a:buClr>
                          <a:srgbClr val="74B6DE"/>
                        </a:buClr>
                        <a:defRPr kumimoji="1"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eaLnBrk="0" hangingPunct="0">
                        <a:lnSpc>
                          <a:spcPct val="130000"/>
                        </a:lnSpc>
                        <a:spcBef>
                          <a:spcPct val="50000"/>
                        </a:spcBef>
                        <a:buClr>
                          <a:srgbClr val="74B6DE"/>
                        </a:buClr>
                        <a:defRPr kumimoji="1"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eaLnBrk="0" hangingPunct="0">
                        <a:lnSpc>
                          <a:spcPct val="130000"/>
                        </a:lnSpc>
                        <a:spcBef>
                          <a:spcPct val="50000"/>
                        </a:spcBef>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6pPr>
                      <a:lvl7pPr marL="29718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7pPr>
                      <a:lvl8pPr marL="34290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8pPr>
                      <a:lvl9pPr marL="38862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1,001</a:t>
                      </a:r>
                      <a:r>
                        <a:rPr kumimoji="1" lang="ja-JP" altLang="en-US" sz="1400" b="1"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a:t>
                      </a:r>
                      <a:r>
                        <a:rPr kumimoji="1" lang="en-US" altLang="ja-JP" sz="1400" b="1"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3,000</a:t>
                      </a:r>
                      <a:r>
                        <a:rPr kumimoji="1" lang="ja-JP" altLang="en-US" sz="1400" b="1"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ユーザー</a:t>
                      </a:r>
                    </a:p>
                  </a:txBody>
                  <a:tcPr marL="76811" marR="76811" marT="72000" marB="57600" anchor="ctr" horzOverflow="overflow">
                    <a:solidFill>
                      <a:schemeClr val="bg1">
                        <a:lumMod val="95000"/>
                      </a:schemeClr>
                    </a:solidFill>
                  </a:tcPr>
                </a:tc>
                <a:tc rowSpan="2" gridSpan="2">
                  <a:txBody>
                    <a:bodyPr/>
                    <a:lstStyle>
                      <a:lvl1pPr eaLnBrk="0" hangingPunct="0">
                        <a:lnSpc>
                          <a:spcPct val="130000"/>
                        </a:lnSpc>
                        <a:spcBef>
                          <a:spcPct val="50000"/>
                        </a:spcBef>
                        <a:buClr>
                          <a:srgbClr val="0A569E"/>
                        </a:buClr>
                        <a:buFont typeface="Arial" panose="020B0604020202020204" pitchFamily="34" charset="0"/>
                        <a:defRPr kumimoji="1">
                          <a:solidFill>
                            <a:schemeClr val="tx1"/>
                          </a:solidFill>
                          <a:latin typeface="Candara" panose="020E0502030303020204" pitchFamily="34" charset="0"/>
                          <a:ea typeface="メイリオ" panose="020B0604030504040204" pitchFamily="50" charset="-128"/>
                          <a:cs typeface="メイリオ" panose="020B0604030504040204" pitchFamily="50" charset="-128"/>
                        </a:defRPr>
                      </a:lvl1pPr>
                      <a:lvl2pPr marL="742950" indent="-285750" eaLnBrk="0" hangingPunct="0">
                        <a:lnSpc>
                          <a:spcPct val="130000"/>
                        </a:lnSpc>
                        <a:spcBef>
                          <a:spcPct val="50000"/>
                        </a:spcBef>
                        <a:buClr>
                          <a:srgbClr val="1C4686"/>
                        </a:buClr>
                        <a:buFont typeface="Wingdings" panose="05000000000000000000" pitchFamily="2" charset="2"/>
                        <a:defRPr kumimoji="1" sz="16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eaLnBrk="0" hangingPunct="0">
                        <a:lnSpc>
                          <a:spcPct val="130000"/>
                        </a:lnSpc>
                        <a:spcBef>
                          <a:spcPct val="50000"/>
                        </a:spcBef>
                        <a:buClr>
                          <a:srgbClr val="74B6DE"/>
                        </a:buClr>
                        <a:defRPr kumimoji="1"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eaLnBrk="0" hangingPunct="0">
                        <a:lnSpc>
                          <a:spcPct val="130000"/>
                        </a:lnSpc>
                        <a:spcBef>
                          <a:spcPct val="50000"/>
                        </a:spcBef>
                        <a:buClr>
                          <a:srgbClr val="74B6DE"/>
                        </a:buClr>
                        <a:defRPr kumimoji="1"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eaLnBrk="0" hangingPunct="0">
                        <a:lnSpc>
                          <a:spcPct val="130000"/>
                        </a:lnSpc>
                        <a:spcBef>
                          <a:spcPct val="50000"/>
                        </a:spcBef>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6pPr>
                      <a:lvl7pPr marL="29718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7pPr>
                      <a:lvl8pPr marL="34290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8pPr>
                      <a:lvl9pPr marL="38862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お問い合わせください。</a:t>
                      </a:r>
                    </a:p>
                  </a:txBody>
                  <a:tcPr marL="76811" marR="76811" marT="72000" marB="57600" anchor="ctr" horzOverflow="overflow">
                    <a:solidFill>
                      <a:schemeClr val="bg1">
                        <a:lumMod val="95000"/>
                      </a:schemeClr>
                    </a:solidFill>
                  </a:tcPr>
                </a:tc>
                <a:tc rowSpan="2" hMerge="1">
                  <a:txBody>
                    <a:bodyPr/>
                    <a:lstStyle>
                      <a:lvl1pPr eaLnBrk="0" hangingPunct="0">
                        <a:lnSpc>
                          <a:spcPct val="130000"/>
                        </a:lnSpc>
                        <a:spcBef>
                          <a:spcPct val="50000"/>
                        </a:spcBef>
                        <a:buClr>
                          <a:srgbClr val="0A569E"/>
                        </a:buClr>
                        <a:buFont typeface="Arial" panose="020B0604020202020204" pitchFamily="34" charset="0"/>
                        <a:defRPr kumimoji="1">
                          <a:solidFill>
                            <a:schemeClr val="tx1"/>
                          </a:solidFill>
                          <a:latin typeface="Candara" panose="020E0502030303020204" pitchFamily="34" charset="0"/>
                          <a:ea typeface="メイリオ" panose="020B0604030504040204" pitchFamily="50" charset="-128"/>
                          <a:cs typeface="メイリオ" panose="020B0604030504040204" pitchFamily="50" charset="-128"/>
                        </a:defRPr>
                      </a:lvl1pPr>
                      <a:lvl2pPr marL="742950" indent="-285750" eaLnBrk="0" hangingPunct="0">
                        <a:lnSpc>
                          <a:spcPct val="130000"/>
                        </a:lnSpc>
                        <a:spcBef>
                          <a:spcPct val="50000"/>
                        </a:spcBef>
                        <a:buClr>
                          <a:srgbClr val="1C4686"/>
                        </a:buClr>
                        <a:buFont typeface="Wingdings" panose="05000000000000000000" pitchFamily="2" charset="2"/>
                        <a:defRPr kumimoji="1" sz="16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eaLnBrk="0" hangingPunct="0">
                        <a:lnSpc>
                          <a:spcPct val="130000"/>
                        </a:lnSpc>
                        <a:spcBef>
                          <a:spcPct val="50000"/>
                        </a:spcBef>
                        <a:buClr>
                          <a:srgbClr val="74B6DE"/>
                        </a:buClr>
                        <a:defRPr kumimoji="1"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eaLnBrk="0" hangingPunct="0">
                        <a:lnSpc>
                          <a:spcPct val="130000"/>
                        </a:lnSpc>
                        <a:spcBef>
                          <a:spcPct val="50000"/>
                        </a:spcBef>
                        <a:buClr>
                          <a:srgbClr val="74B6DE"/>
                        </a:buClr>
                        <a:defRPr kumimoji="1"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eaLnBrk="0" hangingPunct="0">
                        <a:lnSpc>
                          <a:spcPct val="130000"/>
                        </a:lnSpc>
                        <a:spcBef>
                          <a:spcPct val="50000"/>
                        </a:spcBef>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6pPr>
                      <a:lvl7pPr marL="29718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7pPr>
                      <a:lvl8pPr marL="34290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8pPr>
                      <a:lvl9pPr marL="38862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4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endParaRPr>
                    </a:p>
                  </a:txBody>
                  <a:tcPr marL="76797" marR="76797" marT="38409" marB="38409" anchor="ctr" horzOverflow="overflow">
                    <a:solidFill>
                      <a:schemeClr val="bg1">
                        <a:lumMod val="95000"/>
                      </a:schemeClr>
                    </a:solidFill>
                  </a:tcPr>
                </a:tc>
                <a:extLst>
                  <a:ext uri="{0D108BD9-81ED-4DB2-BD59-A6C34878D82A}">
                    <a16:rowId xmlns:a16="http://schemas.microsoft.com/office/drawing/2014/main" val="3008624906"/>
                  </a:ext>
                </a:extLst>
              </a:tr>
              <a:tr h="0">
                <a:tc>
                  <a:txBody>
                    <a:bodyPr/>
                    <a:lstStyle>
                      <a:lvl1pPr eaLnBrk="0" hangingPunct="0">
                        <a:lnSpc>
                          <a:spcPct val="130000"/>
                        </a:lnSpc>
                        <a:spcBef>
                          <a:spcPct val="50000"/>
                        </a:spcBef>
                        <a:buClr>
                          <a:srgbClr val="0A569E"/>
                        </a:buClr>
                        <a:buFont typeface="Arial" panose="020B0604020202020204" pitchFamily="34" charset="0"/>
                        <a:defRPr kumimoji="1">
                          <a:solidFill>
                            <a:schemeClr val="tx1"/>
                          </a:solidFill>
                          <a:latin typeface="Candara" panose="020E0502030303020204" pitchFamily="34" charset="0"/>
                          <a:ea typeface="メイリオ" panose="020B0604030504040204" pitchFamily="50" charset="-128"/>
                          <a:cs typeface="メイリオ" panose="020B0604030504040204" pitchFamily="50" charset="-128"/>
                        </a:defRPr>
                      </a:lvl1pPr>
                      <a:lvl2pPr marL="742950" indent="-285750" eaLnBrk="0" hangingPunct="0">
                        <a:lnSpc>
                          <a:spcPct val="130000"/>
                        </a:lnSpc>
                        <a:spcBef>
                          <a:spcPct val="50000"/>
                        </a:spcBef>
                        <a:buClr>
                          <a:srgbClr val="1C4686"/>
                        </a:buClr>
                        <a:buFont typeface="Wingdings" panose="05000000000000000000" pitchFamily="2" charset="2"/>
                        <a:defRPr kumimoji="1" sz="16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eaLnBrk="0" hangingPunct="0">
                        <a:lnSpc>
                          <a:spcPct val="130000"/>
                        </a:lnSpc>
                        <a:spcBef>
                          <a:spcPct val="50000"/>
                        </a:spcBef>
                        <a:buClr>
                          <a:srgbClr val="74B6DE"/>
                        </a:buClr>
                        <a:defRPr kumimoji="1"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eaLnBrk="0" hangingPunct="0">
                        <a:lnSpc>
                          <a:spcPct val="130000"/>
                        </a:lnSpc>
                        <a:spcBef>
                          <a:spcPct val="50000"/>
                        </a:spcBef>
                        <a:buClr>
                          <a:srgbClr val="74B6DE"/>
                        </a:buClr>
                        <a:defRPr kumimoji="1"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eaLnBrk="0" hangingPunct="0">
                        <a:lnSpc>
                          <a:spcPct val="130000"/>
                        </a:lnSpc>
                        <a:spcBef>
                          <a:spcPct val="50000"/>
                        </a:spcBef>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6pPr>
                      <a:lvl7pPr marL="29718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7pPr>
                      <a:lvl8pPr marL="34290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8pPr>
                      <a:lvl9pPr marL="38862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3,001</a:t>
                      </a:r>
                      <a:r>
                        <a:rPr kumimoji="1" lang="ja-JP" altLang="en-US" sz="1400" b="1"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ユーザー</a:t>
                      </a:r>
                    </a:p>
                  </a:txBody>
                  <a:tcPr marL="76811" marR="76811" marT="72000" marB="57600" anchor="ctr" horzOverflow="overflow">
                    <a:solidFill>
                      <a:schemeClr val="tx2">
                        <a:lumMod val="20000"/>
                        <a:lumOff val="80000"/>
                      </a:schemeClr>
                    </a:solidFill>
                  </a:tcPr>
                </a:tc>
                <a:tc gridSpan="2" vMerge="1">
                  <a:txBody>
                    <a:bodyPr/>
                    <a:lstStyle>
                      <a:lvl1pPr eaLnBrk="0" hangingPunct="0">
                        <a:lnSpc>
                          <a:spcPct val="130000"/>
                        </a:lnSpc>
                        <a:spcBef>
                          <a:spcPct val="50000"/>
                        </a:spcBef>
                        <a:buClr>
                          <a:srgbClr val="0A569E"/>
                        </a:buClr>
                        <a:buFont typeface="Arial" panose="020B0604020202020204" pitchFamily="34" charset="0"/>
                        <a:defRPr kumimoji="1">
                          <a:solidFill>
                            <a:schemeClr val="tx1"/>
                          </a:solidFill>
                          <a:latin typeface="Candara" panose="020E0502030303020204" pitchFamily="34" charset="0"/>
                          <a:ea typeface="メイリオ" panose="020B0604030504040204" pitchFamily="50" charset="-128"/>
                          <a:cs typeface="メイリオ" panose="020B0604030504040204" pitchFamily="50" charset="-128"/>
                        </a:defRPr>
                      </a:lvl1pPr>
                      <a:lvl2pPr marL="742950" indent="-285750" eaLnBrk="0" hangingPunct="0">
                        <a:lnSpc>
                          <a:spcPct val="130000"/>
                        </a:lnSpc>
                        <a:spcBef>
                          <a:spcPct val="50000"/>
                        </a:spcBef>
                        <a:buClr>
                          <a:srgbClr val="1C4686"/>
                        </a:buClr>
                        <a:buFont typeface="Wingdings" panose="05000000000000000000" pitchFamily="2" charset="2"/>
                        <a:defRPr kumimoji="1" sz="16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eaLnBrk="0" hangingPunct="0">
                        <a:lnSpc>
                          <a:spcPct val="130000"/>
                        </a:lnSpc>
                        <a:spcBef>
                          <a:spcPct val="50000"/>
                        </a:spcBef>
                        <a:buClr>
                          <a:srgbClr val="74B6DE"/>
                        </a:buClr>
                        <a:defRPr kumimoji="1"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eaLnBrk="0" hangingPunct="0">
                        <a:lnSpc>
                          <a:spcPct val="130000"/>
                        </a:lnSpc>
                        <a:spcBef>
                          <a:spcPct val="50000"/>
                        </a:spcBef>
                        <a:buClr>
                          <a:srgbClr val="74B6DE"/>
                        </a:buClr>
                        <a:defRPr kumimoji="1"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eaLnBrk="0" hangingPunct="0">
                        <a:lnSpc>
                          <a:spcPct val="130000"/>
                        </a:lnSpc>
                        <a:spcBef>
                          <a:spcPct val="50000"/>
                        </a:spcBef>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6pPr>
                      <a:lvl7pPr marL="29718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7pPr>
                      <a:lvl8pPr marL="34290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8pPr>
                      <a:lvl9pPr marL="38862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4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endParaRPr>
                    </a:p>
                  </a:txBody>
                  <a:tcPr marL="76811" marR="76811" marT="38417" marB="38417" anchor="ctr" horzOverflow="overflow">
                    <a:solidFill>
                      <a:schemeClr val="tx2">
                        <a:lumMod val="20000"/>
                        <a:lumOff val="80000"/>
                      </a:schemeClr>
                    </a:solidFill>
                  </a:tcPr>
                </a:tc>
                <a:tc hMerge="1" vMerge="1">
                  <a:txBody>
                    <a:bodyPr/>
                    <a:lstStyle>
                      <a:lvl1pPr eaLnBrk="0" hangingPunct="0">
                        <a:lnSpc>
                          <a:spcPct val="130000"/>
                        </a:lnSpc>
                        <a:spcBef>
                          <a:spcPct val="50000"/>
                        </a:spcBef>
                        <a:buClr>
                          <a:srgbClr val="0A569E"/>
                        </a:buClr>
                        <a:buFont typeface="Arial" panose="020B0604020202020204" pitchFamily="34" charset="0"/>
                        <a:defRPr kumimoji="1">
                          <a:solidFill>
                            <a:schemeClr val="tx1"/>
                          </a:solidFill>
                          <a:latin typeface="Candara" panose="020E0502030303020204" pitchFamily="34" charset="0"/>
                          <a:ea typeface="メイリオ" panose="020B0604030504040204" pitchFamily="50" charset="-128"/>
                          <a:cs typeface="メイリオ" panose="020B0604030504040204" pitchFamily="50" charset="-128"/>
                        </a:defRPr>
                      </a:lvl1pPr>
                      <a:lvl2pPr marL="742950" indent="-285750" eaLnBrk="0" hangingPunct="0">
                        <a:lnSpc>
                          <a:spcPct val="130000"/>
                        </a:lnSpc>
                        <a:spcBef>
                          <a:spcPct val="50000"/>
                        </a:spcBef>
                        <a:buClr>
                          <a:srgbClr val="1C4686"/>
                        </a:buClr>
                        <a:buFont typeface="Wingdings" panose="05000000000000000000" pitchFamily="2" charset="2"/>
                        <a:defRPr kumimoji="1" sz="16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eaLnBrk="0" hangingPunct="0">
                        <a:lnSpc>
                          <a:spcPct val="130000"/>
                        </a:lnSpc>
                        <a:spcBef>
                          <a:spcPct val="50000"/>
                        </a:spcBef>
                        <a:buClr>
                          <a:srgbClr val="74B6DE"/>
                        </a:buClr>
                        <a:defRPr kumimoji="1"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eaLnBrk="0" hangingPunct="0">
                        <a:lnSpc>
                          <a:spcPct val="130000"/>
                        </a:lnSpc>
                        <a:spcBef>
                          <a:spcPct val="50000"/>
                        </a:spcBef>
                        <a:buClr>
                          <a:srgbClr val="74B6DE"/>
                        </a:buClr>
                        <a:defRPr kumimoji="1"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eaLnBrk="0" hangingPunct="0">
                        <a:lnSpc>
                          <a:spcPct val="130000"/>
                        </a:lnSpc>
                        <a:spcBef>
                          <a:spcPct val="50000"/>
                        </a:spcBef>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6pPr>
                      <a:lvl7pPr marL="29718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7pPr>
                      <a:lvl8pPr marL="34290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8pPr>
                      <a:lvl9pPr marL="38862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4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endParaRPr>
                    </a:p>
                  </a:txBody>
                  <a:tcPr marL="76797" marR="76797" marT="38409" marB="38409" anchor="ctr" horzOverflow="overflow">
                    <a:solidFill>
                      <a:schemeClr val="tx2">
                        <a:lumMod val="20000"/>
                        <a:lumOff val="80000"/>
                      </a:schemeClr>
                    </a:solidFill>
                  </a:tcPr>
                </a:tc>
                <a:extLst>
                  <a:ext uri="{0D108BD9-81ED-4DB2-BD59-A6C34878D82A}">
                    <a16:rowId xmlns:a16="http://schemas.microsoft.com/office/drawing/2014/main" val="664429396"/>
                  </a:ext>
                </a:extLst>
              </a:tr>
            </a:tbl>
          </a:graphicData>
        </a:graphic>
      </p:graphicFrame>
      <p:sp>
        <p:nvSpPr>
          <p:cNvPr id="25" name="テキスト ボックス 24">
            <a:extLst>
              <a:ext uri="{FF2B5EF4-FFF2-40B4-BE49-F238E27FC236}">
                <a16:creationId xmlns:a16="http://schemas.microsoft.com/office/drawing/2014/main" id="{73141EF9-7527-F128-DAAC-6A6FF9F83F49}"/>
              </a:ext>
            </a:extLst>
          </p:cNvPr>
          <p:cNvSpPr txBox="1"/>
          <p:nvPr/>
        </p:nvSpPr>
        <p:spPr>
          <a:xfrm>
            <a:off x="564357" y="3376133"/>
            <a:ext cx="1604962" cy="307777"/>
          </a:xfrm>
          <a:prstGeom prst="rect">
            <a:avLst/>
          </a:prstGeom>
          <a:noFill/>
        </p:spPr>
        <p:txBody>
          <a:bodyPr wrap="square">
            <a:spAutoFit/>
          </a:bodyPr>
          <a:lstStyle/>
          <a:p>
            <a:pPr algn="ctr"/>
            <a:r>
              <a:rPr kumimoji="1" lang="ja-JP" altLang="en-US" sz="1400" b="1" dirty="0">
                <a:solidFill>
                  <a:schemeClr val="accent2"/>
                </a:solidFill>
                <a:latin typeface="游ゴシック" panose="020B0400000000000000" pitchFamily="50" charset="-128"/>
                <a:ea typeface="游ゴシック" panose="020B0400000000000000" pitchFamily="50" charset="-128"/>
              </a:rPr>
              <a:t>初期費用</a:t>
            </a:r>
            <a:r>
              <a:rPr kumimoji="1" lang="en-US" altLang="ja-JP" sz="1400" b="1" dirty="0">
                <a:solidFill>
                  <a:schemeClr val="accent2"/>
                </a:solidFill>
                <a:latin typeface="游ゴシック" panose="020B0400000000000000" pitchFamily="50" charset="-128"/>
                <a:ea typeface="游ゴシック" panose="020B0400000000000000" pitchFamily="50" charset="-128"/>
              </a:rPr>
              <a:t>0</a:t>
            </a:r>
            <a:r>
              <a:rPr kumimoji="1" lang="ja-JP" altLang="en-US" sz="1400" b="1" dirty="0">
                <a:solidFill>
                  <a:schemeClr val="accent2"/>
                </a:solidFill>
                <a:latin typeface="游ゴシック" panose="020B0400000000000000" pitchFamily="50" charset="-128"/>
                <a:ea typeface="游ゴシック" panose="020B0400000000000000" pitchFamily="50" charset="-128"/>
              </a:rPr>
              <a:t>円</a:t>
            </a:r>
          </a:p>
        </p:txBody>
      </p:sp>
      <p:sp>
        <p:nvSpPr>
          <p:cNvPr id="26" name="テキスト ボックス 25">
            <a:extLst>
              <a:ext uri="{FF2B5EF4-FFF2-40B4-BE49-F238E27FC236}">
                <a16:creationId xmlns:a16="http://schemas.microsoft.com/office/drawing/2014/main" id="{542794F5-8C96-B8E3-9B88-1D6AE5BE1C14}"/>
              </a:ext>
            </a:extLst>
          </p:cNvPr>
          <p:cNvSpPr txBox="1"/>
          <p:nvPr/>
        </p:nvSpPr>
        <p:spPr>
          <a:xfrm>
            <a:off x="171451" y="3611670"/>
            <a:ext cx="2390774" cy="275012"/>
          </a:xfrm>
          <a:prstGeom prst="rect">
            <a:avLst/>
          </a:prstGeom>
          <a:noFill/>
        </p:spPr>
        <p:txBody>
          <a:bodyPr wrap="square" rtlCol="0">
            <a:spAutoFit/>
          </a:bodyPr>
          <a:lstStyle/>
          <a:p>
            <a:pPr algn="ctr">
              <a:lnSpc>
                <a:spcPct val="120000"/>
              </a:lnSpc>
            </a:pPr>
            <a:r>
              <a:rPr kumimoji="1" lang="ja-JP" altLang="en-US" sz="1000" dirty="0">
                <a:latin typeface="游ゴシック Medium" panose="020B0500000000000000" pitchFamily="50" charset="-128"/>
                <a:ea typeface="游ゴシック Medium" panose="020B0500000000000000" pitchFamily="50" charset="-128"/>
              </a:rPr>
              <a:t>サーバーの構築費用などは不要です</a:t>
            </a:r>
          </a:p>
        </p:txBody>
      </p:sp>
      <p:sp>
        <p:nvSpPr>
          <p:cNvPr id="28" name="テキスト ボックス 27">
            <a:extLst>
              <a:ext uri="{FF2B5EF4-FFF2-40B4-BE49-F238E27FC236}">
                <a16:creationId xmlns:a16="http://schemas.microsoft.com/office/drawing/2014/main" id="{8A2E11EB-24AC-ECFD-1513-BF044BC92274}"/>
              </a:ext>
            </a:extLst>
          </p:cNvPr>
          <p:cNvSpPr txBox="1"/>
          <p:nvPr/>
        </p:nvSpPr>
        <p:spPr>
          <a:xfrm>
            <a:off x="2747664" y="3376133"/>
            <a:ext cx="1604962" cy="307777"/>
          </a:xfrm>
          <a:prstGeom prst="rect">
            <a:avLst/>
          </a:prstGeom>
          <a:noFill/>
        </p:spPr>
        <p:txBody>
          <a:bodyPr wrap="square">
            <a:spAutoFit/>
          </a:bodyPr>
          <a:lstStyle/>
          <a:p>
            <a:pPr algn="ctr"/>
            <a:r>
              <a:rPr kumimoji="1" lang="ja-JP" altLang="en-US" sz="1400" b="1" dirty="0">
                <a:solidFill>
                  <a:schemeClr val="accent2"/>
                </a:solidFill>
                <a:latin typeface="游ゴシック" panose="020B0400000000000000" pitchFamily="50" charset="-128"/>
                <a:ea typeface="游ゴシック" panose="020B0400000000000000" pitchFamily="50" charset="-128"/>
              </a:rPr>
              <a:t>契約期間</a:t>
            </a:r>
            <a:r>
              <a:rPr kumimoji="1" lang="en-US" altLang="ja-JP" sz="1400" b="1" dirty="0">
                <a:solidFill>
                  <a:schemeClr val="accent2"/>
                </a:solidFill>
                <a:latin typeface="游ゴシック" panose="020B0400000000000000" pitchFamily="50" charset="-128"/>
                <a:ea typeface="游ゴシック" panose="020B0400000000000000" pitchFamily="50" charset="-128"/>
              </a:rPr>
              <a:t>1</a:t>
            </a:r>
            <a:r>
              <a:rPr kumimoji="1" lang="ja-JP" altLang="en-US" sz="1400" b="1" dirty="0">
                <a:solidFill>
                  <a:schemeClr val="accent2"/>
                </a:solidFill>
                <a:latin typeface="游ゴシック" panose="020B0400000000000000" pitchFamily="50" charset="-128"/>
                <a:ea typeface="游ゴシック" panose="020B0400000000000000" pitchFamily="50" charset="-128"/>
              </a:rPr>
              <a:t>か月</a:t>
            </a:r>
            <a:r>
              <a:rPr kumimoji="1" lang="en-US" altLang="ja-JP" sz="1400" b="1" dirty="0">
                <a:solidFill>
                  <a:schemeClr val="accent2"/>
                </a:solidFill>
                <a:latin typeface="游ゴシック" panose="020B0400000000000000" pitchFamily="50" charset="-128"/>
                <a:ea typeface="游ゴシック" panose="020B0400000000000000" pitchFamily="50" charset="-128"/>
              </a:rPr>
              <a:t>〜</a:t>
            </a:r>
          </a:p>
        </p:txBody>
      </p:sp>
      <p:sp>
        <p:nvSpPr>
          <p:cNvPr id="29" name="テキスト ボックス 28">
            <a:extLst>
              <a:ext uri="{FF2B5EF4-FFF2-40B4-BE49-F238E27FC236}">
                <a16:creationId xmlns:a16="http://schemas.microsoft.com/office/drawing/2014/main" id="{DBE8BE4A-849B-648A-0C2A-F223DE93B1F3}"/>
              </a:ext>
            </a:extLst>
          </p:cNvPr>
          <p:cNvSpPr txBox="1"/>
          <p:nvPr/>
        </p:nvSpPr>
        <p:spPr>
          <a:xfrm>
            <a:off x="2556867" y="3611670"/>
            <a:ext cx="1986557" cy="275012"/>
          </a:xfrm>
          <a:prstGeom prst="rect">
            <a:avLst/>
          </a:prstGeom>
          <a:noFill/>
        </p:spPr>
        <p:txBody>
          <a:bodyPr wrap="square" rtlCol="0">
            <a:spAutoFit/>
          </a:bodyPr>
          <a:lstStyle/>
          <a:p>
            <a:pPr algn="ctr">
              <a:lnSpc>
                <a:spcPct val="120000"/>
              </a:lnSpc>
            </a:pPr>
            <a:r>
              <a:rPr kumimoji="1" lang="ja-JP" altLang="en-US" sz="1000" dirty="0">
                <a:latin typeface="游ゴシック Medium" panose="020B0500000000000000" pitchFamily="50" charset="-128"/>
                <a:ea typeface="游ゴシック Medium" panose="020B0500000000000000" pitchFamily="50" charset="-128"/>
              </a:rPr>
              <a:t>短期間での利用も可能です</a:t>
            </a:r>
          </a:p>
        </p:txBody>
      </p:sp>
      <p:sp>
        <p:nvSpPr>
          <p:cNvPr id="31" name="テキスト ボックス 30">
            <a:extLst>
              <a:ext uri="{FF2B5EF4-FFF2-40B4-BE49-F238E27FC236}">
                <a16:creationId xmlns:a16="http://schemas.microsoft.com/office/drawing/2014/main" id="{4B539AF5-87DE-2E82-334A-429BF6B917F3}"/>
              </a:ext>
            </a:extLst>
          </p:cNvPr>
          <p:cNvSpPr txBox="1"/>
          <p:nvPr/>
        </p:nvSpPr>
        <p:spPr>
          <a:xfrm>
            <a:off x="4924722" y="3376133"/>
            <a:ext cx="1604962" cy="307777"/>
          </a:xfrm>
          <a:prstGeom prst="rect">
            <a:avLst/>
          </a:prstGeom>
          <a:noFill/>
        </p:spPr>
        <p:txBody>
          <a:bodyPr wrap="square">
            <a:spAutoFit/>
          </a:bodyPr>
          <a:lstStyle/>
          <a:p>
            <a:pPr algn="ctr"/>
            <a:r>
              <a:rPr kumimoji="1" lang="ja-JP" altLang="en-US" sz="1400" b="1" dirty="0">
                <a:solidFill>
                  <a:schemeClr val="accent2"/>
                </a:solidFill>
                <a:latin typeface="游ゴシック" panose="020B0400000000000000" pitchFamily="50" charset="-128"/>
                <a:ea typeface="游ゴシック" panose="020B0400000000000000" pitchFamily="50" charset="-128"/>
              </a:rPr>
              <a:t>利用人数</a:t>
            </a:r>
            <a:r>
              <a:rPr kumimoji="1" lang="en-US" altLang="ja-JP" sz="1400" b="1" dirty="0">
                <a:solidFill>
                  <a:schemeClr val="accent2"/>
                </a:solidFill>
                <a:latin typeface="游ゴシック" panose="020B0400000000000000" pitchFamily="50" charset="-128"/>
                <a:ea typeface="游ゴシック" panose="020B0400000000000000" pitchFamily="50" charset="-128"/>
              </a:rPr>
              <a:t>10</a:t>
            </a:r>
            <a:r>
              <a:rPr kumimoji="1" lang="ja-JP" altLang="en-US" sz="1400" b="1" dirty="0">
                <a:solidFill>
                  <a:schemeClr val="accent2"/>
                </a:solidFill>
                <a:latin typeface="游ゴシック" panose="020B0400000000000000" pitchFamily="50" charset="-128"/>
                <a:ea typeface="游ゴシック" panose="020B0400000000000000" pitchFamily="50" charset="-128"/>
              </a:rPr>
              <a:t>人</a:t>
            </a:r>
            <a:r>
              <a:rPr kumimoji="1" lang="en-US" altLang="ja-JP" sz="1400" b="1" dirty="0">
                <a:solidFill>
                  <a:schemeClr val="accent2"/>
                </a:solidFill>
                <a:latin typeface="游ゴシック" panose="020B0400000000000000" pitchFamily="50" charset="-128"/>
                <a:ea typeface="游ゴシック" panose="020B0400000000000000" pitchFamily="50" charset="-128"/>
              </a:rPr>
              <a:t>〜</a:t>
            </a:r>
          </a:p>
        </p:txBody>
      </p:sp>
      <p:sp>
        <p:nvSpPr>
          <p:cNvPr id="32" name="テキスト ボックス 31">
            <a:extLst>
              <a:ext uri="{FF2B5EF4-FFF2-40B4-BE49-F238E27FC236}">
                <a16:creationId xmlns:a16="http://schemas.microsoft.com/office/drawing/2014/main" id="{7631C7C1-A909-EF9B-7771-4CECE72E22E8}"/>
              </a:ext>
            </a:extLst>
          </p:cNvPr>
          <p:cNvSpPr txBox="1"/>
          <p:nvPr/>
        </p:nvSpPr>
        <p:spPr>
          <a:xfrm>
            <a:off x="4552950" y="3611670"/>
            <a:ext cx="2348507" cy="275012"/>
          </a:xfrm>
          <a:prstGeom prst="rect">
            <a:avLst/>
          </a:prstGeom>
          <a:noFill/>
        </p:spPr>
        <p:txBody>
          <a:bodyPr wrap="square" rtlCol="0">
            <a:spAutoFit/>
          </a:bodyPr>
          <a:lstStyle/>
          <a:p>
            <a:pPr algn="ctr">
              <a:lnSpc>
                <a:spcPct val="120000"/>
              </a:lnSpc>
            </a:pPr>
            <a:r>
              <a:rPr kumimoji="1" lang="en-US" altLang="ja-JP" sz="1000" dirty="0">
                <a:latin typeface="游ゴシック Medium" panose="020B0500000000000000" pitchFamily="50" charset="-128"/>
                <a:ea typeface="游ゴシック Medium" panose="020B0500000000000000" pitchFamily="50" charset="-128"/>
              </a:rPr>
              <a:t>1</a:t>
            </a:r>
            <a:r>
              <a:rPr kumimoji="1" lang="ja-JP" altLang="en-US" sz="1000" dirty="0">
                <a:latin typeface="游ゴシック Medium" panose="020B0500000000000000" pitchFamily="50" charset="-128"/>
                <a:ea typeface="游ゴシック Medium" panose="020B0500000000000000" pitchFamily="50" charset="-128"/>
              </a:rPr>
              <a:t>ユーザー単位で契約できます</a:t>
            </a:r>
          </a:p>
        </p:txBody>
      </p:sp>
      <p:sp>
        <p:nvSpPr>
          <p:cNvPr id="34" name="テキスト ボックス 33">
            <a:extLst>
              <a:ext uri="{FF2B5EF4-FFF2-40B4-BE49-F238E27FC236}">
                <a16:creationId xmlns:a16="http://schemas.microsoft.com/office/drawing/2014/main" id="{E0BF347D-5247-83D4-C245-B42CCA48B4C7}"/>
              </a:ext>
            </a:extLst>
          </p:cNvPr>
          <p:cNvSpPr txBox="1"/>
          <p:nvPr/>
        </p:nvSpPr>
        <p:spPr>
          <a:xfrm>
            <a:off x="7025284" y="3376133"/>
            <a:ext cx="1745455" cy="307777"/>
          </a:xfrm>
          <a:prstGeom prst="rect">
            <a:avLst/>
          </a:prstGeom>
          <a:noFill/>
        </p:spPr>
        <p:txBody>
          <a:bodyPr wrap="square">
            <a:spAutoFit/>
          </a:bodyPr>
          <a:lstStyle/>
          <a:p>
            <a:pPr algn="ctr"/>
            <a:r>
              <a:rPr kumimoji="1" lang="en-US" altLang="ja-JP" sz="1400" b="1" dirty="0">
                <a:solidFill>
                  <a:schemeClr val="accent2"/>
                </a:solidFill>
                <a:latin typeface="游ゴシック" panose="020B0400000000000000" pitchFamily="50" charset="-128"/>
                <a:ea typeface="游ゴシック" panose="020B0400000000000000" pitchFamily="50" charset="-128"/>
              </a:rPr>
              <a:t>5GB×</a:t>
            </a:r>
            <a:r>
              <a:rPr kumimoji="1" lang="ja-JP" altLang="en-US" sz="1400" b="1" dirty="0">
                <a:solidFill>
                  <a:schemeClr val="accent2"/>
                </a:solidFill>
                <a:latin typeface="游ゴシック" panose="020B0400000000000000" pitchFamily="50" charset="-128"/>
                <a:ea typeface="游ゴシック" panose="020B0400000000000000" pitchFamily="50" charset="-128"/>
              </a:rPr>
              <a:t>ユーザー数</a:t>
            </a:r>
          </a:p>
        </p:txBody>
      </p:sp>
      <p:sp>
        <p:nvSpPr>
          <p:cNvPr id="35" name="テキスト ボックス 34">
            <a:extLst>
              <a:ext uri="{FF2B5EF4-FFF2-40B4-BE49-F238E27FC236}">
                <a16:creationId xmlns:a16="http://schemas.microsoft.com/office/drawing/2014/main" id="{AFF17280-53A6-2A5F-F167-5CEB516F970E}"/>
              </a:ext>
            </a:extLst>
          </p:cNvPr>
          <p:cNvSpPr txBox="1"/>
          <p:nvPr/>
        </p:nvSpPr>
        <p:spPr>
          <a:xfrm>
            <a:off x="6652022" y="3611670"/>
            <a:ext cx="2491978" cy="275012"/>
          </a:xfrm>
          <a:prstGeom prst="rect">
            <a:avLst/>
          </a:prstGeom>
          <a:noFill/>
        </p:spPr>
        <p:txBody>
          <a:bodyPr wrap="square" rtlCol="0">
            <a:spAutoFit/>
          </a:bodyPr>
          <a:lstStyle/>
          <a:p>
            <a:pPr algn="ctr">
              <a:lnSpc>
                <a:spcPct val="120000"/>
              </a:lnSpc>
            </a:pPr>
            <a:r>
              <a:rPr kumimoji="1" lang="ja-JP" altLang="en-US" sz="1000" dirty="0">
                <a:latin typeface="游ゴシック Medium" panose="020B0500000000000000" pitchFamily="50" charset="-128"/>
                <a:ea typeface="游ゴシック Medium" panose="020B0500000000000000" pitchFamily="50" charset="-128"/>
              </a:rPr>
              <a:t>標準で十分な容量が利用できます</a:t>
            </a:r>
          </a:p>
        </p:txBody>
      </p:sp>
      <p:sp>
        <p:nvSpPr>
          <p:cNvPr id="36" name="テキスト ボックス 35">
            <a:extLst>
              <a:ext uri="{FF2B5EF4-FFF2-40B4-BE49-F238E27FC236}">
                <a16:creationId xmlns:a16="http://schemas.microsoft.com/office/drawing/2014/main" id="{6BCC9DEF-C932-E272-9090-064D1BB9EBC5}"/>
              </a:ext>
            </a:extLst>
          </p:cNvPr>
          <p:cNvSpPr txBox="1"/>
          <p:nvPr/>
        </p:nvSpPr>
        <p:spPr>
          <a:xfrm>
            <a:off x="323850" y="4251136"/>
            <a:ext cx="6067424" cy="472694"/>
          </a:xfrm>
          <a:prstGeom prst="rect">
            <a:avLst/>
          </a:prstGeom>
          <a:noFill/>
        </p:spPr>
        <p:txBody>
          <a:bodyPr wrap="square" rtlCol="0">
            <a:spAutoFit/>
          </a:bodyPr>
          <a:lstStyle/>
          <a:p>
            <a:pPr>
              <a:lnSpc>
                <a:spcPct val="120000"/>
              </a:lnSpc>
            </a:pPr>
            <a:r>
              <a:rPr lang="en-US" altLang="ja-JP" sz="700" dirty="0">
                <a:latin typeface="游ゴシック Medium" panose="020B0500000000000000" pitchFamily="50" charset="-128"/>
                <a:ea typeface="游ゴシック Medium" panose="020B0500000000000000" pitchFamily="50" charset="-128"/>
              </a:rPr>
              <a:t>※</a:t>
            </a:r>
            <a:r>
              <a:rPr lang="ja-JP" altLang="en-US" sz="700" dirty="0">
                <a:latin typeface="游ゴシック Medium" panose="020B0500000000000000" pitchFamily="50" charset="-128"/>
                <a:ea typeface="游ゴシック Medium" panose="020B0500000000000000" pitchFamily="50" charset="-128"/>
              </a:rPr>
              <a:t>：価格に消費税は含まれません。</a:t>
            </a:r>
            <a:endParaRPr kumimoji="1" lang="en-US" altLang="ja-JP" sz="700" dirty="0">
              <a:latin typeface="游ゴシック Medium" panose="020B0500000000000000" pitchFamily="50" charset="-128"/>
              <a:ea typeface="游ゴシック Medium" panose="020B0500000000000000" pitchFamily="50" charset="-128"/>
            </a:endParaRPr>
          </a:p>
          <a:p>
            <a:pPr>
              <a:lnSpc>
                <a:spcPct val="120000"/>
              </a:lnSpc>
            </a:pPr>
            <a:r>
              <a:rPr kumimoji="1" lang="en-US" altLang="ja-JP" sz="700" dirty="0">
                <a:latin typeface="游ゴシック Medium" panose="020B0500000000000000" pitchFamily="50" charset="-128"/>
                <a:ea typeface="游ゴシック Medium" panose="020B0500000000000000" pitchFamily="50" charset="-128"/>
              </a:rPr>
              <a:t>※</a:t>
            </a:r>
            <a:r>
              <a:rPr kumimoji="1" lang="ja-JP" altLang="en-US" sz="700" dirty="0">
                <a:latin typeface="游ゴシック Medium" panose="020B0500000000000000" pitchFamily="50" charset="-128"/>
                <a:ea typeface="游ゴシック Medium" panose="020B0500000000000000" pitchFamily="50" charset="-128"/>
              </a:rPr>
              <a:t>：官公庁、公共団体、学校法人向けに特別価格の「アカデミック／ガバメント ライセンス」をご用意しています。</a:t>
            </a:r>
          </a:p>
          <a:p>
            <a:pPr>
              <a:lnSpc>
                <a:spcPct val="120000"/>
              </a:lnSpc>
            </a:pPr>
            <a:r>
              <a:rPr kumimoji="1" lang="en-US" altLang="ja-JP" sz="700" dirty="0">
                <a:latin typeface="游ゴシック Medium" panose="020B0500000000000000" pitchFamily="50" charset="-128"/>
                <a:ea typeface="游ゴシック Medium" panose="020B0500000000000000" pitchFamily="50" charset="-128"/>
              </a:rPr>
              <a:t>※ </a:t>
            </a:r>
            <a:r>
              <a:rPr kumimoji="1" lang="ja-JP" altLang="en-US" sz="700" dirty="0">
                <a:latin typeface="游ゴシック Medium" panose="020B0500000000000000" pitchFamily="50" charset="-128"/>
                <a:ea typeface="游ゴシック Medium" panose="020B0500000000000000" pitchFamily="50" charset="-128"/>
              </a:rPr>
              <a:t>：</a:t>
            </a:r>
            <a:r>
              <a:rPr kumimoji="1" lang="en-US" altLang="ja-JP" sz="700" dirty="0">
                <a:latin typeface="游ゴシック Medium" panose="020B0500000000000000" pitchFamily="50" charset="-128"/>
                <a:ea typeface="游ゴシック Medium" panose="020B0500000000000000" pitchFamily="50" charset="-128"/>
              </a:rPr>
              <a:t>NPO</a:t>
            </a:r>
            <a:r>
              <a:rPr kumimoji="1" lang="ja-JP" altLang="en-US" sz="700" dirty="0">
                <a:latin typeface="游ゴシック Medium" panose="020B0500000000000000" pitchFamily="50" charset="-128"/>
                <a:ea typeface="游ゴシック Medium" panose="020B0500000000000000" pitchFamily="50" charset="-128"/>
              </a:rPr>
              <a:t>法人や任意団体に特別価格の「チーム応援ライセンス」をご用意しています。</a:t>
            </a:r>
          </a:p>
        </p:txBody>
      </p:sp>
    </p:spTree>
    <p:extLst>
      <p:ext uri="{BB962C8B-B14F-4D97-AF65-F5344CB8AC3E}">
        <p14:creationId xmlns:p14="http://schemas.microsoft.com/office/powerpoint/2010/main" val="28825609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3A2B10C-0DB0-F382-7F57-B6E2F26AE7BA}"/>
              </a:ext>
            </a:extLst>
          </p:cNvPr>
          <p:cNvSpPr>
            <a:spLocks noGrp="1"/>
          </p:cNvSpPr>
          <p:nvPr>
            <p:ph type="title"/>
          </p:nvPr>
        </p:nvSpPr>
        <p:spPr/>
        <p:txBody>
          <a:bodyPr/>
          <a:lstStyle/>
          <a:p>
            <a:r>
              <a:rPr lang="ja-JP" altLang="en-US" dirty="0">
                <a:latin typeface="+mn-ea"/>
                <a:ea typeface="+mn-ea"/>
              </a:rPr>
              <a:t>クラウド版 </a:t>
            </a:r>
            <a:r>
              <a:rPr lang="en-US" altLang="ja-JP" dirty="0">
                <a:latin typeface="+mn-ea"/>
                <a:ea typeface="+mn-ea"/>
              </a:rPr>
              <a:t>Garoon </a:t>
            </a:r>
            <a:r>
              <a:rPr lang="ja-JP" altLang="en-US" dirty="0">
                <a:latin typeface="+mn-ea"/>
                <a:ea typeface="+mn-ea"/>
              </a:rPr>
              <a:t>有料オプション</a:t>
            </a:r>
            <a:endParaRPr kumimoji="1" lang="ja-JP" altLang="en-US" dirty="0"/>
          </a:p>
        </p:txBody>
      </p:sp>
      <p:grpSp>
        <p:nvGrpSpPr>
          <p:cNvPr id="4" name="グループ化 3">
            <a:extLst>
              <a:ext uri="{FF2B5EF4-FFF2-40B4-BE49-F238E27FC236}">
                <a16:creationId xmlns:a16="http://schemas.microsoft.com/office/drawing/2014/main" id="{35893AD8-CF7F-6C44-EF4D-8B9F30352C82}"/>
              </a:ext>
            </a:extLst>
          </p:cNvPr>
          <p:cNvGrpSpPr/>
          <p:nvPr/>
        </p:nvGrpSpPr>
        <p:grpSpPr>
          <a:xfrm>
            <a:off x="7495955" y="206897"/>
            <a:ext cx="1396525" cy="369382"/>
            <a:chOff x="7495955" y="264047"/>
            <a:chExt cx="1396525" cy="369382"/>
          </a:xfrm>
        </p:grpSpPr>
        <p:sp>
          <p:nvSpPr>
            <p:cNvPr id="5" name="正方形/長方形 4">
              <a:extLst>
                <a:ext uri="{FF2B5EF4-FFF2-40B4-BE49-F238E27FC236}">
                  <a16:creationId xmlns:a16="http://schemas.microsoft.com/office/drawing/2014/main" id="{46F017DD-C688-2A09-2A74-6663C1C1797F}"/>
                </a:ext>
                <a:ext uri="{C183D7F6-B498-43B3-948B-1728B52AA6E4}">
                  <adec:decorative xmlns:adec="http://schemas.microsoft.com/office/drawing/2017/decorative" val="1"/>
                </a:ext>
              </a:extLst>
            </p:cNvPr>
            <p:cNvSpPr/>
            <p:nvPr/>
          </p:nvSpPr>
          <p:spPr bwMode="auto">
            <a:xfrm>
              <a:off x="7495955" y="264047"/>
              <a:ext cx="1396525" cy="364726"/>
            </a:xfrm>
            <a:prstGeom prst="rect">
              <a:avLst/>
            </a:prstGeom>
            <a:solidFill>
              <a:schemeClr val="bg1"/>
            </a:solidFill>
            <a:ln w="28575">
              <a:solidFill>
                <a:srgbClr val="003399"/>
              </a:solidFill>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algn="ctr"/>
              <a:endParaRPr kumimoji="1" lang="ja-JP" altLang="en-US" sz="1400">
                <a:solidFill>
                  <a:schemeClr val="tx1"/>
                </a:solidFill>
                <a:latin typeface="+mn-ea"/>
              </a:endParaRPr>
            </a:p>
          </p:txBody>
        </p:sp>
        <p:pic>
          <p:nvPicPr>
            <p:cNvPr id="6" name="図 5">
              <a:extLst>
                <a:ext uri="{FF2B5EF4-FFF2-40B4-BE49-F238E27FC236}">
                  <a16:creationId xmlns:a16="http://schemas.microsoft.com/office/drawing/2014/main" id="{B1CE9540-8D6F-7767-1968-161A0B9C13E7}"/>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7605285" y="304745"/>
              <a:ext cx="298390" cy="298390"/>
            </a:xfrm>
            <a:prstGeom prst="rect">
              <a:avLst/>
            </a:prstGeom>
          </p:spPr>
        </p:pic>
        <p:sp>
          <p:nvSpPr>
            <p:cNvPr id="7" name="テキスト ボックス 6">
              <a:extLst>
                <a:ext uri="{FF2B5EF4-FFF2-40B4-BE49-F238E27FC236}">
                  <a16:creationId xmlns:a16="http://schemas.microsoft.com/office/drawing/2014/main" id="{3DA7BA2A-BE8C-1A27-3550-64675CD59600}"/>
                </a:ext>
                <a:ext uri="{C183D7F6-B498-43B3-948B-1728B52AA6E4}">
                  <adec:decorative xmlns:adec="http://schemas.microsoft.com/office/drawing/2017/decorative" val="1"/>
                </a:ext>
              </a:extLst>
            </p:cNvPr>
            <p:cNvSpPr txBox="1"/>
            <p:nvPr/>
          </p:nvSpPr>
          <p:spPr>
            <a:xfrm>
              <a:off x="7903676" y="325652"/>
              <a:ext cx="942515" cy="307777"/>
            </a:xfrm>
            <a:prstGeom prst="rect">
              <a:avLst/>
            </a:prstGeom>
            <a:noFill/>
          </p:spPr>
          <p:txBody>
            <a:bodyPr wrap="square" rtlCol="0">
              <a:spAutoFit/>
            </a:bodyPr>
            <a:lstStyle/>
            <a:p>
              <a:r>
                <a:rPr kumimoji="1" lang="ja-JP" altLang="en-US" sz="1400" b="1" dirty="0">
                  <a:solidFill>
                    <a:srgbClr val="003399"/>
                  </a:solidFill>
                  <a:latin typeface="+mn-ea"/>
                </a:rPr>
                <a:t>クラウド</a:t>
              </a:r>
            </a:p>
          </p:txBody>
        </p:sp>
      </p:grpSp>
      <p:graphicFrame>
        <p:nvGraphicFramePr>
          <p:cNvPr id="41" name="表 40">
            <a:extLst>
              <a:ext uri="{FF2B5EF4-FFF2-40B4-BE49-F238E27FC236}">
                <a16:creationId xmlns:a16="http://schemas.microsoft.com/office/drawing/2014/main" id="{12CADEDD-9EDF-C473-EBB1-E2118C029B66}"/>
              </a:ext>
            </a:extLst>
          </p:cNvPr>
          <p:cNvGraphicFramePr>
            <a:graphicFrameLocks noGrp="1"/>
          </p:cNvGraphicFramePr>
          <p:nvPr>
            <p:extLst>
              <p:ext uri="{D42A27DB-BD31-4B8C-83A1-F6EECF244321}">
                <p14:modId xmlns:p14="http://schemas.microsoft.com/office/powerpoint/2010/main" val="3548726531"/>
              </p:ext>
            </p:extLst>
          </p:nvPr>
        </p:nvGraphicFramePr>
        <p:xfrm>
          <a:off x="137568" y="706920"/>
          <a:ext cx="8868863" cy="3532477"/>
        </p:xfrm>
        <a:graphic>
          <a:graphicData uri="http://schemas.openxmlformats.org/drawingml/2006/table">
            <a:tbl>
              <a:tblPr firstRow="1" firstCol="1" bandRow="1">
                <a:tableStyleId>{5C22544A-7EE6-4342-B048-85BDC9FD1C3A}</a:tableStyleId>
              </a:tblPr>
              <a:tblGrid>
                <a:gridCol w="948863">
                  <a:extLst>
                    <a:ext uri="{9D8B030D-6E8A-4147-A177-3AD203B41FA5}">
                      <a16:colId xmlns:a16="http://schemas.microsoft.com/office/drawing/2014/main" val="2139994269"/>
                    </a:ext>
                  </a:extLst>
                </a:gridCol>
                <a:gridCol w="1908000">
                  <a:extLst>
                    <a:ext uri="{9D8B030D-6E8A-4147-A177-3AD203B41FA5}">
                      <a16:colId xmlns:a16="http://schemas.microsoft.com/office/drawing/2014/main" val="2926415031"/>
                    </a:ext>
                  </a:extLst>
                </a:gridCol>
                <a:gridCol w="1908000">
                  <a:extLst>
                    <a:ext uri="{9D8B030D-6E8A-4147-A177-3AD203B41FA5}">
                      <a16:colId xmlns:a16="http://schemas.microsoft.com/office/drawing/2014/main" val="1793308548"/>
                    </a:ext>
                  </a:extLst>
                </a:gridCol>
                <a:gridCol w="2052000">
                  <a:extLst>
                    <a:ext uri="{9D8B030D-6E8A-4147-A177-3AD203B41FA5}">
                      <a16:colId xmlns:a16="http://schemas.microsoft.com/office/drawing/2014/main" val="3486579533"/>
                    </a:ext>
                  </a:extLst>
                </a:gridCol>
                <a:gridCol w="2052000">
                  <a:extLst>
                    <a:ext uri="{9D8B030D-6E8A-4147-A177-3AD203B41FA5}">
                      <a16:colId xmlns:a16="http://schemas.microsoft.com/office/drawing/2014/main" val="2914434359"/>
                    </a:ext>
                  </a:extLst>
                </a:gridCol>
              </a:tblGrid>
              <a:tr h="308384">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en-US" altLang="ja-JP" sz="1200" b="1" i="0" u="none" strike="noStrike" cap="none" normalizeH="0" baseline="0" dirty="0">
                        <a:ln>
                          <a:noFill/>
                        </a:ln>
                        <a:solidFill>
                          <a:schemeClr val="bg1"/>
                        </a:solidFill>
                        <a:effectLst/>
                        <a:latin typeface="+mn-ea"/>
                        <a:ea typeface="+mn-ea"/>
                        <a:cs typeface="メイリオ" panose="020B0604030504040204" pitchFamily="50" charset="-128"/>
                      </a:endParaRPr>
                    </a:p>
                  </a:txBody>
                  <a:tcPr marL="72000" marR="72000" marT="72000" marB="72000" anchor="ctr" horzOverflow="overflow">
                    <a:solidFill>
                      <a:schemeClr val="accent1"/>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a:ln>
                            <a:noFill/>
                          </a:ln>
                          <a:solidFill>
                            <a:schemeClr val="bg1"/>
                          </a:solidFill>
                          <a:effectLst/>
                          <a:latin typeface="+mn-ea"/>
                          <a:ea typeface="+mn-ea"/>
                        </a:rPr>
                        <a:t>セキュアアクセス</a:t>
                      </a:r>
                      <a:endParaRPr kumimoji="1" lang="en-US" altLang="ja-JP" sz="1200" b="1" i="0" u="none" strike="noStrike" cap="none" normalizeH="0" baseline="0" dirty="0">
                        <a:ln>
                          <a:noFill/>
                        </a:ln>
                        <a:solidFill>
                          <a:schemeClr val="bg1"/>
                        </a:solidFill>
                        <a:effectLst/>
                        <a:latin typeface="+mn-ea"/>
                        <a:ea typeface="+mn-ea"/>
                      </a:endParaRPr>
                    </a:p>
                  </a:txBody>
                  <a:tcPr marL="72000" marR="76811" marT="36000" marB="21600" anchor="ctr" horzOverflow="overflow">
                    <a:solidFill>
                      <a:schemeClr val="accent1"/>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a:ln>
                            <a:noFill/>
                          </a:ln>
                          <a:solidFill>
                            <a:srgbClr val="FFFFFF"/>
                          </a:solidFill>
                          <a:effectLst/>
                          <a:latin typeface="+mn-ea"/>
                          <a:ea typeface="+mn-ea"/>
                        </a:rPr>
                        <a:t>ディスク増設</a:t>
                      </a:r>
                    </a:p>
                  </a:txBody>
                  <a:tcPr marL="72000" marR="76797" marT="36000" marB="21600" anchor="ctr" horzOverflow="overflow">
                    <a:solidFill>
                      <a:schemeClr val="accent1"/>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200" b="1" i="0" u="none" strike="noStrike" cap="none" normalizeH="0" baseline="0" dirty="0" err="1">
                          <a:ln>
                            <a:noFill/>
                          </a:ln>
                          <a:solidFill>
                            <a:srgbClr val="FFFFFF"/>
                          </a:solidFill>
                          <a:effectLst/>
                          <a:latin typeface="+mn-ea"/>
                          <a:ea typeface="+mn-ea"/>
                          <a:cs typeface="メイリオ" panose="020B0604030504040204" pitchFamily="50" charset="-128"/>
                        </a:rPr>
                        <a:t>kintone</a:t>
                      </a:r>
                      <a:r>
                        <a:rPr kumimoji="1" lang="en-US" altLang="ja-JP" sz="1200" b="1" i="0" u="none" strike="noStrike" cap="none" normalizeH="0" baseline="30000" dirty="0">
                          <a:ln>
                            <a:noFill/>
                          </a:ln>
                          <a:solidFill>
                            <a:srgbClr val="FFFFFF"/>
                          </a:solidFill>
                          <a:effectLst/>
                          <a:latin typeface="+mn-ea"/>
                          <a:ea typeface="+mn-ea"/>
                          <a:cs typeface="メイリオ" panose="020B0604030504040204" pitchFamily="50" charset="-128"/>
                        </a:rPr>
                        <a:t>※</a:t>
                      </a:r>
                      <a:endParaRPr kumimoji="1" lang="ja-JP" altLang="en-US" sz="1200" b="1" i="0" u="none" strike="noStrike" cap="none" normalizeH="0" baseline="30000" dirty="0">
                        <a:ln>
                          <a:noFill/>
                        </a:ln>
                        <a:solidFill>
                          <a:srgbClr val="FFFFFF"/>
                        </a:solidFill>
                        <a:effectLst/>
                        <a:latin typeface="+mn-ea"/>
                        <a:ea typeface="+mn-ea"/>
                        <a:cs typeface="メイリオ" panose="020B0604030504040204" pitchFamily="50" charset="-128"/>
                      </a:endParaRPr>
                    </a:p>
                  </a:txBody>
                  <a:tcPr marL="72000" marR="76797" marT="36000" marB="21600" anchor="ctr" horzOverflow="overflow">
                    <a:solidFill>
                      <a:schemeClr val="accent1"/>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200" b="1" i="0" u="none" strike="noStrike" cap="none" normalizeH="0" baseline="0" dirty="0">
                        <a:ln>
                          <a:noFill/>
                        </a:ln>
                        <a:solidFill>
                          <a:srgbClr val="FFFFFF"/>
                        </a:solidFill>
                        <a:effectLst/>
                        <a:latin typeface="Yu Gothic" panose="020B0400000000000000" pitchFamily="34" charset="-128"/>
                        <a:ea typeface="Yu Gothic" panose="020B0400000000000000" pitchFamily="34" charset="-128"/>
                        <a:cs typeface="メイリオ" panose="020B0604030504040204" pitchFamily="50" charset="-128"/>
                      </a:endParaRPr>
                    </a:p>
                  </a:txBody>
                  <a:tcPr marL="72000" marR="76797" marT="36000" marB="21600" anchor="ctr" horzOverflow="overflow">
                    <a:solidFill>
                      <a:schemeClr val="accent1"/>
                    </a:solidFill>
                  </a:tcPr>
                </a:tc>
                <a:extLst>
                  <a:ext uri="{0D108BD9-81ED-4DB2-BD59-A6C34878D82A}">
                    <a16:rowId xmlns:a16="http://schemas.microsoft.com/office/drawing/2014/main" val="3672441677"/>
                  </a:ext>
                </a:extLst>
              </a:tr>
              <a:tr h="365150">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en-US" altLang="ja-JP" sz="1200" b="1" i="0" u="none" strike="noStrike" cap="none" normalizeH="0" baseline="0" dirty="0">
                        <a:ln>
                          <a:noFill/>
                        </a:ln>
                        <a:solidFill>
                          <a:schemeClr val="bg1"/>
                        </a:solidFill>
                        <a:effectLst/>
                        <a:latin typeface="+mn-ea"/>
                        <a:ea typeface="+mn-ea"/>
                        <a:cs typeface="メイリオ" panose="020B0604030504040204" pitchFamily="50" charset="-128"/>
                      </a:endParaRPr>
                    </a:p>
                  </a:txBody>
                  <a:tcPr marL="72000" marR="72000" marT="72000" marB="72000" anchor="ctr" horzOverflow="overflow">
                    <a:solidFill>
                      <a:schemeClr val="accent1"/>
                    </a:solidFill>
                  </a:tcPr>
                </a:tc>
                <a:tc vMerge="1">
                  <a:txBody>
                    <a:bodyPr/>
                    <a:lstStyle>
                      <a:lvl1pPr eaLnBrk="0" hangingPunct="0">
                        <a:lnSpc>
                          <a:spcPct val="130000"/>
                        </a:lnSpc>
                        <a:spcBef>
                          <a:spcPct val="50000"/>
                        </a:spcBef>
                        <a:buClr>
                          <a:srgbClr val="0A569E"/>
                        </a:buClr>
                        <a:buFont typeface="Arial" panose="020B0604020202020204" pitchFamily="34" charset="0"/>
                        <a:defRPr kumimoji="1">
                          <a:solidFill>
                            <a:schemeClr val="tx1"/>
                          </a:solidFill>
                          <a:latin typeface="Candara" panose="020E0502030303020204" pitchFamily="34" charset="0"/>
                          <a:ea typeface="メイリオ" panose="020B0604030504040204" pitchFamily="50" charset="-128"/>
                          <a:cs typeface="メイリオ" panose="020B0604030504040204" pitchFamily="50" charset="-128"/>
                        </a:defRPr>
                      </a:lvl1pPr>
                      <a:lvl2pPr marL="742950" indent="-285750" eaLnBrk="0" hangingPunct="0">
                        <a:lnSpc>
                          <a:spcPct val="130000"/>
                        </a:lnSpc>
                        <a:spcBef>
                          <a:spcPct val="50000"/>
                        </a:spcBef>
                        <a:buClr>
                          <a:srgbClr val="1C4686"/>
                        </a:buClr>
                        <a:buFont typeface="Wingdings" panose="05000000000000000000" pitchFamily="2" charset="2"/>
                        <a:defRPr kumimoji="1" sz="16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eaLnBrk="0" hangingPunct="0">
                        <a:lnSpc>
                          <a:spcPct val="130000"/>
                        </a:lnSpc>
                        <a:spcBef>
                          <a:spcPct val="50000"/>
                        </a:spcBef>
                        <a:buClr>
                          <a:srgbClr val="74B6DE"/>
                        </a:buClr>
                        <a:defRPr kumimoji="1"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eaLnBrk="0" hangingPunct="0">
                        <a:lnSpc>
                          <a:spcPct val="130000"/>
                        </a:lnSpc>
                        <a:spcBef>
                          <a:spcPct val="50000"/>
                        </a:spcBef>
                        <a:buClr>
                          <a:srgbClr val="74B6DE"/>
                        </a:buClr>
                        <a:defRPr kumimoji="1"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eaLnBrk="0" hangingPunct="0">
                        <a:lnSpc>
                          <a:spcPct val="130000"/>
                        </a:lnSpc>
                        <a:spcBef>
                          <a:spcPct val="50000"/>
                        </a:spcBef>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6pPr>
                      <a:lvl7pPr marL="29718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7pPr>
                      <a:lvl8pPr marL="34290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8pPr>
                      <a:lvl9pPr marL="38862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9pPr>
                    </a:lstStyle>
                    <a:p>
                      <a:endParaRPr dirty="0"/>
                    </a:p>
                  </a:txBody>
                  <a:tcPr marL="72000" marR="76811" marT="36000" marB="21600" anchor="ctr" horzOverflow="overflow">
                    <a:solidFill>
                      <a:schemeClr val="accent1"/>
                    </a:solidFill>
                  </a:tcPr>
                </a:tc>
                <a:tc vMerge="1">
                  <a:txBody>
                    <a:bodyPr/>
                    <a:lstStyle>
                      <a:lvl1pPr eaLnBrk="0" hangingPunct="0">
                        <a:lnSpc>
                          <a:spcPct val="130000"/>
                        </a:lnSpc>
                        <a:spcBef>
                          <a:spcPct val="50000"/>
                        </a:spcBef>
                        <a:buClr>
                          <a:srgbClr val="0A569E"/>
                        </a:buClr>
                        <a:buFont typeface="Arial" panose="020B0604020202020204" pitchFamily="34" charset="0"/>
                        <a:defRPr kumimoji="1">
                          <a:solidFill>
                            <a:schemeClr val="tx1"/>
                          </a:solidFill>
                          <a:latin typeface="Candara" panose="020E0502030303020204" pitchFamily="34" charset="0"/>
                          <a:ea typeface="メイリオ" panose="020B0604030504040204" pitchFamily="50" charset="-128"/>
                          <a:cs typeface="メイリオ" panose="020B0604030504040204" pitchFamily="50" charset="-128"/>
                        </a:defRPr>
                      </a:lvl1pPr>
                      <a:lvl2pPr marL="742950" indent="-285750" eaLnBrk="0" hangingPunct="0">
                        <a:lnSpc>
                          <a:spcPct val="130000"/>
                        </a:lnSpc>
                        <a:spcBef>
                          <a:spcPct val="50000"/>
                        </a:spcBef>
                        <a:buClr>
                          <a:srgbClr val="1C4686"/>
                        </a:buClr>
                        <a:buFont typeface="Wingdings" panose="05000000000000000000" pitchFamily="2" charset="2"/>
                        <a:defRPr kumimoji="1" sz="16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eaLnBrk="0" hangingPunct="0">
                        <a:lnSpc>
                          <a:spcPct val="130000"/>
                        </a:lnSpc>
                        <a:spcBef>
                          <a:spcPct val="50000"/>
                        </a:spcBef>
                        <a:buClr>
                          <a:srgbClr val="74B6DE"/>
                        </a:buClr>
                        <a:defRPr kumimoji="1"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eaLnBrk="0" hangingPunct="0">
                        <a:lnSpc>
                          <a:spcPct val="130000"/>
                        </a:lnSpc>
                        <a:spcBef>
                          <a:spcPct val="50000"/>
                        </a:spcBef>
                        <a:buClr>
                          <a:srgbClr val="74B6DE"/>
                        </a:buClr>
                        <a:defRPr kumimoji="1"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eaLnBrk="0" hangingPunct="0">
                        <a:lnSpc>
                          <a:spcPct val="130000"/>
                        </a:lnSpc>
                        <a:spcBef>
                          <a:spcPct val="50000"/>
                        </a:spcBef>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6pPr>
                      <a:lvl7pPr marL="29718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7pPr>
                      <a:lvl8pPr marL="34290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8pPr>
                      <a:lvl9pPr marL="38862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9pPr>
                    </a:lstStyle>
                    <a:p>
                      <a:endParaRPr dirty="0"/>
                    </a:p>
                  </a:txBody>
                  <a:tcPr marL="72000" marR="76797" marT="36000" marB="21600" anchor="ctr" horzOverflow="overflow">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a:ln>
                            <a:noFill/>
                          </a:ln>
                          <a:solidFill>
                            <a:srgbClr val="FFFFFF"/>
                          </a:solidFill>
                          <a:effectLst/>
                          <a:latin typeface="+mn-ea"/>
                          <a:ea typeface="+mn-ea"/>
                          <a:cs typeface="メイリオ" panose="020B0604030504040204" pitchFamily="50" charset="-128"/>
                        </a:rPr>
                        <a:t>スタンダードコース</a:t>
                      </a:r>
                    </a:p>
                  </a:txBody>
                  <a:tcPr marL="72000" marR="76797" marT="36000" marB="21600" anchor="ctr" horzOverflow="overflow">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a:ln>
                            <a:noFill/>
                          </a:ln>
                          <a:solidFill>
                            <a:srgbClr val="FFFFFF"/>
                          </a:solidFill>
                          <a:effectLst/>
                          <a:latin typeface="+mn-ea"/>
                          <a:ea typeface="+mn-ea"/>
                          <a:cs typeface="メイリオ" panose="020B0604030504040204" pitchFamily="50" charset="-128"/>
                        </a:rPr>
                        <a:t>ライトコース</a:t>
                      </a:r>
                    </a:p>
                  </a:txBody>
                  <a:tcPr marL="72000" marR="76797" marT="36000" marB="21600" anchor="ctr" horzOverflow="overflow">
                    <a:solidFill>
                      <a:schemeClr val="accent1"/>
                    </a:solidFill>
                  </a:tcPr>
                </a:tc>
                <a:extLst>
                  <a:ext uri="{0D108BD9-81ED-4DB2-BD59-A6C34878D82A}">
                    <a16:rowId xmlns:a16="http://schemas.microsoft.com/office/drawing/2014/main" val="2905851677"/>
                  </a:ext>
                </a:extLst>
              </a:tr>
              <a:tr h="148641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a:ln>
                            <a:noFill/>
                          </a:ln>
                          <a:solidFill>
                            <a:schemeClr val="bg1"/>
                          </a:solidFill>
                          <a:effectLst/>
                          <a:latin typeface="+mn-ea"/>
                          <a:ea typeface="+mn-ea"/>
                          <a:cs typeface="メイリオ" panose="020B0604030504040204" pitchFamily="50" charset="-128"/>
                        </a:rPr>
                        <a:t>内容</a:t>
                      </a:r>
                    </a:p>
                  </a:txBody>
                  <a:tcPr marL="72000" marR="72000" marT="72000" marB="72000" anchor="ctr" horzOverflow="overflow">
                    <a:solidFill>
                      <a:schemeClr val="accent1"/>
                    </a:solidFill>
                  </a:tcPr>
                </a:tc>
                <a:tc>
                  <a:txBody>
                    <a:bodyPr/>
                    <a:lstStyle>
                      <a:lvl1pPr eaLnBrk="0" hangingPunct="0">
                        <a:lnSpc>
                          <a:spcPct val="130000"/>
                        </a:lnSpc>
                        <a:spcBef>
                          <a:spcPct val="50000"/>
                        </a:spcBef>
                        <a:buClr>
                          <a:srgbClr val="0A569E"/>
                        </a:buClr>
                        <a:buFont typeface="Arial" panose="020B0604020202020204" pitchFamily="34" charset="0"/>
                        <a:defRPr kumimoji="1">
                          <a:solidFill>
                            <a:schemeClr val="tx1"/>
                          </a:solidFill>
                          <a:latin typeface="Candara" panose="020E0502030303020204" pitchFamily="34" charset="0"/>
                          <a:ea typeface="メイリオ" panose="020B0604030504040204" pitchFamily="50" charset="-128"/>
                          <a:cs typeface="メイリオ" panose="020B0604030504040204" pitchFamily="50" charset="-128"/>
                        </a:defRPr>
                      </a:lvl1pPr>
                      <a:lvl2pPr marL="742950" indent="-285750" eaLnBrk="0" hangingPunct="0">
                        <a:lnSpc>
                          <a:spcPct val="130000"/>
                        </a:lnSpc>
                        <a:spcBef>
                          <a:spcPct val="50000"/>
                        </a:spcBef>
                        <a:buClr>
                          <a:srgbClr val="1C4686"/>
                        </a:buClr>
                        <a:buFont typeface="Wingdings" panose="05000000000000000000" pitchFamily="2" charset="2"/>
                        <a:defRPr kumimoji="1" sz="16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eaLnBrk="0" hangingPunct="0">
                        <a:lnSpc>
                          <a:spcPct val="130000"/>
                        </a:lnSpc>
                        <a:spcBef>
                          <a:spcPct val="50000"/>
                        </a:spcBef>
                        <a:buClr>
                          <a:srgbClr val="74B6DE"/>
                        </a:buClr>
                        <a:defRPr kumimoji="1"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eaLnBrk="0" hangingPunct="0">
                        <a:lnSpc>
                          <a:spcPct val="130000"/>
                        </a:lnSpc>
                        <a:spcBef>
                          <a:spcPct val="50000"/>
                        </a:spcBef>
                        <a:buClr>
                          <a:srgbClr val="74B6DE"/>
                        </a:buClr>
                        <a:defRPr kumimoji="1"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eaLnBrk="0" hangingPunct="0">
                        <a:lnSpc>
                          <a:spcPct val="130000"/>
                        </a:lnSpc>
                        <a:spcBef>
                          <a:spcPct val="50000"/>
                        </a:spcBef>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6pPr>
                      <a:lvl7pPr marL="29718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7pPr>
                      <a:lvl8pPr marL="34290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8pPr>
                      <a:lvl9pPr marL="38862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クライアント証明証を</a:t>
                      </a:r>
                      <a:br>
                        <a:rPr kumimoji="1" lang="en-US" altLang="ja-JP"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br>
                      <a:r>
                        <a:rPr kumimoji="1" lang="ja-JP" altLang="en-US"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ユーザー単位で</a:t>
                      </a:r>
                      <a:br>
                        <a:rPr kumimoji="1" lang="en-US" altLang="ja-JP"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br>
                      <a:r>
                        <a:rPr kumimoji="1" lang="ja-JP" altLang="en-US"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発行できます。</a:t>
                      </a:r>
                    </a:p>
                  </a:txBody>
                  <a:tcPr marL="108000" marR="108000" marT="108000" marB="108000" anchor="ctr" horzOverflow="overflow">
                    <a:solidFill>
                      <a:schemeClr val="bg1">
                        <a:lumMod val="95000"/>
                      </a:schemeClr>
                    </a:solidFill>
                  </a:tcPr>
                </a:tc>
                <a:tc>
                  <a:txBody>
                    <a:bodyPr/>
                    <a:lstStyle>
                      <a:lvl1pPr eaLnBrk="0" hangingPunct="0">
                        <a:lnSpc>
                          <a:spcPct val="130000"/>
                        </a:lnSpc>
                        <a:spcBef>
                          <a:spcPct val="50000"/>
                        </a:spcBef>
                        <a:buClr>
                          <a:srgbClr val="0A569E"/>
                        </a:buClr>
                        <a:buFont typeface="Arial" panose="020B0604020202020204" pitchFamily="34" charset="0"/>
                        <a:defRPr kumimoji="1">
                          <a:solidFill>
                            <a:schemeClr val="tx1"/>
                          </a:solidFill>
                          <a:latin typeface="Candara" panose="020E0502030303020204" pitchFamily="34" charset="0"/>
                          <a:ea typeface="メイリオ" panose="020B0604030504040204" pitchFamily="50" charset="-128"/>
                          <a:cs typeface="メイリオ" panose="020B0604030504040204" pitchFamily="50" charset="-128"/>
                        </a:defRPr>
                      </a:lvl1pPr>
                      <a:lvl2pPr marL="742950" indent="-285750" eaLnBrk="0" hangingPunct="0">
                        <a:lnSpc>
                          <a:spcPct val="130000"/>
                        </a:lnSpc>
                        <a:spcBef>
                          <a:spcPct val="50000"/>
                        </a:spcBef>
                        <a:buClr>
                          <a:srgbClr val="1C4686"/>
                        </a:buClr>
                        <a:buFont typeface="Wingdings" panose="05000000000000000000" pitchFamily="2" charset="2"/>
                        <a:defRPr kumimoji="1" sz="16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eaLnBrk="0" hangingPunct="0">
                        <a:lnSpc>
                          <a:spcPct val="130000"/>
                        </a:lnSpc>
                        <a:spcBef>
                          <a:spcPct val="50000"/>
                        </a:spcBef>
                        <a:buClr>
                          <a:srgbClr val="74B6DE"/>
                        </a:buClr>
                        <a:defRPr kumimoji="1"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eaLnBrk="0" hangingPunct="0">
                        <a:lnSpc>
                          <a:spcPct val="130000"/>
                        </a:lnSpc>
                        <a:spcBef>
                          <a:spcPct val="50000"/>
                        </a:spcBef>
                        <a:buClr>
                          <a:srgbClr val="74B6DE"/>
                        </a:buClr>
                        <a:defRPr kumimoji="1"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eaLnBrk="0" hangingPunct="0">
                        <a:lnSpc>
                          <a:spcPct val="130000"/>
                        </a:lnSpc>
                        <a:spcBef>
                          <a:spcPct val="50000"/>
                        </a:spcBef>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6pPr>
                      <a:lvl7pPr marL="29718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7pPr>
                      <a:lvl8pPr marL="34290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8pPr>
                      <a:lvl9pPr marL="38862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10GB</a:t>
                      </a:r>
                      <a:r>
                        <a:rPr kumimoji="1" lang="ja-JP" altLang="en-US"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単位で容量を</a:t>
                      </a:r>
                      <a:br>
                        <a:rPr kumimoji="1" lang="en-US" altLang="ja-JP"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br>
                      <a:r>
                        <a:rPr kumimoji="1" lang="ja-JP" altLang="en-US"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追加できます。</a:t>
                      </a:r>
                    </a:p>
                  </a:txBody>
                  <a:tcPr marL="108000" marR="108000" marT="108000" marB="108000" anchor="ctr" horzOverflow="overflow">
                    <a:solidFill>
                      <a:schemeClr val="bg1">
                        <a:lumMod val="95000"/>
                      </a:schemeClr>
                    </a:solidFill>
                  </a:tcPr>
                </a:tc>
                <a:tc>
                  <a:txBody>
                    <a:bodyPr/>
                    <a:lstStyle>
                      <a:lvl1pPr eaLnBrk="0" hangingPunct="0">
                        <a:lnSpc>
                          <a:spcPct val="130000"/>
                        </a:lnSpc>
                        <a:spcBef>
                          <a:spcPct val="50000"/>
                        </a:spcBef>
                        <a:buClr>
                          <a:srgbClr val="0A569E"/>
                        </a:buClr>
                        <a:buFont typeface="Arial" panose="020B0604020202020204" pitchFamily="34" charset="0"/>
                        <a:defRPr kumimoji="1">
                          <a:solidFill>
                            <a:schemeClr val="tx1"/>
                          </a:solidFill>
                          <a:latin typeface="Candara" panose="020E0502030303020204" pitchFamily="34" charset="0"/>
                          <a:ea typeface="メイリオ" panose="020B0604030504040204" pitchFamily="50" charset="-128"/>
                          <a:cs typeface="メイリオ" panose="020B0604030504040204" pitchFamily="50" charset="-128"/>
                        </a:defRPr>
                      </a:lvl1pPr>
                      <a:lvl2pPr marL="742950" indent="-285750" eaLnBrk="0" hangingPunct="0">
                        <a:lnSpc>
                          <a:spcPct val="130000"/>
                        </a:lnSpc>
                        <a:spcBef>
                          <a:spcPct val="50000"/>
                        </a:spcBef>
                        <a:buClr>
                          <a:srgbClr val="1C4686"/>
                        </a:buClr>
                        <a:buFont typeface="Wingdings" panose="05000000000000000000" pitchFamily="2" charset="2"/>
                        <a:defRPr kumimoji="1" sz="16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eaLnBrk="0" hangingPunct="0">
                        <a:lnSpc>
                          <a:spcPct val="130000"/>
                        </a:lnSpc>
                        <a:spcBef>
                          <a:spcPct val="50000"/>
                        </a:spcBef>
                        <a:buClr>
                          <a:srgbClr val="74B6DE"/>
                        </a:buClr>
                        <a:defRPr kumimoji="1"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eaLnBrk="0" hangingPunct="0">
                        <a:lnSpc>
                          <a:spcPct val="130000"/>
                        </a:lnSpc>
                        <a:spcBef>
                          <a:spcPct val="50000"/>
                        </a:spcBef>
                        <a:buClr>
                          <a:srgbClr val="74B6DE"/>
                        </a:buClr>
                        <a:defRPr kumimoji="1"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eaLnBrk="0" hangingPunct="0">
                        <a:lnSpc>
                          <a:spcPct val="130000"/>
                        </a:lnSpc>
                        <a:spcBef>
                          <a:spcPct val="50000"/>
                        </a:spcBef>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6pPr>
                      <a:lvl7pPr marL="29718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7pPr>
                      <a:lvl8pPr marL="34290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8pPr>
                      <a:lvl9pPr marL="38862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外部サービスとの連携や</a:t>
                      </a:r>
                      <a:r>
                        <a:rPr kumimoji="1" lang="en-US" altLang="ja-JP"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JavaScript</a:t>
                      </a:r>
                      <a:r>
                        <a:rPr kumimoji="1" lang="ja-JP" altLang="en-US"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カスタマイズを</a:t>
                      </a:r>
                      <a:br>
                        <a:rPr kumimoji="1" lang="en-US" altLang="ja-JP"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br>
                      <a:r>
                        <a:rPr kumimoji="1" lang="ja-JP" altLang="en-US"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利用できます。</a:t>
                      </a:r>
                      <a:endParaRPr kumimoji="1" lang="en-US" altLang="ja-JP"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1" i="0" u="none" strike="noStrike" cap="none" normalizeH="0" baseline="0" dirty="0">
                          <a:ln>
                            <a:noFill/>
                          </a:ln>
                          <a:solidFill>
                            <a:schemeClr val="accent2"/>
                          </a:solidFill>
                          <a:effectLst/>
                          <a:latin typeface="游ゴシック" panose="020B0400000000000000" pitchFamily="50" charset="-128"/>
                          <a:ea typeface="游ゴシック" panose="020B0400000000000000" pitchFamily="50" charset="-128"/>
                          <a:cs typeface="メイリオ" panose="020B0604030504040204" pitchFamily="50" charset="-128"/>
                        </a:rPr>
                        <a:t>利用できる</a:t>
                      </a:r>
                      <a:r>
                        <a:rPr kumimoji="1" lang="en-US" altLang="ja-JP" sz="1100" b="1" i="0" u="none" strike="noStrike" cap="none" normalizeH="0" baseline="0" dirty="0">
                          <a:ln>
                            <a:noFill/>
                          </a:ln>
                          <a:solidFill>
                            <a:schemeClr val="accent2"/>
                          </a:solidFill>
                          <a:effectLst/>
                          <a:latin typeface="游ゴシック" panose="020B0400000000000000" pitchFamily="50" charset="-128"/>
                          <a:ea typeface="游ゴシック" panose="020B0400000000000000" pitchFamily="50" charset="-128"/>
                          <a:cs typeface="メイリオ" panose="020B0604030504040204" pitchFamily="50" charset="-128"/>
                        </a:rPr>
                        <a:t>Garoon</a:t>
                      </a:r>
                      <a:r>
                        <a:rPr kumimoji="1" lang="ja-JP" altLang="en-US" sz="1100" b="1" i="0" u="none" strike="noStrike" cap="none" normalizeH="0" baseline="0" dirty="0">
                          <a:ln>
                            <a:noFill/>
                          </a:ln>
                          <a:solidFill>
                            <a:schemeClr val="accent2"/>
                          </a:solidFill>
                          <a:effectLst/>
                          <a:latin typeface="游ゴシック" panose="020B0400000000000000" pitchFamily="50" charset="-128"/>
                          <a:ea typeface="游ゴシック" panose="020B0400000000000000" pitchFamily="50" charset="-128"/>
                          <a:cs typeface="メイリオ" panose="020B0604030504040204" pitchFamily="50" charset="-128"/>
                        </a:rPr>
                        <a:t>連携</a:t>
                      </a:r>
                      <a:br>
                        <a:rPr kumimoji="1" lang="en-US" altLang="ja-JP"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br>
                      <a:r>
                        <a:rPr kumimoji="1" lang="ja-JP" altLang="en-US"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・ポータル連携</a:t>
                      </a:r>
                      <a:br>
                        <a:rPr kumimoji="1" lang="en-US" altLang="ja-JP"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br>
                      <a:r>
                        <a:rPr kumimoji="1" lang="ja-JP" altLang="en-US"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・スペース連携</a:t>
                      </a:r>
                      <a:br>
                        <a:rPr kumimoji="1" lang="en-US" altLang="ja-JP"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br>
                      <a:r>
                        <a:rPr kumimoji="1" lang="ja-JP" altLang="en-US"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・スケジュール連携</a:t>
                      </a:r>
                    </a:p>
                  </a:txBody>
                  <a:tcPr marL="108000" marR="108000" marT="108000" marB="108000" anchor="ctr" horzOverflow="overflow">
                    <a:solidFill>
                      <a:schemeClr val="bg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外部サービスとの連携や</a:t>
                      </a:r>
                      <a:r>
                        <a:rPr kumimoji="1" lang="en-US" altLang="ja-JP"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JavaScript</a:t>
                      </a:r>
                      <a:r>
                        <a:rPr kumimoji="1" lang="ja-JP" altLang="en-US"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カスタマイズは</a:t>
                      </a:r>
                      <a:br>
                        <a:rPr kumimoji="1" lang="en-US" altLang="ja-JP"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br>
                      <a:r>
                        <a:rPr kumimoji="1" lang="ja-JP" altLang="en-US"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利用できません。</a:t>
                      </a:r>
                      <a:endParaRPr kumimoji="1" lang="en-US" altLang="ja-JP"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1" i="0" u="none" strike="noStrike" cap="none" normalizeH="0" baseline="0" dirty="0">
                          <a:ln>
                            <a:noFill/>
                          </a:ln>
                          <a:solidFill>
                            <a:schemeClr val="accent2"/>
                          </a:solidFill>
                          <a:effectLst/>
                          <a:latin typeface="游ゴシック" panose="020B0400000000000000" pitchFamily="50" charset="-128"/>
                          <a:ea typeface="游ゴシック" panose="020B0400000000000000" pitchFamily="50" charset="-128"/>
                          <a:cs typeface="メイリオ" panose="020B0604030504040204" pitchFamily="50" charset="-128"/>
                        </a:rPr>
                        <a:t>利用できる</a:t>
                      </a:r>
                      <a:r>
                        <a:rPr kumimoji="1" lang="en-US" altLang="ja-JP" sz="1100" b="1" i="0" u="none" strike="noStrike" cap="none" normalizeH="0" baseline="0" dirty="0">
                          <a:ln>
                            <a:noFill/>
                          </a:ln>
                          <a:solidFill>
                            <a:schemeClr val="accent2"/>
                          </a:solidFill>
                          <a:effectLst/>
                          <a:latin typeface="游ゴシック" panose="020B0400000000000000" pitchFamily="50" charset="-128"/>
                          <a:ea typeface="游ゴシック" panose="020B0400000000000000" pitchFamily="50" charset="-128"/>
                          <a:cs typeface="メイリオ" panose="020B0604030504040204" pitchFamily="50" charset="-128"/>
                        </a:rPr>
                        <a:t>Garoon</a:t>
                      </a:r>
                      <a:r>
                        <a:rPr kumimoji="1" lang="ja-JP" altLang="en-US" sz="1100" b="1" i="0" u="none" strike="noStrike" cap="none" normalizeH="0" baseline="0" dirty="0">
                          <a:ln>
                            <a:noFill/>
                          </a:ln>
                          <a:solidFill>
                            <a:schemeClr val="accent2"/>
                          </a:solidFill>
                          <a:effectLst/>
                          <a:latin typeface="游ゴシック" panose="020B0400000000000000" pitchFamily="50" charset="-128"/>
                          <a:ea typeface="游ゴシック" panose="020B0400000000000000" pitchFamily="50" charset="-128"/>
                          <a:cs typeface="メイリオ" panose="020B0604030504040204" pitchFamily="50" charset="-128"/>
                        </a:rPr>
                        <a:t>連携</a:t>
                      </a:r>
                      <a:br>
                        <a:rPr kumimoji="1" lang="en-US" altLang="ja-JP"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br>
                      <a:r>
                        <a:rPr kumimoji="1" lang="ja-JP" altLang="en-US"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・ポータル連携</a:t>
                      </a:r>
                      <a:br>
                        <a:rPr kumimoji="1" lang="en-US" altLang="ja-JP"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br>
                      <a:r>
                        <a:rPr kumimoji="1" lang="ja-JP" altLang="en-US"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・スペース連携</a:t>
                      </a:r>
                      <a:br>
                        <a:rPr kumimoji="1" lang="en-US" altLang="ja-JP"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br>
                      <a:endParaRPr kumimoji="1" lang="ja-JP" altLang="en-US"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endParaRPr>
                    </a:p>
                  </a:txBody>
                  <a:tcPr marL="108000" marR="108000" marT="108000" marB="108000" anchor="ctr" horzOverflow="overflow">
                    <a:solidFill>
                      <a:schemeClr val="bg1">
                        <a:lumMod val="95000"/>
                      </a:schemeClr>
                    </a:solidFill>
                  </a:tcPr>
                </a:tc>
                <a:extLst>
                  <a:ext uri="{0D108BD9-81ED-4DB2-BD59-A6C34878D82A}">
                    <a16:rowId xmlns:a16="http://schemas.microsoft.com/office/drawing/2014/main" val="4117436014"/>
                  </a:ext>
                </a:extLst>
              </a:tr>
              <a:tr h="5536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a:ln>
                            <a:noFill/>
                          </a:ln>
                          <a:solidFill>
                            <a:schemeClr val="bg1"/>
                          </a:solidFill>
                          <a:effectLst/>
                          <a:latin typeface="+mn-ea"/>
                          <a:ea typeface="+mn-ea"/>
                          <a:cs typeface="メイリオ" panose="020B0604030504040204" pitchFamily="50" charset="-128"/>
                        </a:rPr>
                        <a:t>料金</a:t>
                      </a:r>
                    </a:p>
                  </a:txBody>
                  <a:tcPr marL="72000" marR="72000" marT="72000" marB="72000" anchor="ctr" horzOverflow="overflow">
                    <a:solidFill>
                      <a:schemeClr val="accent1"/>
                    </a:solidFill>
                  </a:tcPr>
                </a:tc>
                <a:tc>
                  <a:txBody>
                    <a:bodyPr/>
                    <a:lstStyle>
                      <a:lvl1pPr eaLnBrk="0" hangingPunct="0">
                        <a:lnSpc>
                          <a:spcPct val="130000"/>
                        </a:lnSpc>
                        <a:spcBef>
                          <a:spcPct val="50000"/>
                        </a:spcBef>
                        <a:buClr>
                          <a:srgbClr val="0A569E"/>
                        </a:buClr>
                        <a:buFont typeface="Arial" panose="020B0604020202020204" pitchFamily="34" charset="0"/>
                        <a:defRPr kumimoji="1">
                          <a:solidFill>
                            <a:schemeClr val="tx1"/>
                          </a:solidFill>
                          <a:latin typeface="Candara" panose="020E0502030303020204" pitchFamily="34" charset="0"/>
                          <a:ea typeface="メイリオ" panose="020B0604030504040204" pitchFamily="50" charset="-128"/>
                          <a:cs typeface="メイリオ" panose="020B0604030504040204" pitchFamily="50" charset="-128"/>
                        </a:defRPr>
                      </a:lvl1pPr>
                      <a:lvl2pPr marL="742950" indent="-285750" eaLnBrk="0" hangingPunct="0">
                        <a:lnSpc>
                          <a:spcPct val="130000"/>
                        </a:lnSpc>
                        <a:spcBef>
                          <a:spcPct val="50000"/>
                        </a:spcBef>
                        <a:buClr>
                          <a:srgbClr val="1C4686"/>
                        </a:buClr>
                        <a:buFont typeface="Wingdings" panose="05000000000000000000" pitchFamily="2" charset="2"/>
                        <a:defRPr kumimoji="1" sz="16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eaLnBrk="0" hangingPunct="0">
                        <a:lnSpc>
                          <a:spcPct val="130000"/>
                        </a:lnSpc>
                        <a:spcBef>
                          <a:spcPct val="50000"/>
                        </a:spcBef>
                        <a:buClr>
                          <a:srgbClr val="74B6DE"/>
                        </a:buClr>
                        <a:defRPr kumimoji="1"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eaLnBrk="0" hangingPunct="0">
                        <a:lnSpc>
                          <a:spcPct val="130000"/>
                        </a:lnSpc>
                        <a:spcBef>
                          <a:spcPct val="50000"/>
                        </a:spcBef>
                        <a:buClr>
                          <a:srgbClr val="74B6DE"/>
                        </a:buClr>
                        <a:defRPr kumimoji="1"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eaLnBrk="0" hangingPunct="0">
                        <a:lnSpc>
                          <a:spcPct val="130000"/>
                        </a:lnSpc>
                        <a:spcBef>
                          <a:spcPct val="50000"/>
                        </a:spcBef>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6pPr>
                      <a:lvl7pPr marL="29718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7pPr>
                      <a:lvl8pPr marL="34290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8pPr>
                      <a:lvl9pPr marL="38862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月額</a:t>
                      </a:r>
                      <a:r>
                        <a:rPr kumimoji="1" lang="en-US" altLang="ja-JP"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250</a:t>
                      </a:r>
                      <a:r>
                        <a:rPr kumimoji="1" lang="ja-JP" altLang="en-US"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円</a:t>
                      </a:r>
                      <a:r>
                        <a:rPr kumimoji="1" lang="en-US" altLang="ja-JP"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/1</a:t>
                      </a:r>
                      <a:r>
                        <a:rPr kumimoji="1" lang="ja-JP" altLang="en-US"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ユーザー</a:t>
                      </a:r>
                    </a:p>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（年額</a:t>
                      </a:r>
                      <a:r>
                        <a:rPr kumimoji="1" lang="en-US" altLang="ja-JP"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2,940</a:t>
                      </a:r>
                      <a:r>
                        <a:rPr kumimoji="1" lang="ja-JP" altLang="en-US"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円</a:t>
                      </a:r>
                      <a:r>
                        <a:rPr kumimoji="1" lang="en-US" altLang="ja-JP"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/1</a:t>
                      </a:r>
                      <a:r>
                        <a:rPr kumimoji="1" lang="ja-JP" altLang="en-US"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ユーザー）</a:t>
                      </a:r>
                    </a:p>
                  </a:txBody>
                  <a:tcPr marL="72000" marR="76811" marT="36000" marB="21600" anchor="ctr" horzOverflow="overflow">
                    <a:solidFill>
                      <a:schemeClr val="tx2">
                        <a:lumMod val="20000"/>
                        <a:lumOff val="80000"/>
                      </a:schemeClr>
                    </a:solidFill>
                  </a:tcPr>
                </a:tc>
                <a:tc>
                  <a:txBody>
                    <a:bodyPr/>
                    <a:lstStyle>
                      <a:lvl1pPr eaLnBrk="0" hangingPunct="0">
                        <a:lnSpc>
                          <a:spcPct val="130000"/>
                        </a:lnSpc>
                        <a:spcBef>
                          <a:spcPct val="50000"/>
                        </a:spcBef>
                        <a:buClr>
                          <a:srgbClr val="0A569E"/>
                        </a:buClr>
                        <a:buFont typeface="Arial" panose="020B0604020202020204" pitchFamily="34" charset="0"/>
                        <a:defRPr kumimoji="1">
                          <a:solidFill>
                            <a:schemeClr val="tx1"/>
                          </a:solidFill>
                          <a:latin typeface="Candara" panose="020E0502030303020204" pitchFamily="34" charset="0"/>
                          <a:ea typeface="メイリオ" panose="020B0604030504040204" pitchFamily="50" charset="-128"/>
                          <a:cs typeface="メイリオ" panose="020B0604030504040204" pitchFamily="50" charset="-128"/>
                        </a:defRPr>
                      </a:lvl1pPr>
                      <a:lvl2pPr marL="742950" indent="-285750" eaLnBrk="0" hangingPunct="0">
                        <a:lnSpc>
                          <a:spcPct val="130000"/>
                        </a:lnSpc>
                        <a:spcBef>
                          <a:spcPct val="50000"/>
                        </a:spcBef>
                        <a:buClr>
                          <a:srgbClr val="1C4686"/>
                        </a:buClr>
                        <a:buFont typeface="Wingdings" panose="05000000000000000000" pitchFamily="2" charset="2"/>
                        <a:defRPr kumimoji="1" sz="16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eaLnBrk="0" hangingPunct="0">
                        <a:lnSpc>
                          <a:spcPct val="130000"/>
                        </a:lnSpc>
                        <a:spcBef>
                          <a:spcPct val="50000"/>
                        </a:spcBef>
                        <a:buClr>
                          <a:srgbClr val="74B6DE"/>
                        </a:buClr>
                        <a:defRPr kumimoji="1"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eaLnBrk="0" hangingPunct="0">
                        <a:lnSpc>
                          <a:spcPct val="130000"/>
                        </a:lnSpc>
                        <a:spcBef>
                          <a:spcPct val="50000"/>
                        </a:spcBef>
                        <a:buClr>
                          <a:srgbClr val="74B6DE"/>
                        </a:buClr>
                        <a:defRPr kumimoji="1"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eaLnBrk="0" hangingPunct="0">
                        <a:lnSpc>
                          <a:spcPct val="130000"/>
                        </a:lnSpc>
                        <a:spcBef>
                          <a:spcPct val="50000"/>
                        </a:spcBef>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6pPr>
                      <a:lvl7pPr marL="29718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7pPr>
                      <a:lvl8pPr marL="34290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8pPr>
                      <a:lvl9pPr marL="38862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月額</a:t>
                      </a:r>
                      <a:r>
                        <a:rPr kumimoji="1" lang="en-US" altLang="ja-JP"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1,000</a:t>
                      </a:r>
                      <a:r>
                        <a:rPr kumimoji="1" lang="ja-JP" altLang="en-US"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円</a:t>
                      </a:r>
                      <a:r>
                        <a:rPr kumimoji="1" lang="en-US" altLang="ja-JP"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/10GB</a:t>
                      </a:r>
                      <a:endParaRPr kumimoji="1" lang="ja-JP" altLang="en-US"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（年額</a:t>
                      </a:r>
                      <a:r>
                        <a:rPr kumimoji="1" lang="en-US" altLang="ja-JP"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11,760</a:t>
                      </a:r>
                      <a:r>
                        <a:rPr kumimoji="1" lang="ja-JP" altLang="en-US"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円</a:t>
                      </a:r>
                      <a:r>
                        <a:rPr kumimoji="1" lang="en-US" altLang="ja-JP"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/10GB</a:t>
                      </a:r>
                      <a:r>
                        <a:rPr kumimoji="1" lang="ja-JP" altLang="en-US"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a:t>
                      </a:r>
                    </a:p>
                  </a:txBody>
                  <a:tcPr marL="72000" marR="216000" marT="36000" marB="21600" anchor="ctr" horzOverflow="overflow">
                    <a:solidFill>
                      <a:schemeClr val="tx2">
                        <a:lumMod val="20000"/>
                        <a:lumOff val="80000"/>
                      </a:schemeClr>
                    </a:solidFill>
                  </a:tcPr>
                </a:tc>
                <a:tc>
                  <a:txBody>
                    <a:bodyPr/>
                    <a:lstStyle>
                      <a:lvl1pPr eaLnBrk="0" hangingPunct="0">
                        <a:lnSpc>
                          <a:spcPct val="130000"/>
                        </a:lnSpc>
                        <a:spcBef>
                          <a:spcPct val="50000"/>
                        </a:spcBef>
                        <a:buClr>
                          <a:srgbClr val="0A569E"/>
                        </a:buClr>
                        <a:buFont typeface="Arial" panose="020B0604020202020204" pitchFamily="34" charset="0"/>
                        <a:defRPr kumimoji="1">
                          <a:solidFill>
                            <a:schemeClr val="tx1"/>
                          </a:solidFill>
                          <a:latin typeface="Candara" panose="020E0502030303020204" pitchFamily="34" charset="0"/>
                          <a:ea typeface="メイリオ" panose="020B0604030504040204" pitchFamily="50" charset="-128"/>
                          <a:cs typeface="メイリオ" panose="020B0604030504040204" pitchFamily="50" charset="-128"/>
                        </a:defRPr>
                      </a:lvl1pPr>
                      <a:lvl2pPr marL="742950" indent="-285750" eaLnBrk="0" hangingPunct="0">
                        <a:lnSpc>
                          <a:spcPct val="130000"/>
                        </a:lnSpc>
                        <a:spcBef>
                          <a:spcPct val="50000"/>
                        </a:spcBef>
                        <a:buClr>
                          <a:srgbClr val="1C4686"/>
                        </a:buClr>
                        <a:buFont typeface="Wingdings" panose="05000000000000000000" pitchFamily="2" charset="2"/>
                        <a:defRPr kumimoji="1" sz="16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eaLnBrk="0" hangingPunct="0">
                        <a:lnSpc>
                          <a:spcPct val="130000"/>
                        </a:lnSpc>
                        <a:spcBef>
                          <a:spcPct val="50000"/>
                        </a:spcBef>
                        <a:buClr>
                          <a:srgbClr val="74B6DE"/>
                        </a:buClr>
                        <a:defRPr kumimoji="1"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eaLnBrk="0" hangingPunct="0">
                        <a:lnSpc>
                          <a:spcPct val="130000"/>
                        </a:lnSpc>
                        <a:spcBef>
                          <a:spcPct val="50000"/>
                        </a:spcBef>
                        <a:buClr>
                          <a:srgbClr val="74B6DE"/>
                        </a:buClr>
                        <a:defRPr kumimoji="1"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eaLnBrk="0" hangingPunct="0">
                        <a:lnSpc>
                          <a:spcPct val="130000"/>
                        </a:lnSpc>
                        <a:spcBef>
                          <a:spcPct val="50000"/>
                        </a:spcBef>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6pPr>
                      <a:lvl7pPr marL="29718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7pPr>
                      <a:lvl8pPr marL="34290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8pPr>
                      <a:lvl9pPr marL="38862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月額</a:t>
                      </a:r>
                      <a:r>
                        <a:rPr kumimoji="1" lang="en-US" altLang="ja-JP"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1,500</a:t>
                      </a:r>
                      <a:r>
                        <a:rPr kumimoji="1" lang="ja-JP" altLang="en-US"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円</a:t>
                      </a:r>
                      <a:r>
                        <a:rPr kumimoji="1" lang="en-US" altLang="ja-JP"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/1</a:t>
                      </a:r>
                      <a:r>
                        <a:rPr kumimoji="1" lang="ja-JP" altLang="en-US"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ユーザー</a:t>
                      </a:r>
                    </a:p>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（年額</a:t>
                      </a:r>
                      <a:r>
                        <a:rPr kumimoji="1" lang="en-US" altLang="ja-JP"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17,640</a:t>
                      </a:r>
                      <a:r>
                        <a:rPr kumimoji="1" lang="ja-JP" altLang="en-US"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円</a:t>
                      </a:r>
                      <a:r>
                        <a:rPr kumimoji="1" lang="en-US" altLang="ja-JP"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/1</a:t>
                      </a:r>
                      <a:r>
                        <a:rPr kumimoji="1" lang="ja-JP" altLang="en-US"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ユーザー）</a:t>
                      </a:r>
                    </a:p>
                  </a:txBody>
                  <a:tcPr marL="72000" marR="76811" marT="36000" marB="21600" anchor="ctr" horzOverflow="overflow">
                    <a:solidFill>
                      <a:schemeClr val="tx2">
                        <a:lumMod val="20000"/>
                        <a:lumOff val="80000"/>
                      </a:schemeClr>
                    </a:solidFill>
                  </a:tcPr>
                </a:tc>
                <a:tc>
                  <a:txBody>
                    <a:bodyPr/>
                    <a:lstStyle>
                      <a:lvl1pPr eaLnBrk="0" hangingPunct="0">
                        <a:lnSpc>
                          <a:spcPct val="130000"/>
                        </a:lnSpc>
                        <a:spcBef>
                          <a:spcPct val="50000"/>
                        </a:spcBef>
                        <a:buClr>
                          <a:srgbClr val="0A569E"/>
                        </a:buClr>
                        <a:buFont typeface="Arial" panose="020B0604020202020204" pitchFamily="34" charset="0"/>
                        <a:defRPr kumimoji="1">
                          <a:solidFill>
                            <a:schemeClr val="tx1"/>
                          </a:solidFill>
                          <a:latin typeface="Candara" panose="020E0502030303020204" pitchFamily="34" charset="0"/>
                          <a:ea typeface="メイリオ" panose="020B0604030504040204" pitchFamily="50" charset="-128"/>
                          <a:cs typeface="メイリオ" panose="020B0604030504040204" pitchFamily="50" charset="-128"/>
                        </a:defRPr>
                      </a:lvl1pPr>
                      <a:lvl2pPr marL="742950" indent="-285750" eaLnBrk="0" hangingPunct="0">
                        <a:lnSpc>
                          <a:spcPct val="130000"/>
                        </a:lnSpc>
                        <a:spcBef>
                          <a:spcPct val="50000"/>
                        </a:spcBef>
                        <a:buClr>
                          <a:srgbClr val="1C4686"/>
                        </a:buClr>
                        <a:buFont typeface="Wingdings" panose="05000000000000000000" pitchFamily="2" charset="2"/>
                        <a:defRPr kumimoji="1" sz="16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eaLnBrk="0" hangingPunct="0">
                        <a:lnSpc>
                          <a:spcPct val="130000"/>
                        </a:lnSpc>
                        <a:spcBef>
                          <a:spcPct val="50000"/>
                        </a:spcBef>
                        <a:buClr>
                          <a:srgbClr val="74B6DE"/>
                        </a:buClr>
                        <a:defRPr kumimoji="1"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eaLnBrk="0" hangingPunct="0">
                        <a:lnSpc>
                          <a:spcPct val="130000"/>
                        </a:lnSpc>
                        <a:spcBef>
                          <a:spcPct val="50000"/>
                        </a:spcBef>
                        <a:buClr>
                          <a:srgbClr val="74B6DE"/>
                        </a:buClr>
                        <a:defRPr kumimoji="1"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eaLnBrk="0" hangingPunct="0">
                        <a:lnSpc>
                          <a:spcPct val="130000"/>
                        </a:lnSpc>
                        <a:spcBef>
                          <a:spcPct val="50000"/>
                        </a:spcBef>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6pPr>
                      <a:lvl7pPr marL="29718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7pPr>
                      <a:lvl8pPr marL="34290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8pPr>
                      <a:lvl9pPr marL="38862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月額</a:t>
                      </a:r>
                      <a:r>
                        <a:rPr kumimoji="1" lang="en-US" altLang="ja-JP"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780</a:t>
                      </a:r>
                      <a:r>
                        <a:rPr kumimoji="1" lang="ja-JP" altLang="en-US"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円</a:t>
                      </a:r>
                      <a:r>
                        <a:rPr kumimoji="1" lang="en-US" altLang="ja-JP"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/1</a:t>
                      </a:r>
                      <a:r>
                        <a:rPr kumimoji="1" lang="ja-JP" altLang="en-US"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ユーザー</a:t>
                      </a:r>
                    </a:p>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（年額</a:t>
                      </a:r>
                      <a:r>
                        <a:rPr kumimoji="1" lang="en-US" altLang="ja-JP"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9,170</a:t>
                      </a:r>
                      <a:r>
                        <a:rPr kumimoji="1" lang="ja-JP" altLang="en-US"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円</a:t>
                      </a:r>
                      <a:r>
                        <a:rPr kumimoji="1" lang="en-US" altLang="ja-JP"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/1</a:t>
                      </a:r>
                      <a:r>
                        <a:rPr kumimoji="1" lang="ja-JP" altLang="en-US"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ユーザー）</a:t>
                      </a:r>
                    </a:p>
                  </a:txBody>
                  <a:tcPr marL="72000" marR="216000" marT="36000" marB="21600" anchor="ctr" horzOverflow="overflow">
                    <a:solidFill>
                      <a:schemeClr val="tx2">
                        <a:lumMod val="20000"/>
                        <a:lumOff val="80000"/>
                      </a:schemeClr>
                    </a:solidFill>
                  </a:tcPr>
                </a:tc>
                <a:extLst>
                  <a:ext uri="{0D108BD9-81ED-4DB2-BD59-A6C34878D82A}">
                    <a16:rowId xmlns:a16="http://schemas.microsoft.com/office/drawing/2014/main" val="268460339"/>
                  </a:ext>
                </a:extLst>
              </a:tr>
              <a:tr h="7482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200" b="1" i="0" u="none" strike="noStrike" cap="none" normalizeH="0" baseline="0" dirty="0">
                          <a:ln>
                            <a:noFill/>
                          </a:ln>
                          <a:solidFill>
                            <a:schemeClr val="bg1"/>
                          </a:solidFill>
                          <a:effectLst/>
                          <a:latin typeface="+mn-ea"/>
                          <a:ea typeface="+mn-ea"/>
                          <a:cs typeface="メイリオ" panose="020B0604030504040204" pitchFamily="50" charset="-128"/>
                        </a:rPr>
                        <a:t>ご契約単位</a:t>
                      </a:r>
                    </a:p>
                  </a:txBody>
                  <a:tcPr marL="72000" marR="72000" marT="72000" marB="72000" anchor="ctr" horzOverflow="overflow">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1</a:t>
                      </a:r>
                      <a:r>
                        <a:rPr kumimoji="1" lang="ja-JP" altLang="en-US"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ユーザー～</a:t>
                      </a:r>
                      <a:endParaRPr kumimoji="1" lang="en-US" altLang="ja-JP"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※Garoon</a:t>
                      </a:r>
                      <a:r>
                        <a:rPr kumimoji="1" lang="ja-JP" altLang="en-US" sz="10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とユーザー数を</a:t>
                      </a:r>
                      <a:br>
                        <a:rPr kumimoji="1" lang="en-US" altLang="ja-JP" sz="10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br>
                      <a:r>
                        <a:rPr kumimoji="1" lang="ja-JP" altLang="en-US" sz="10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揃える必要はありません。</a:t>
                      </a:r>
                    </a:p>
                  </a:txBody>
                  <a:tcPr marL="72000" marR="76811" marT="36000" marB="21600" anchor="ctr"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10GB</a:t>
                      </a:r>
                      <a:r>
                        <a:rPr kumimoji="1" lang="ja-JP" altLang="en-US"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単位</a:t>
                      </a:r>
                      <a:endParaRPr kumimoji="1" lang="en-US" altLang="ja-JP"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a:t>
                      </a:r>
                      <a:r>
                        <a:rPr kumimoji="1" lang="ja-JP" altLang="en-US" sz="10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ユーザー単位ではなく</a:t>
                      </a:r>
                      <a:br>
                        <a:rPr kumimoji="1" lang="en-US" altLang="ja-JP" sz="10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br>
                      <a:r>
                        <a:rPr kumimoji="1" lang="ja-JP" altLang="en-US" sz="10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全体で利用できる総量です</a:t>
                      </a:r>
                    </a:p>
                  </a:txBody>
                  <a:tcPr marL="72000" marR="216000" marT="36000" marB="21600" anchor="ctr"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5</a:t>
                      </a:r>
                      <a:r>
                        <a:rPr kumimoji="1" lang="ja-JP" altLang="en-US"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ユーザー～</a:t>
                      </a:r>
                      <a:endParaRPr kumimoji="1" lang="en-US" altLang="ja-JP"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※Garoon</a:t>
                      </a:r>
                      <a:r>
                        <a:rPr kumimoji="1" lang="ja-JP" altLang="en-US" sz="10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とユーザー数を</a:t>
                      </a:r>
                      <a:br>
                        <a:rPr kumimoji="1" lang="en-US" altLang="ja-JP" sz="10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br>
                      <a:r>
                        <a:rPr kumimoji="1" lang="ja-JP" altLang="en-US" sz="10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揃える必要はありません。</a:t>
                      </a:r>
                    </a:p>
                  </a:txBody>
                  <a:tcPr marL="72000" marR="76811" marT="36000" marB="21600" anchor="ctr" horzOverflow="overflow">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5</a:t>
                      </a:r>
                      <a:r>
                        <a:rPr kumimoji="1" lang="ja-JP" altLang="en-US"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ユーザー～</a:t>
                      </a:r>
                      <a:endParaRPr kumimoji="1" lang="en-US" altLang="ja-JP"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※Garoon</a:t>
                      </a:r>
                      <a:r>
                        <a:rPr kumimoji="1" lang="ja-JP" altLang="en-US" sz="10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とユーザー数を</a:t>
                      </a:r>
                      <a:br>
                        <a:rPr kumimoji="1" lang="en-US" altLang="ja-JP" sz="10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br>
                      <a:r>
                        <a:rPr kumimoji="1" lang="ja-JP" altLang="en-US" sz="10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揃える必要はありません。</a:t>
                      </a:r>
                    </a:p>
                  </a:txBody>
                  <a:tcPr marL="72000" marR="216000" marT="36000" marB="21600" anchor="ctr" horzOverflow="overflow">
                    <a:solidFill>
                      <a:schemeClr val="tx2">
                        <a:lumMod val="20000"/>
                        <a:lumOff val="80000"/>
                      </a:schemeClr>
                    </a:solidFill>
                  </a:tcPr>
                </a:tc>
                <a:extLst>
                  <a:ext uri="{0D108BD9-81ED-4DB2-BD59-A6C34878D82A}">
                    <a16:rowId xmlns:a16="http://schemas.microsoft.com/office/drawing/2014/main" val="3780096851"/>
                  </a:ext>
                </a:extLst>
              </a:tr>
            </a:tbl>
          </a:graphicData>
        </a:graphic>
      </p:graphicFrame>
      <p:sp>
        <p:nvSpPr>
          <p:cNvPr id="44" name="テキスト プレースホルダー 6">
            <a:extLst>
              <a:ext uri="{FF2B5EF4-FFF2-40B4-BE49-F238E27FC236}">
                <a16:creationId xmlns:a16="http://schemas.microsoft.com/office/drawing/2014/main" id="{77D51072-D1FA-41ED-C79C-8900FDE19763}"/>
              </a:ext>
            </a:extLst>
          </p:cNvPr>
          <p:cNvSpPr txBox="1">
            <a:spLocks/>
          </p:cNvSpPr>
          <p:nvPr/>
        </p:nvSpPr>
        <p:spPr>
          <a:xfrm>
            <a:off x="5305425" y="4621246"/>
            <a:ext cx="3701006" cy="230832"/>
          </a:xfrm>
          <a:prstGeom prst="rect">
            <a:avLst/>
          </a:prstGeom>
        </p:spPr>
        <p:txBody>
          <a:bodyPr vert="horz" wrap="square" lIns="91440" tIns="45720" rIns="91440" bIns="45720" rtlCol="0">
            <a:spAutoFit/>
          </a:bodyPr>
          <a:lstStyle>
            <a:lvl1pPr marL="202401" indent="-202401" algn="l" defTabSz="685800" rtl="0" eaLnBrk="1" latinLnBrk="0" hangingPunct="1">
              <a:lnSpc>
                <a:spcPct val="130000"/>
              </a:lnSpc>
              <a:spcBef>
                <a:spcPts val="750"/>
              </a:spcBef>
              <a:buClr>
                <a:schemeClr val="accent2"/>
              </a:buClr>
              <a:buFont typeface="Wingdings" pitchFamily="2" charset="2"/>
              <a:buChar char="l"/>
              <a:tabLst/>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07194" indent="-164302" algn="l" defTabSz="685800" rtl="0" eaLnBrk="1" latinLnBrk="0" hangingPunct="1">
              <a:lnSpc>
                <a:spcPct val="130000"/>
              </a:lnSpc>
              <a:spcBef>
                <a:spcPts val="375"/>
              </a:spcBef>
              <a:buClr>
                <a:schemeClr val="accent3"/>
              </a:buClr>
              <a:buFont typeface="Arial" panose="020B0604020202020204" pitchFamily="34" charset="0"/>
              <a:buChar char="•"/>
              <a:tabLst/>
              <a:defRPr kumimoji="1" sz="1200" b="0" i="0" kern="1200">
                <a:solidFill>
                  <a:schemeClr val="tx1"/>
                </a:solidFill>
                <a:latin typeface="Yu Gothic" panose="020B0400000000000000" pitchFamily="34" charset="-128"/>
                <a:ea typeface="Yu Gothic" panose="020B0400000000000000" pitchFamily="34" charset="-128"/>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200" b="0" i="0" kern="1200">
                <a:solidFill>
                  <a:schemeClr val="tx1">
                    <a:lumMod val="60000"/>
                    <a:lumOff val="40000"/>
                  </a:schemeClr>
                </a:solidFill>
                <a:latin typeface="Yu Gothic" panose="020B0400000000000000" pitchFamily="34" charset="-128"/>
                <a:ea typeface="Yu Gothic" panose="020B0400000000000000" pitchFamily="34" charset="-128"/>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100" b="0" i="0" kern="1200">
                <a:solidFill>
                  <a:schemeClr val="tx1">
                    <a:lumMod val="60000"/>
                    <a:lumOff val="40000"/>
                  </a:schemeClr>
                </a:solidFill>
                <a:latin typeface="Yu Gothic" panose="020B0400000000000000" pitchFamily="34" charset="-128"/>
                <a:ea typeface="Yu Gothic" panose="020B0400000000000000" pitchFamily="34" charset="-128"/>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r">
              <a:lnSpc>
                <a:spcPct val="100000"/>
              </a:lnSpc>
              <a:spcBef>
                <a:spcPts val="300"/>
              </a:spcBef>
              <a:buNone/>
            </a:pPr>
            <a:r>
              <a:rPr lang="ja-JP" altLang="en-US" sz="900" dirty="0">
                <a:latin typeface="游ゴシック Medium" panose="020B0500000000000000" pitchFamily="50" charset="-128"/>
                <a:ea typeface="游ゴシック Medium" panose="020B0500000000000000" pitchFamily="50" charset="-128"/>
              </a:rPr>
              <a:t>有料オプションの詳細：</a:t>
            </a:r>
            <a:r>
              <a:rPr lang="en-US" altLang="ja-JP" sz="900" dirty="0">
                <a:solidFill>
                  <a:schemeClr val="accent2"/>
                </a:solidFill>
                <a:latin typeface="游ゴシック Medium" panose="020B0500000000000000" pitchFamily="50" charset="-128"/>
                <a:ea typeface="游ゴシック Medium" panose="020B0500000000000000" pitchFamily="50" charset="-128"/>
              </a:rPr>
              <a:t>https://garoon.cybozu.co.jp/price/#option</a:t>
            </a:r>
            <a:endParaRPr lang="ja-JP" altLang="en-US" sz="900" dirty="0">
              <a:solidFill>
                <a:schemeClr val="accent2"/>
              </a:solidFill>
              <a:latin typeface="游ゴシック Medium" panose="020B0500000000000000" pitchFamily="50" charset="-128"/>
              <a:ea typeface="游ゴシック Medium" panose="020B0500000000000000" pitchFamily="50" charset="-128"/>
              <a:hlinkClick r:id="rId3">
                <a:extLst>
                  <a:ext uri="{A12FA001-AC4F-418D-AE19-62706E023703}">
                    <ahyp:hlinkClr xmlns:ahyp="http://schemas.microsoft.com/office/drawing/2018/hyperlinkcolor" val="tx"/>
                  </a:ext>
                </a:extLst>
              </a:hlinkClick>
            </a:endParaRPr>
          </a:p>
        </p:txBody>
      </p:sp>
      <p:sp>
        <p:nvSpPr>
          <p:cNvPr id="45" name="テキスト プレースホルダー 6">
            <a:extLst>
              <a:ext uri="{FF2B5EF4-FFF2-40B4-BE49-F238E27FC236}">
                <a16:creationId xmlns:a16="http://schemas.microsoft.com/office/drawing/2014/main" id="{D435D714-3CA0-FBB8-C523-8DA497F6C419}"/>
              </a:ext>
            </a:extLst>
          </p:cNvPr>
          <p:cNvSpPr txBox="1">
            <a:spLocks/>
          </p:cNvSpPr>
          <p:nvPr/>
        </p:nvSpPr>
        <p:spPr>
          <a:xfrm>
            <a:off x="137568" y="4251914"/>
            <a:ext cx="4768155" cy="369332"/>
          </a:xfrm>
          <a:prstGeom prst="rect">
            <a:avLst/>
          </a:prstGeom>
        </p:spPr>
        <p:txBody>
          <a:bodyPr vert="horz" wrap="square" lIns="91440" tIns="45720" rIns="91440" bIns="45720" rtlCol="0">
            <a:spAutoFit/>
          </a:bodyPr>
          <a:lstStyle>
            <a:lvl1pPr marL="202401" indent="-202401" algn="l" defTabSz="685800" rtl="0" eaLnBrk="1" latinLnBrk="0" hangingPunct="1">
              <a:lnSpc>
                <a:spcPct val="130000"/>
              </a:lnSpc>
              <a:spcBef>
                <a:spcPts val="750"/>
              </a:spcBef>
              <a:buClr>
                <a:schemeClr val="accent2"/>
              </a:buClr>
              <a:buFont typeface="Wingdings" pitchFamily="2" charset="2"/>
              <a:buChar char="l"/>
              <a:tabLst/>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07194" indent="-164302" algn="l" defTabSz="685800" rtl="0" eaLnBrk="1" latinLnBrk="0" hangingPunct="1">
              <a:lnSpc>
                <a:spcPct val="130000"/>
              </a:lnSpc>
              <a:spcBef>
                <a:spcPts val="375"/>
              </a:spcBef>
              <a:buClr>
                <a:schemeClr val="accent3"/>
              </a:buClr>
              <a:buFont typeface="Arial" panose="020B0604020202020204" pitchFamily="34" charset="0"/>
              <a:buChar char="•"/>
              <a:tabLst/>
              <a:defRPr kumimoji="1" sz="1200" b="0" i="0" kern="1200">
                <a:solidFill>
                  <a:schemeClr val="tx1"/>
                </a:solidFill>
                <a:latin typeface="Yu Gothic" panose="020B0400000000000000" pitchFamily="34" charset="-128"/>
                <a:ea typeface="Yu Gothic" panose="020B0400000000000000" pitchFamily="34" charset="-128"/>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200" b="0" i="0" kern="1200">
                <a:solidFill>
                  <a:schemeClr val="tx1">
                    <a:lumMod val="60000"/>
                    <a:lumOff val="40000"/>
                  </a:schemeClr>
                </a:solidFill>
                <a:latin typeface="Yu Gothic" panose="020B0400000000000000" pitchFamily="34" charset="-128"/>
                <a:ea typeface="Yu Gothic" panose="020B0400000000000000" pitchFamily="34" charset="-128"/>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100" b="0" i="0" kern="1200">
                <a:solidFill>
                  <a:schemeClr val="tx1">
                    <a:lumMod val="60000"/>
                    <a:lumOff val="40000"/>
                  </a:schemeClr>
                </a:solidFill>
                <a:latin typeface="Yu Gothic" panose="020B0400000000000000" pitchFamily="34" charset="-128"/>
                <a:ea typeface="Yu Gothic" panose="020B0400000000000000" pitchFamily="34" charset="-128"/>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nSpc>
                <a:spcPct val="100000"/>
              </a:lnSpc>
              <a:spcBef>
                <a:spcPts val="300"/>
              </a:spcBef>
              <a:buNone/>
            </a:pPr>
            <a:r>
              <a:rPr lang="en-US" altLang="ja-JP" sz="900" dirty="0">
                <a:latin typeface="游ゴシック Medium" panose="020B0500000000000000" pitchFamily="50" charset="-128"/>
                <a:ea typeface="游ゴシック Medium" panose="020B0500000000000000" pitchFamily="50" charset="-128"/>
              </a:rPr>
              <a:t>※</a:t>
            </a:r>
            <a:r>
              <a:rPr lang="ja-JP" altLang="en-US" sz="900" dirty="0">
                <a:latin typeface="游ゴシック Medium" panose="020B0500000000000000" pitchFamily="50" charset="-128"/>
                <a:ea typeface="游ゴシック Medium" panose="020B0500000000000000" pitchFamily="50" charset="-128"/>
              </a:rPr>
              <a:t>：</a:t>
            </a:r>
            <a:r>
              <a:rPr lang="en-US" altLang="ja-JP" sz="900" dirty="0" err="1">
                <a:latin typeface="游ゴシック Medium" panose="020B0500000000000000" pitchFamily="50" charset="-128"/>
                <a:ea typeface="游ゴシック Medium" panose="020B0500000000000000" pitchFamily="50" charset="-128"/>
              </a:rPr>
              <a:t>kintone</a:t>
            </a:r>
            <a:r>
              <a:rPr lang="ja-JP" altLang="en-US" sz="900" dirty="0">
                <a:latin typeface="游ゴシック Medium" panose="020B0500000000000000" pitchFamily="50" charset="-128"/>
                <a:ea typeface="游ゴシック Medium" panose="020B0500000000000000" pitchFamily="50" charset="-128"/>
              </a:rPr>
              <a:t>のスタンダードコースとライトコースは作成可能アプリ数なども異なります。</a:t>
            </a:r>
            <a:br>
              <a:rPr lang="en-US" altLang="ja-JP" sz="900" dirty="0">
                <a:latin typeface="游ゴシック Medium" panose="020B0500000000000000" pitchFamily="50" charset="-128"/>
                <a:ea typeface="游ゴシック Medium" panose="020B0500000000000000" pitchFamily="50" charset="-128"/>
              </a:rPr>
            </a:br>
            <a:r>
              <a:rPr lang="ja-JP" altLang="en-US" sz="900" dirty="0">
                <a:latin typeface="游ゴシック Medium" panose="020B0500000000000000" pitchFamily="50" charset="-128"/>
                <a:ea typeface="游ゴシック Medium" panose="020B0500000000000000" pitchFamily="50" charset="-128"/>
              </a:rPr>
              <a:t>　　詳細：</a:t>
            </a:r>
            <a:r>
              <a:rPr lang="en-US" altLang="ja-JP" sz="900" dirty="0">
                <a:latin typeface="游ゴシック Medium" panose="020B0500000000000000" pitchFamily="50" charset="-128"/>
                <a:ea typeface="游ゴシック Medium" panose="020B0500000000000000" pitchFamily="50" charset="-128"/>
              </a:rPr>
              <a:t>https://kintone.cybozu.co.jp/price/</a:t>
            </a:r>
          </a:p>
        </p:txBody>
      </p:sp>
    </p:spTree>
    <p:extLst>
      <p:ext uri="{BB962C8B-B14F-4D97-AF65-F5344CB8AC3E}">
        <p14:creationId xmlns:p14="http://schemas.microsoft.com/office/powerpoint/2010/main" val="32925665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9572C61-250E-70E5-255A-B4604D7B0C6E}"/>
              </a:ext>
            </a:extLst>
          </p:cNvPr>
          <p:cNvSpPr>
            <a:spLocks noGrp="1"/>
          </p:cNvSpPr>
          <p:nvPr>
            <p:ph type="title"/>
          </p:nvPr>
        </p:nvSpPr>
        <p:spPr/>
        <p:txBody>
          <a:bodyPr>
            <a:normAutofit/>
          </a:bodyPr>
          <a:lstStyle/>
          <a:p>
            <a:r>
              <a:rPr kumimoji="1" lang="ja-JP" altLang="en-US" dirty="0"/>
              <a:t>クラウド版 動作環境</a:t>
            </a:r>
          </a:p>
        </p:txBody>
      </p:sp>
      <p:sp>
        <p:nvSpPr>
          <p:cNvPr id="3" name="テキスト プレースホルダー 2">
            <a:extLst>
              <a:ext uri="{FF2B5EF4-FFF2-40B4-BE49-F238E27FC236}">
                <a16:creationId xmlns:a16="http://schemas.microsoft.com/office/drawing/2014/main" id="{7E6D8171-7CBF-6C90-5431-DFEB171FB2D8}"/>
              </a:ext>
            </a:extLst>
          </p:cNvPr>
          <p:cNvSpPr>
            <a:spLocks noGrp="1"/>
          </p:cNvSpPr>
          <p:nvPr>
            <p:ph type="body" sz="quarter" idx="10"/>
          </p:nvPr>
        </p:nvSpPr>
        <p:spPr/>
        <p:txBody>
          <a:bodyPr>
            <a:normAutofit/>
          </a:bodyPr>
          <a:lstStyle/>
          <a:p>
            <a:pPr marL="0" indent="0">
              <a:buNone/>
            </a:pPr>
            <a:r>
              <a:rPr lang="ja-JP" altLang="en-US" dirty="0"/>
              <a:t>クラウド版の動作環境は以下のページでご案内しております。</a:t>
            </a:r>
            <a:endParaRPr lang="en-US" altLang="ja-JP" dirty="0"/>
          </a:p>
          <a:p>
            <a:pPr marL="285750" indent="-285750">
              <a:buClr>
                <a:schemeClr val="accent2"/>
              </a:buClr>
              <a:buFont typeface="Wingdings" panose="05000000000000000000" pitchFamily="2" charset="2"/>
              <a:buChar char="Ø"/>
            </a:pPr>
            <a:r>
              <a:rPr lang="ja-JP" altLang="en-US" dirty="0"/>
              <a:t>クラウド版 動作環境：</a:t>
            </a:r>
            <a:r>
              <a:rPr lang="en-US" altLang="ja-JP" dirty="0"/>
              <a:t>https://garoon.cybozu.co.jp/function/environment/cloud/</a:t>
            </a:r>
          </a:p>
          <a:p>
            <a:endParaRPr lang="ja-JP" altLang="en-US" dirty="0"/>
          </a:p>
        </p:txBody>
      </p:sp>
      <p:grpSp>
        <p:nvGrpSpPr>
          <p:cNvPr id="4" name="グループ化 3">
            <a:extLst>
              <a:ext uri="{FF2B5EF4-FFF2-40B4-BE49-F238E27FC236}">
                <a16:creationId xmlns:a16="http://schemas.microsoft.com/office/drawing/2014/main" id="{CE503349-AC05-5F36-CDDD-35BFBCA039E7}"/>
              </a:ext>
            </a:extLst>
          </p:cNvPr>
          <p:cNvGrpSpPr/>
          <p:nvPr/>
        </p:nvGrpSpPr>
        <p:grpSpPr>
          <a:xfrm>
            <a:off x="7495955" y="206897"/>
            <a:ext cx="1396525" cy="369382"/>
            <a:chOff x="7495955" y="264047"/>
            <a:chExt cx="1396525" cy="369382"/>
          </a:xfrm>
        </p:grpSpPr>
        <p:sp>
          <p:nvSpPr>
            <p:cNvPr id="5" name="正方形/長方形 4">
              <a:extLst>
                <a:ext uri="{FF2B5EF4-FFF2-40B4-BE49-F238E27FC236}">
                  <a16:creationId xmlns:a16="http://schemas.microsoft.com/office/drawing/2014/main" id="{F4FE6971-1F45-0508-8705-7BD31B86BA79}"/>
                </a:ext>
                <a:ext uri="{C183D7F6-B498-43B3-948B-1728B52AA6E4}">
                  <adec:decorative xmlns:adec="http://schemas.microsoft.com/office/drawing/2017/decorative" val="1"/>
                </a:ext>
              </a:extLst>
            </p:cNvPr>
            <p:cNvSpPr/>
            <p:nvPr/>
          </p:nvSpPr>
          <p:spPr bwMode="auto">
            <a:xfrm>
              <a:off x="7495955" y="264047"/>
              <a:ext cx="1396525" cy="364726"/>
            </a:xfrm>
            <a:prstGeom prst="rect">
              <a:avLst/>
            </a:prstGeom>
            <a:solidFill>
              <a:schemeClr val="bg1"/>
            </a:solidFill>
            <a:ln w="28575">
              <a:solidFill>
                <a:srgbClr val="003399"/>
              </a:solidFill>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algn="ctr"/>
              <a:endParaRPr kumimoji="1" lang="ja-JP" altLang="en-US" sz="1400">
                <a:solidFill>
                  <a:schemeClr val="tx1"/>
                </a:solidFill>
                <a:latin typeface="+mn-ea"/>
              </a:endParaRPr>
            </a:p>
          </p:txBody>
        </p:sp>
        <p:pic>
          <p:nvPicPr>
            <p:cNvPr id="6" name="図 5">
              <a:extLst>
                <a:ext uri="{FF2B5EF4-FFF2-40B4-BE49-F238E27FC236}">
                  <a16:creationId xmlns:a16="http://schemas.microsoft.com/office/drawing/2014/main" id="{C3273227-3405-8A0F-E090-C2F0C62CCD66}"/>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7605285" y="304745"/>
              <a:ext cx="298390" cy="298390"/>
            </a:xfrm>
            <a:prstGeom prst="rect">
              <a:avLst/>
            </a:prstGeom>
          </p:spPr>
        </p:pic>
        <p:sp>
          <p:nvSpPr>
            <p:cNvPr id="10" name="テキスト ボックス 9">
              <a:extLst>
                <a:ext uri="{FF2B5EF4-FFF2-40B4-BE49-F238E27FC236}">
                  <a16:creationId xmlns:a16="http://schemas.microsoft.com/office/drawing/2014/main" id="{6A2167D7-EDDC-666A-20BB-DC2AD3CF6A98}"/>
                </a:ext>
                <a:ext uri="{C183D7F6-B498-43B3-948B-1728B52AA6E4}">
                  <adec:decorative xmlns:adec="http://schemas.microsoft.com/office/drawing/2017/decorative" val="1"/>
                </a:ext>
              </a:extLst>
            </p:cNvPr>
            <p:cNvSpPr txBox="1"/>
            <p:nvPr/>
          </p:nvSpPr>
          <p:spPr>
            <a:xfrm>
              <a:off x="7903676" y="325652"/>
              <a:ext cx="942515" cy="307777"/>
            </a:xfrm>
            <a:prstGeom prst="rect">
              <a:avLst/>
            </a:prstGeom>
            <a:noFill/>
          </p:spPr>
          <p:txBody>
            <a:bodyPr wrap="square" rtlCol="0">
              <a:spAutoFit/>
            </a:bodyPr>
            <a:lstStyle/>
            <a:p>
              <a:r>
                <a:rPr kumimoji="1" lang="ja-JP" altLang="en-US" sz="1400" b="1">
                  <a:solidFill>
                    <a:srgbClr val="003399"/>
                  </a:solidFill>
                  <a:latin typeface="+mn-ea"/>
                </a:rPr>
                <a:t>クラウド</a:t>
              </a:r>
            </a:p>
          </p:txBody>
        </p:sp>
      </p:grpSp>
    </p:spTree>
    <p:extLst>
      <p:ext uri="{BB962C8B-B14F-4D97-AF65-F5344CB8AC3E}">
        <p14:creationId xmlns:p14="http://schemas.microsoft.com/office/powerpoint/2010/main" val="243325662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9572C61-250E-70E5-255A-B4604D7B0C6E}"/>
              </a:ext>
            </a:extLst>
          </p:cNvPr>
          <p:cNvSpPr>
            <a:spLocks noGrp="1"/>
          </p:cNvSpPr>
          <p:nvPr>
            <p:ph type="title"/>
          </p:nvPr>
        </p:nvSpPr>
        <p:spPr/>
        <p:txBody>
          <a:bodyPr>
            <a:normAutofit/>
          </a:bodyPr>
          <a:lstStyle/>
          <a:p>
            <a:r>
              <a:rPr kumimoji="1" lang="ja-JP" altLang="en-US" dirty="0"/>
              <a:t>クラウド版のセキュリティ・運用基盤について</a:t>
            </a:r>
          </a:p>
        </p:txBody>
      </p:sp>
      <p:sp>
        <p:nvSpPr>
          <p:cNvPr id="3" name="テキスト プレースホルダー 2">
            <a:extLst>
              <a:ext uri="{FF2B5EF4-FFF2-40B4-BE49-F238E27FC236}">
                <a16:creationId xmlns:a16="http://schemas.microsoft.com/office/drawing/2014/main" id="{F4DF85DC-DC0B-5BCF-C150-6B774C5E7C11}"/>
              </a:ext>
            </a:extLst>
          </p:cNvPr>
          <p:cNvSpPr>
            <a:spLocks noGrp="1"/>
          </p:cNvSpPr>
          <p:nvPr>
            <p:ph type="body" sz="quarter" idx="11"/>
          </p:nvPr>
        </p:nvSpPr>
        <p:spPr>
          <a:xfrm>
            <a:off x="374853" y="639732"/>
            <a:ext cx="8445297" cy="1067921"/>
          </a:xfrm>
        </p:spPr>
        <p:txBody>
          <a:bodyPr>
            <a:normAutofit/>
          </a:bodyPr>
          <a:lstStyle/>
          <a:p>
            <a:r>
              <a:rPr lang="ja-JP" altLang="en-US" dirty="0"/>
              <a:t>サイボウズのクラウド基盤について、セキュリティや各サービスの動作環境などは以下のサイトで詳しくご説明しております。ぜひご覧ください。</a:t>
            </a:r>
          </a:p>
          <a:p>
            <a:endParaRPr lang="ja-JP" altLang="en-US" dirty="0"/>
          </a:p>
          <a:p>
            <a:endParaRPr lang="ja-JP" altLang="en-US" dirty="0"/>
          </a:p>
        </p:txBody>
      </p:sp>
      <p:sp>
        <p:nvSpPr>
          <p:cNvPr id="6" name="四角形: 角を丸くする 5">
            <a:extLst>
              <a:ext uri="{FF2B5EF4-FFF2-40B4-BE49-F238E27FC236}">
                <a16:creationId xmlns:a16="http://schemas.microsoft.com/office/drawing/2014/main" id="{F54E48C2-7C04-5D6F-7285-75FC247BB56E}"/>
              </a:ext>
            </a:extLst>
          </p:cNvPr>
          <p:cNvSpPr/>
          <p:nvPr/>
        </p:nvSpPr>
        <p:spPr bwMode="auto">
          <a:xfrm>
            <a:off x="1046747" y="1306548"/>
            <a:ext cx="7050505" cy="429595"/>
          </a:xfrm>
          <a:prstGeom prst="roundRect">
            <a:avLst/>
          </a:prstGeom>
          <a:solidFill>
            <a:srgbClr val="E2EBFC"/>
          </a:solidFill>
          <a:ln w="6350">
            <a:noFill/>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algn="ctr"/>
            <a:r>
              <a:rPr lang="en-US" altLang="ja-JP" sz="2000" b="1">
                <a:solidFill>
                  <a:schemeClr val="accent2"/>
                </a:solidFill>
                <a:latin typeface="+mn-ea"/>
                <a:hlinkClick r:id="rId2">
                  <a:extLst>
                    <a:ext uri="{A12FA001-AC4F-418D-AE19-62706E023703}">
                      <ahyp:hlinkClr xmlns:ahyp="http://schemas.microsoft.com/office/drawing/2018/hyperlinkcolor" val="tx"/>
                    </a:ext>
                  </a:extLst>
                </a:hlinkClick>
              </a:rPr>
              <a:t>https://www.cybozu.com/jp/</a:t>
            </a:r>
            <a:endParaRPr lang="en-US" altLang="ja-JP" sz="2000" b="1">
              <a:solidFill>
                <a:schemeClr val="accent2"/>
              </a:solidFill>
              <a:latin typeface="+mn-ea"/>
            </a:endParaRPr>
          </a:p>
        </p:txBody>
      </p:sp>
      <p:pic>
        <p:nvPicPr>
          <p:cNvPr id="8" name="図 7">
            <a:extLst>
              <a:ext uri="{FF2B5EF4-FFF2-40B4-BE49-F238E27FC236}">
                <a16:creationId xmlns:a16="http://schemas.microsoft.com/office/drawing/2014/main" id="{07EECD23-8F9D-6F0E-AFEF-62F445F881F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832348" y="1918705"/>
            <a:ext cx="3479304" cy="2615355"/>
          </a:xfrm>
          <a:prstGeom prst="rect">
            <a:avLst/>
          </a:prstGeom>
        </p:spPr>
      </p:pic>
      <p:grpSp>
        <p:nvGrpSpPr>
          <p:cNvPr id="4" name="グループ化 3">
            <a:extLst>
              <a:ext uri="{FF2B5EF4-FFF2-40B4-BE49-F238E27FC236}">
                <a16:creationId xmlns:a16="http://schemas.microsoft.com/office/drawing/2014/main" id="{6B481C26-D348-891D-E4B6-47767A09C138}"/>
              </a:ext>
            </a:extLst>
          </p:cNvPr>
          <p:cNvGrpSpPr/>
          <p:nvPr/>
        </p:nvGrpSpPr>
        <p:grpSpPr>
          <a:xfrm>
            <a:off x="7495955" y="206897"/>
            <a:ext cx="1396525" cy="369382"/>
            <a:chOff x="7495955" y="264047"/>
            <a:chExt cx="1396525" cy="369382"/>
          </a:xfrm>
        </p:grpSpPr>
        <p:sp>
          <p:nvSpPr>
            <p:cNvPr id="5" name="正方形/長方形 4">
              <a:extLst>
                <a:ext uri="{FF2B5EF4-FFF2-40B4-BE49-F238E27FC236}">
                  <a16:creationId xmlns:a16="http://schemas.microsoft.com/office/drawing/2014/main" id="{F7FF5E16-BF5C-832B-F53A-CF1D84D74EBC}"/>
                </a:ext>
                <a:ext uri="{C183D7F6-B498-43B3-948B-1728B52AA6E4}">
                  <adec:decorative xmlns:adec="http://schemas.microsoft.com/office/drawing/2017/decorative" val="1"/>
                </a:ext>
              </a:extLst>
            </p:cNvPr>
            <p:cNvSpPr/>
            <p:nvPr/>
          </p:nvSpPr>
          <p:spPr bwMode="auto">
            <a:xfrm>
              <a:off x="7495955" y="264047"/>
              <a:ext cx="1396525" cy="364726"/>
            </a:xfrm>
            <a:prstGeom prst="rect">
              <a:avLst/>
            </a:prstGeom>
            <a:solidFill>
              <a:schemeClr val="bg1"/>
            </a:solidFill>
            <a:ln w="28575">
              <a:solidFill>
                <a:srgbClr val="003399"/>
              </a:solidFill>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algn="ctr"/>
              <a:endParaRPr kumimoji="1" lang="ja-JP" altLang="en-US" sz="1400">
                <a:solidFill>
                  <a:schemeClr val="tx1"/>
                </a:solidFill>
                <a:latin typeface="+mn-ea"/>
              </a:endParaRPr>
            </a:p>
          </p:txBody>
        </p:sp>
        <p:pic>
          <p:nvPicPr>
            <p:cNvPr id="7" name="図 6">
              <a:extLst>
                <a:ext uri="{FF2B5EF4-FFF2-40B4-BE49-F238E27FC236}">
                  <a16:creationId xmlns:a16="http://schemas.microsoft.com/office/drawing/2014/main" id="{EE061DFD-7907-28C4-E18A-57294703E177}"/>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605285" y="304745"/>
              <a:ext cx="298390" cy="298390"/>
            </a:xfrm>
            <a:prstGeom prst="rect">
              <a:avLst/>
            </a:prstGeom>
          </p:spPr>
        </p:pic>
        <p:sp>
          <p:nvSpPr>
            <p:cNvPr id="9" name="テキスト ボックス 8">
              <a:extLst>
                <a:ext uri="{FF2B5EF4-FFF2-40B4-BE49-F238E27FC236}">
                  <a16:creationId xmlns:a16="http://schemas.microsoft.com/office/drawing/2014/main" id="{66DCE9DC-AE98-81E7-BB9F-C8ACCFFA48C2}"/>
                </a:ext>
                <a:ext uri="{C183D7F6-B498-43B3-948B-1728B52AA6E4}">
                  <adec:decorative xmlns:adec="http://schemas.microsoft.com/office/drawing/2017/decorative" val="1"/>
                </a:ext>
              </a:extLst>
            </p:cNvPr>
            <p:cNvSpPr txBox="1"/>
            <p:nvPr/>
          </p:nvSpPr>
          <p:spPr>
            <a:xfrm>
              <a:off x="7903676" y="325652"/>
              <a:ext cx="942515" cy="307777"/>
            </a:xfrm>
            <a:prstGeom prst="rect">
              <a:avLst/>
            </a:prstGeom>
            <a:noFill/>
          </p:spPr>
          <p:txBody>
            <a:bodyPr wrap="square" rtlCol="0">
              <a:spAutoFit/>
            </a:bodyPr>
            <a:lstStyle/>
            <a:p>
              <a:r>
                <a:rPr kumimoji="1" lang="ja-JP" altLang="en-US" sz="1400" b="1">
                  <a:solidFill>
                    <a:srgbClr val="003399"/>
                  </a:solidFill>
                  <a:latin typeface="+mn-ea"/>
                </a:rPr>
                <a:t>クラウド</a:t>
              </a:r>
            </a:p>
          </p:txBody>
        </p:sp>
      </p:grpSp>
    </p:spTree>
    <p:extLst>
      <p:ext uri="{BB962C8B-B14F-4D97-AF65-F5344CB8AC3E}">
        <p14:creationId xmlns:p14="http://schemas.microsoft.com/office/powerpoint/2010/main" val="2249355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3FF1906-A89A-E79D-AE8A-37302B70C607}"/>
              </a:ext>
            </a:extLst>
          </p:cNvPr>
          <p:cNvSpPr>
            <a:spLocks noGrp="1"/>
          </p:cNvSpPr>
          <p:nvPr>
            <p:ph type="title"/>
          </p:nvPr>
        </p:nvSpPr>
        <p:spPr>
          <a:xfrm>
            <a:off x="477364" y="1993546"/>
            <a:ext cx="7767043" cy="1157447"/>
          </a:xfrm>
        </p:spPr>
        <p:txBody>
          <a:bodyPr>
            <a:normAutofit/>
          </a:bodyPr>
          <a:lstStyle/>
          <a:p>
            <a:r>
              <a:rPr kumimoji="1" lang="ja-JP" altLang="en-US" dirty="0"/>
              <a:t>動作環境・価格（パッケージ版）</a:t>
            </a:r>
          </a:p>
        </p:txBody>
      </p:sp>
    </p:spTree>
    <p:extLst>
      <p:ext uri="{BB962C8B-B14F-4D97-AF65-F5344CB8AC3E}">
        <p14:creationId xmlns:p14="http://schemas.microsoft.com/office/powerpoint/2010/main" val="3115665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F671DFD-165D-EF93-6B17-2F978699ED1C}"/>
              </a:ext>
            </a:extLst>
          </p:cNvPr>
          <p:cNvSpPr>
            <a:spLocks noGrp="1"/>
          </p:cNvSpPr>
          <p:nvPr>
            <p:ph type="title"/>
          </p:nvPr>
        </p:nvSpPr>
        <p:spPr/>
        <p:txBody>
          <a:bodyPr/>
          <a:lstStyle/>
          <a:p>
            <a:r>
              <a:rPr kumimoji="1" lang="ja-JP" altLang="en-US" dirty="0"/>
              <a:t>組織の風土を変えるサイボウズのグループウェア</a:t>
            </a:r>
          </a:p>
        </p:txBody>
      </p:sp>
      <p:sp>
        <p:nvSpPr>
          <p:cNvPr id="3" name="テキスト プレースホルダー 2">
            <a:extLst>
              <a:ext uri="{FF2B5EF4-FFF2-40B4-BE49-F238E27FC236}">
                <a16:creationId xmlns:a16="http://schemas.microsoft.com/office/drawing/2014/main" id="{2DD007AC-35DF-EB1C-FDAA-129319ACF6EE}"/>
              </a:ext>
            </a:extLst>
          </p:cNvPr>
          <p:cNvSpPr>
            <a:spLocks noGrp="1"/>
          </p:cNvSpPr>
          <p:nvPr>
            <p:ph type="body" sz="quarter" idx="11"/>
          </p:nvPr>
        </p:nvSpPr>
        <p:spPr>
          <a:xfrm>
            <a:off x="374853" y="639732"/>
            <a:ext cx="8106269" cy="869027"/>
          </a:xfrm>
        </p:spPr>
        <p:txBody>
          <a:bodyPr>
            <a:normAutofit/>
          </a:bodyPr>
          <a:lstStyle/>
          <a:p>
            <a:r>
              <a:rPr kumimoji="1" lang="ja-JP" altLang="en-US" dirty="0"/>
              <a:t>サイボウズの企業理念は「チームワークあふれる社会を創る」こと。単なる情報伝達ツールではなく、チームワークを向上させる基盤として</a:t>
            </a:r>
            <a:r>
              <a:rPr kumimoji="1" lang="en-US" altLang="ja-JP" dirty="0"/>
              <a:t>20</a:t>
            </a:r>
            <a:r>
              <a:rPr kumimoji="1" lang="ja-JP" altLang="en-US" dirty="0"/>
              <a:t>年以上グループウェアを開発してきました。</a:t>
            </a:r>
          </a:p>
        </p:txBody>
      </p:sp>
      <p:pic>
        <p:nvPicPr>
          <p:cNvPr id="4" name="Picture 3">
            <a:extLst>
              <a:ext uri="{FF2B5EF4-FFF2-40B4-BE49-F238E27FC236}">
                <a16:creationId xmlns:a16="http://schemas.microsoft.com/office/drawing/2014/main" id="{BAB638AC-7E47-41A0-20A3-E258ADA3E561}"/>
              </a:ext>
            </a:extLst>
          </p:cNvPr>
          <p:cNvPicPr>
            <a:picLocks noChangeAspect="1"/>
          </p:cNvPicPr>
          <p:nvPr/>
        </p:nvPicPr>
        <p:blipFill>
          <a:blip r:embed="rId2"/>
          <a:stretch>
            <a:fillRect/>
          </a:stretch>
        </p:blipFill>
        <p:spPr>
          <a:xfrm>
            <a:off x="1142747" y="1598915"/>
            <a:ext cx="6858505" cy="3069274"/>
          </a:xfrm>
          <a:prstGeom prst="rect">
            <a:avLst/>
          </a:prstGeom>
        </p:spPr>
      </p:pic>
    </p:spTree>
    <p:extLst>
      <p:ext uri="{BB962C8B-B14F-4D97-AF65-F5344CB8AC3E}">
        <p14:creationId xmlns:p14="http://schemas.microsoft.com/office/powerpoint/2010/main" val="20077881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0B7B3-77B4-7386-CD7B-9968FA7122C2}"/>
            </a:ext>
          </a:extLst>
        </p:cNvPr>
        <p:cNvGrpSpPr/>
        <p:nvPr/>
      </p:nvGrpSpPr>
      <p:grpSpPr>
        <a:xfrm>
          <a:off x="0" y="0"/>
          <a:ext cx="0" cy="0"/>
          <a:chOff x="0" y="0"/>
          <a:chExt cx="0" cy="0"/>
        </a:xfrm>
      </p:grpSpPr>
      <p:sp>
        <p:nvSpPr>
          <p:cNvPr id="63491" name="タイトル 2">
            <a:extLst>
              <a:ext uri="{FF2B5EF4-FFF2-40B4-BE49-F238E27FC236}">
                <a16:creationId xmlns:a16="http://schemas.microsoft.com/office/drawing/2014/main" id="{66B021F9-C2A4-CED1-4951-CF1F499390B4}"/>
              </a:ext>
            </a:extLst>
          </p:cNvPr>
          <p:cNvSpPr>
            <a:spLocks noGrp="1" noChangeArrowheads="1"/>
          </p:cNvSpPr>
          <p:nvPr>
            <p:ph type="title"/>
          </p:nvPr>
        </p:nvSpPr>
        <p:spPr/>
        <p:txBody>
          <a:bodyPr>
            <a:normAutofit/>
          </a:bodyPr>
          <a:lstStyle/>
          <a:p>
            <a:r>
              <a:rPr lang="ja-JP" altLang="en-US" dirty="0">
                <a:latin typeface="+mn-ea"/>
                <a:ea typeface="+mn-ea"/>
              </a:rPr>
              <a:t>パッケージ版 </a:t>
            </a:r>
            <a:r>
              <a:rPr lang="en-US" altLang="ja-JP" dirty="0">
                <a:latin typeface="+mn-ea"/>
                <a:ea typeface="+mn-ea"/>
              </a:rPr>
              <a:t>Garoon </a:t>
            </a:r>
            <a:r>
              <a:rPr lang="ja-JP" altLang="en-US" dirty="0">
                <a:latin typeface="+mn-ea"/>
                <a:ea typeface="+mn-ea"/>
              </a:rPr>
              <a:t>価格</a:t>
            </a:r>
          </a:p>
        </p:txBody>
      </p:sp>
      <p:sp>
        <p:nvSpPr>
          <p:cNvPr id="3" name="テキスト プレースホルダー 2">
            <a:extLst>
              <a:ext uri="{FF2B5EF4-FFF2-40B4-BE49-F238E27FC236}">
                <a16:creationId xmlns:a16="http://schemas.microsoft.com/office/drawing/2014/main" id="{595502B9-AE39-381E-0D7D-A1595A7BFC3D}"/>
              </a:ext>
            </a:extLst>
          </p:cNvPr>
          <p:cNvSpPr>
            <a:spLocks noGrp="1"/>
          </p:cNvSpPr>
          <p:nvPr>
            <p:ph type="body" sz="quarter" idx="11"/>
          </p:nvPr>
        </p:nvSpPr>
        <p:spPr>
          <a:xfrm>
            <a:off x="323850" y="639733"/>
            <a:ext cx="8106269" cy="367335"/>
          </a:xfrm>
        </p:spPr>
        <p:txBody>
          <a:bodyPr/>
          <a:lstStyle/>
          <a:p>
            <a:r>
              <a:rPr kumimoji="1" lang="ja-JP" altLang="en-US" b="1" dirty="0">
                <a:solidFill>
                  <a:schemeClr val="accent2"/>
                </a:solidFill>
                <a:latin typeface="+mn-ea"/>
                <a:ea typeface="+mn-ea"/>
              </a:rPr>
              <a:t>新規導入・ユーザー追加時に必要なライセンス</a:t>
            </a:r>
          </a:p>
        </p:txBody>
      </p:sp>
      <p:grpSp>
        <p:nvGrpSpPr>
          <p:cNvPr id="16" name="グループ化 15">
            <a:extLst>
              <a:ext uri="{FF2B5EF4-FFF2-40B4-BE49-F238E27FC236}">
                <a16:creationId xmlns:a16="http://schemas.microsoft.com/office/drawing/2014/main" id="{20907816-B399-8B6A-A4CC-38F896B26994}"/>
              </a:ext>
            </a:extLst>
          </p:cNvPr>
          <p:cNvGrpSpPr/>
          <p:nvPr/>
        </p:nvGrpSpPr>
        <p:grpSpPr>
          <a:xfrm>
            <a:off x="7495955" y="206897"/>
            <a:ext cx="1438495" cy="369382"/>
            <a:chOff x="7495955" y="206897"/>
            <a:chExt cx="1438495" cy="369382"/>
          </a:xfrm>
        </p:grpSpPr>
        <p:sp>
          <p:nvSpPr>
            <p:cNvPr id="13" name="正方形/長方形 12">
              <a:extLst>
                <a:ext uri="{FF2B5EF4-FFF2-40B4-BE49-F238E27FC236}">
                  <a16:creationId xmlns:a16="http://schemas.microsoft.com/office/drawing/2014/main" id="{1C4E144C-064A-7784-99B8-967D048AC5A1}"/>
                </a:ext>
                <a:ext uri="{C183D7F6-B498-43B3-948B-1728B52AA6E4}">
                  <adec:decorative xmlns:adec="http://schemas.microsoft.com/office/drawing/2017/decorative" val="1"/>
                </a:ext>
              </a:extLst>
            </p:cNvPr>
            <p:cNvSpPr/>
            <p:nvPr/>
          </p:nvSpPr>
          <p:spPr bwMode="auto">
            <a:xfrm>
              <a:off x="7495955" y="206897"/>
              <a:ext cx="1396525" cy="364726"/>
            </a:xfrm>
            <a:prstGeom prst="rect">
              <a:avLst/>
            </a:prstGeom>
            <a:solidFill>
              <a:schemeClr val="bg1"/>
            </a:solidFill>
            <a:ln w="28575">
              <a:solidFill>
                <a:srgbClr val="003399"/>
              </a:solidFill>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algn="ctr"/>
              <a:endParaRPr kumimoji="1" lang="ja-JP" altLang="en-US" sz="1400">
                <a:solidFill>
                  <a:schemeClr val="tx1"/>
                </a:solidFill>
                <a:latin typeface="+mn-ea"/>
              </a:endParaRPr>
            </a:p>
          </p:txBody>
        </p:sp>
        <p:sp>
          <p:nvSpPr>
            <p:cNvPr id="15" name="テキスト ボックス 14">
              <a:extLst>
                <a:ext uri="{FF2B5EF4-FFF2-40B4-BE49-F238E27FC236}">
                  <a16:creationId xmlns:a16="http://schemas.microsoft.com/office/drawing/2014/main" id="{85D21793-909E-16AA-EAC5-D7226D9454B6}"/>
                </a:ext>
                <a:ext uri="{C183D7F6-B498-43B3-948B-1728B52AA6E4}">
                  <adec:decorative xmlns:adec="http://schemas.microsoft.com/office/drawing/2017/decorative" val="1"/>
                </a:ext>
              </a:extLst>
            </p:cNvPr>
            <p:cNvSpPr txBox="1"/>
            <p:nvPr/>
          </p:nvSpPr>
          <p:spPr>
            <a:xfrm>
              <a:off x="7808426" y="268502"/>
              <a:ext cx="1126024" cy="307777"/>
            </a:xfrm>
            <a:prstGeom prst="rect">
              <a:avLst/>
            </a:prstGeom>
            <a:noFill/>
          </p:spPr>
          <p:txBody>
            <a:bodyPr wrap="square" rtlCol="0">
              <a:spAutoFit/>
            </a:bodyPr>
            <a:lstStyle/>
            <a:p>
              <a:r>
                <a:rPr kumimoji="1" lang="ja-JP" altLang="en-US" sz="1400" b="1" dirty="0">
                  <a:solidFill>
                    <a:srgbClr val="003399"/>
                  </a:solidFill>
                  <a:latin typeface="+mn-ea"/>
                </a:rPr>
                <a:t>パッケージ</a:t>
              </a:r>
            </a:p>
          </p:txBody>
        </p:sp>
        <p:pic>
          <p:nvPicPr>
            <p:cNvPr id="7" name="図 6">
              <a:extLst>
                <a:ext uri="{FF2B5EF4-FFF2-40B4-BE49-F238E27FC236}">
                  <a16:creationId xmlns:a16="http://schemas.microsoft.com/office/drawing/2014/main" id="{5CCAAECA-A6CE-91D3-5685-1BBEFBD61A15}"/>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flipV="1">
              <a:off x="7581135" y="279399"/>
              <a:ext cx="232138" cy="232138"/>
            </a:xfrm>
            <a:prstGeom prst="rect">
              <a:avLst/>
            </a:prstGeom>
          </p:spPr>
        </p:pic>
      </p:grpSp>
      <p:sp>
        <p:nvSpPr>
          <p:cNvPr id="18" name="テキスト ボックス 17">
            <a:extLst>
              <a:ext uri="{FF2B5EF4-FFF2-40B4-BE49-F238E27FC236}">
                <a16:creationId xmlns:a16="http://schemas.microsoft.com/office/drawing/2014/main" id="{6B4D2D11-0788-9458-B598-3A5936B5C02D}"/>
              </a:ext>
            </a:extLst>
          </p:cNvPr>
          <p:cNvSpPr txBox="1"/>
          <p:nvPr/>
        </p:nvSpPr>
        <p:spPr>
          <a:xfrm>
            <a:off x="457326" y="1286451"/>
            <a:ext cx="4229846" cy="820353"/>
          </a:xfrm>
          <a:prstGeom prst="rect">
            <a:avLst/>
          </a:prstGeom>
          <a:noFill/>
        </p:spPr>
        <p:txBody>
          <a:bodyPr wrap="square" rtlCol="0">
            <a:spAutoFit/>
          </a:bodyPr>
          <a:lstStyle/>
          <a:p>
            <a:pPr>
              <a:lnSpc>
                <a:spcPct val="120000"/>
              </a:lnSpc>
            </a:pPr>
            <a:r>
              <a:rPr kumimoji="1" lang="ja-JP" altLang="en-US" sz="1000" dirty="0">
                <a:latin typeface="游ゴシック Medium" panose="020B0500000000000000" pitchFamily="50" charset="-128"/>
                <a:ea typeface="游ゴシック Medium" panose="020B0500000000000000" pitchFamily="50" charset="-128"/>
              </a:rPr>
              <a:t>パッケージ版 </a:t>
            </a:r>
            <a:r>
              <a:rPr kumimoji="1" lang="en-US" altLang="ja-JP" sz="1000" dirty="0">
                <a:latin typeface="游ゴシック Medium" panose="020B0500000000000000" pitchFamily="50" charset="-128"/>
                <a:ea typeface="游ゴシック Medium" panose="020B0500000000000000" pitchFamily="50" charset="-128"/>
              </a:rPr>
              <a:t>Garoon</a:t>
            </a:r>
            <a:r>
              <a:rPr kumimoji="1" lang="ja-JP" altLang="en-US" sz="1000" dirty="0">
                <a:latin typeface="游ゴシック Medium" panose="020B0500000000000000" pitchFamily="50" charset="-128"/>
                <a:ea typeface="游ゴシック Medium" panose="020B0500000000000000" pitchFamily="50" charset="-128"/>
              </a:rPr>
              <a:t>をはじめてご利用いただくときに必要なライセンスです。サービスライセンス</a:t>
            </a:r>
            <a:r>
              <a:rPr kumimoji="1" lang="en-US" altLang="ja-JP" sz="1000" dirty="0">
                <a:latin typeface="游ゴシック Medium" panose="020B0500000000000000" pitchFamily="50" charset="-128"/>
                <a:ea typeface="游ゴシック Medium" panose="020B0500000000000000" pitchFamily="50" charset="-128"/>
              </a:rPr>
              <a:t>1</a:t>
            </a:r>
            <a:r>
              <a:rPr kumimoji="1" lang="ja-JP" altLang="en-US" sz="1000" dirty="0">
                <a:latin typeface="游ゴシック Medium" panose="020B0500000000000000" pitchFamily="50" charset="-128"/>
                <a:ea typeface="游ゴシック Medium" panose="020B0500000000000000" pitchFamily="50" charset="-128"/>
              </a:rPr>
              <a:t>年分を含みます。パッケージ版 サイボウズ </a:t>
            </a:r>
            <a:r>
              <a:rPr kumimoji="1" lang="en-US" altLang="ja-JP" sz="1000" dirty="0">
                <a:latin typeface="游ゴシック Medium" panose="020B0500000000000000" pitchFamily="50" charset="-128"/>
                <a:ea typeface="游ゴシック Medium" panose="020B0500000000000000" pitchFamily="50" charset="-128"/>
              </a:rPr>
              <a:t>Office</a:t>
            </a:r>
            <a:r>
              <a:rPr kumimoji="1" lang="ja-JP" altLang="en-US" sz="1000" dirty="0">
                <a:latin typeface="游ゴシック Medium" panose="020B0500000000000000" pitchFamily="50" charset="-128"/>
                <a:ea typeface="游ゴシック Medium" panose="020B0500000000000000" pitchFamily="50" charset="-128"/>
              </a:rPr>
              <a:t>からパッケージ版 </a:t>
            </a:r>
            <a:r>
              <a:rPr kumimoji="1" lang="en-US" altLang="ja-JP" sz="1000" dirty="0">
                <a:latin typeface="游ゴシック Medium" panose="020B0500000000000000" pitchFamily="50" charset="-128"/>
                <a:ea typeface="游ゴシック Medium" panose="020B0500000000000000" pitchFamily="50" charset="-128"/>
              </a:rPr>
              <a:t>Garoon</a:t>
            </a:r>
            <a:r>
              <a:rPr kumimoji="1" lang="ja-JP" altLang="en-US" sz="1000" dirty="0">
                <a:latin typeface="游ゴシック Medium" panose="020B0500000000000000" pitchFamily="50" charset="-128"/>
                <a:ea typeface="游ゴシック Medium" panose="020B0500000000000000" pitchFamily="50" charset="-128"/>
              </a:rPr>
              <a:t>に移行する場合は「乗り換えユーザーライセンス」を利用できます。</a:t>
            </a:r>
          </a:p>
        </p:txBody>
      </p:sp>
      <p:sp>
        <p:nvSpPr>
          <p:cNvPr id="19" name="テキスト プレースホルダー 2">
            <a:extLst>
              <a:ext uri="{FF2B5EF4-FFF2-40B4-BE49-F238E27FC236}">
                <a16:creationId xmlns:a16="http://schemas.microsoft.com/office/drawing/2014/main" id="{6A33B862-EEDB-4C90-9824-E216D14D563D}"/>
              </a:ext>
            </a:extLst>
          </p:cNvPr>
          <p:cNvSpPr txBox="1">
            <a:spLocks/>
          </p:cNvSpPr>
          <p:nvPr/>
        </p:nvSpPr>
        <p:spPr>
          <a:xfrm>
            <a:off x="4999880" y="989107"/>
            <a:ext cx="3978071" cy="301365"/>
          </a:xfrm>
          <a:prstGeom prst="rect">
            <a:avLst/>
          </a:prstGeom>
        </p:spPr>
        <p:txBody>
          <a:bodyPr vert="horz" lIns="91440" tIns="45720" rIns="91440" bIns="45720" rtlCol="0">
            <a:spAutoFit/>
          </a:bodyPr>
          <a:lstStyle>
            <a:lvl1pPr marL="202401" indent="-202401" algn="l" defTabSz="685800" rtl="0" eaLnBrk="1" latinLnBrk="0" hangingPunct="1">
              <a:lnSpc>
                <a:spcPct val="130000"/>
              </a:lnSpc>
              <a:spcBef>
                <a:spcPts val="750"/>
              </a:spcBef>
              <a:buClr>
                <a:schemeClr val="accent2"/>
              </a:buClr>
              <a:buFont typeface="Wingdings" pitchFamily="2" charset="2"/>
              <a:buChar char="l"/>
              <a:tabLst/>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07194" indent="-164302" algn="l" defTabSz="685800" rtl="0" eaLnBrk="1" latinLnBrk="0" hangingPunct="1">
              <a:lnSpc>
                <a:spcPct val="130000"/>
              </a:lnSpc>
              <a:spcBef>
                <a:spcPts val="375"/>
              </a:spcBef>
              <a:buClr>
                <a:schemeClr val="accent3"/>
              </a:buClr>
              <a:buFont typeface="Arial" panose="020B0604020202020204" pitchFamily="34" charset="0"/>
              <a:buChar char="•"/>
              <a:tabLst/>
              <a:defRPr kumimoji="1" sz="1200" b="0" i="0" kern="1200">
                <a:solidFill>
                  <a:schemeClr val="tx1"/>
                </a:solidFill>
                <a:latin typeface="Yu Gothic" panose="020B0400000000000000" pitchFamily="34" charset="-128"/>
                <a:ea typeface="Yu Gothic" panose="020B0400000000000000" pitchFamily="34" charset="-128"/>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200" b="0" i="0" kern="1200">
                <a:solidFill>
                  <a:schemeClr val="tx1">
                    <a:lumMod val="60000"/>
                    <a:lumOff val="40000"/>
                  </a:schemeClr>
                </a:solidFill>
                <a:latin typeface="Yu Gothic" panose="020B0400000000000000" pitchFamily="34" charset="-128"/>
                <a:ea typeface="Yu Gothic" panose="020B0400000000000000" pitchFamily="34" charset="-128"/>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100" b="0" i="0" kern="1200">
                <a:solidFill>
                  <a:schemeClr val="tx1">
                    <a:lumMod val="60000"/>
                    <a:lumOff val="40000"/>
                  </a:schemeClr>
                </a:solidFill>
                <a:latin typeface="Yu Gothic" panose="020B0400000000000000" pitchFamily="34" charset="-128"/>
                <a:ea typeface="Yu Gothic" panose="020B0400000000000000" pitchFamily="34" charset="-128"/>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171450" indent="-171450">
              <a:lnSpc>
                <a:spcPct val="120000"/>
              </a:lnSpc>
              <a:spcBef>
                <a:spcPts val="0"/>
              </a:spcBef>
            </a:pPr>
            <a:r>
              <a:rPr lang="ja-JP" altLang="en-US" sz="1200" b="1" dirty="0">
                <a:solidFill>
                  <a:schemeClr val="accent2"/>
                </a:solidFill>
                <a:latin typeface="游ゴシック" panose="020B0400000000000000" pitchFamily="50" charset="-128"/>
                <a:ea typeface="游ゴシック" panose="020B0400000000000000" pitchFamily="50" charset="-128"/>
              </a:rPr>
              <a:t>追加基本ライセンス</a:t>
            </a:r>
          </a:p>
        </p:txBody>
      </p:sp>
      <p:sp>
        <p:nvSpPr>
          <p:cNvPr id="20" name="テキスト ボックス 19">
            <a:extLst>
              <a:ext uri="{FF2B5EF4-FFF2-40B4-BE49-F238E27FC236}">
                <a16:creationId xmlns:a16="http://schemas.microsoft.com/office/drawing/2014/main" id="{0065C0C4-E4C5-DA17-1B1C-B983F28531E8}"/>
              </a:ext>
            </a:extLst>
          </p:cNvPr>
          <p:cNvSpPr txBox="1"/>
          <p:nvPr/>
        </p:nvSpPr>
        <p:spPr>
          <a:xfrm>
            <a:off x="4997639" y="1290472"/>
            <a:ext cx="3818684" cy="820353"/>
          </a:xfrm>
          <a:prstGeom prst="rect">
            <a:avLst/>
          </a:prstGeom>
          <a:noFill/>
        </p:spPr>
        <p:txBody>
          <a:bodyPr wrap="square" rtlCol="0">
            <a:spAutoFit/>
          </a:bodyPr>
          <a:lstStyle/>
          <a:p>
            <a:pPr>
              <a:lnSpc>
                <a:spcPct val="120000"/>
              </a:lnSpc>
            </a:pPr>
            <a:r>
              <a:rPr kumimoji="1" lang="ja-JP" altLang="en-US" sz="1000" dirty="0">
                <a:latin typeface="游ゴシック Medium" panose="020B0500000000000000" pitchFamily="50" charset="-128"/>
                <a:ea typeface="游ゴシック Medium" panose="020B0500000000000000" pitchFamily="50" charset="-128"/>
              </a:rPr>
              <a:t>パッケージ版 </a:t>
            </a:r>
            <a:r>
              <a:rPr kumimoji="1" lang="en-US" altLang="ja-JP" sz="1000" dirty="0">
                <a:latin typeface="游ゴシック Medium" panose="020B0500000000000000" pitchFamily="50" charset="-128"/>
                <a:ea typeface="游ゴシック Medium" panose="020B0500000000000000" pitchFamily="50" charset="-128"/>
              </a:rPr>
              <a:t>Garoon</a:t>
            </a:r>
            <a:r>
              <a:rPr kumimoji="1" lang="ja-JP" altLang="en-US" sz="1000" dirty="0">
                <a:latin typeface="游ゴシック Medium" panose="020B0500000000000000" pitchFamily="50" charset="-128"/>
                <a:ea typeface="游ゴシック Medium" panose="020B0500000000000000" pitchFamily="50" charset="-128"/>
              </a:rPr>
              <a:t>でユーザー追加するときに購入するライセンスです。ご契約期間までのサービスライセンスを含みます。ご利用中の基本ユーザーライセンス数と追加分を合算した数で価格ランクが決定します。</a:t>
            </a:r>
            <a:r>
              <a:rPr kumimoji="1" lang="en-US" altLang="ja-JP" sz="1000" baseline="30000" dirty="0">
                <a:latin typeface="游ゴシック Medium" panose="020B0500000000000000" pitchFamily="50" charset="-128"/>
                <a:ea typeface="游ゴシック Medium" panose="020B0500000000000000" pitchFamily="50" charset="-128"/>
              </a:rPr>
              <a:t>※</a:t>
            </a:r>
          </a:p>
        </p:txBody>
      </p:sp>
      <p:graphicFrame>
        <p:nvGraphicFramePr>
          <p:cNvPr id="23" name="表 22">
            <a:extLst>
              <a:ext uri="{FF2B5EF4-FFF2-40B4-BE49-F238E27FC236}">
                <a16:creationId xmlns:a16="http://schemas.microsoft.com/office/drawing/2014/main" id="{CACE7DBB-F634-A6A4-2B1A-B7060BC216AD}"/>
              </a:ext>
            </a:extLst>
          </p:cNvPr>
          <p:cNvGraphicFramePr>
            <a:graphicFrameLocks noGrp="1"/>
          </p:cNvGraphicFramePr>
          <p:nvPr>
            <p:extLst>
              <p:ext uri="{D42A27DB-BD31-4B8C-83A1-F6EECF244321}">
                <p14:modId xmlns:p14="http://schemas.microsoft.com/office/powerpoint/2010/main" val="3411966088"/>
              </p:ext>
            </p:extLst>
          </p:nvPr>
        </p:nvGraphicFramePr>
        <p:xfrm>
          <a:off x="323850" y="2106804"/>
          <a:ext cx="8568630" cy="2144718"/>
        </p:xfrm>
        <a:graphic>
          <a:graphicData uri="http://schemas.openxmlformats.org/drawingml/2006/table">
            <a:tbl>
              <a:tblPr firstRow="1" bandRow="1">
                <a:tableStyleId>{5C22544A-7EE6-4342-B048-85BDC9FD1C3A}</a:tableStyleId>
              </a:tblPr>
              <a:tblGrid>
                <a:gridCol w="847962">
                  <a:extLst>
                    <a:ext uri="{9D8B030D-6E8A-4147-A177-3AD203B41FA5}">
                      <a16:colId xmlns:a16="http://schemas.microsoft.com/office/drawing/2014/main" val="2373950353"/>
                    </a:ext>
                  </a:extLst>
                </a:gridCol>
                <a:gridCol w="1995919">
                  <a:extLst>
                    <a:ext uri="{9D8B030D-6E8A-4147-A177-3AD203B41FA5}">
                      <a16:colId xmlns:a16="http://schemas.microsoft.com/office/drawing/2014/main" val="2926415031"/>
                    </a:ext>
                  </a:extLst>
                </a:gridCol>
                <a:gridCol w="2080905">
                  <a:extLst>
                    <a:ext uri="{9D8B030D-6E8A-4147-A177-3AD203B41FA5}">
                      <a16:colId xmlns:a16="http://schemas.microsoft.com/office/drawing/2014/main" val="1793308548"/>
                    </a:ext>
                  </a:extLst>
                </a:gridCol>
                <a:gridCol w="3643844">
                  <a:extLst>
                    <a:ext uri="{9D8B030D-6E8A-4147-A177-3AD203B41FA5}">
                      <a16:colId xmlns:a16="http://schemas.microsoft.com/office/drawing/2014/main" val="3486579533"/>
                    </a:ext>
                  </a:extLst>
                </a:gridCol>
              </a:tblGrid>
              <a:tr h="238302">
                <a:tc>
                  <a:txBody>
                    <a:bodyPr/>
                    <a:lstStyle>
                      <a:lvl1pPr eaLnBrk="0" hangingPunct="0">
                        <a:lnSpc>
                          <a:spcPct val="130000"/>
                        </a:lnSpc>
                        <a:spcBef>
                          <a:spcPct val="50000"/>
                        </a:spcBef>
                        <a:buClr>
                          <a:srgbClr val="0A569E"/>
                        </a:buClr>
                        <a:buFont typeface="Arial" panose="020B0604020202020204" pitchFamily="34" charset="0"/>
                        <a:defRPr kumimoji="1">
                          <a:solidFill>
                            <a:schemeClr val="tx1"/>
                          </a:solidFill>
                          <a:latin typeface="Candara" panose="020E0502030303020204" pitchFamily="34" charset="0"/>
                          <a:ea typeface="メイリオ" panose="020B0604030504040204" pitchFamily="50" charset="-128"/>
                          <a:cs typeface="メイリオ" panose="020B0604030504040204" pitchFamily="50" charset="-128"/>
                        </a:defRPr>
                      </a:lvl1pPr>
                      <a:lvl2pPr marL="742950" indent="-285750" eaLnBrk="0" hangingPunct="0">
                        <a:lnSpc>
                          <a:spcPct val="130000"/>
                        </a:lnSpc>
                        <a:spcBef>
                          <a:spcPct val="50000"/>
                        </a:spcBef>
                        <a:buClr>
                          <a:srgbClr val="1C4686"/>
                        </a:buClr>
                        <a:buFont typeface="Wingdings" panose="05000000000000000000" pitchFamily="2" charset="2"/>
                        <a:defRPr kumimoji="1" sz="16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eaLnBrk="0" hangingPunct="0">
                        <a:lnSpc>
                          <a:spcPct val="130000"/>
                        </a:lnSpc>
                        <a:spcBef>
                          <a:spcPct val="50000"/>
                        </a:spcBef>
                        <a:buClr>
                          <a:srgbClr val="74B6DE"/>
                        </a:buClr>
                        <a:defRPr kumimoji="1"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eaLnBrk="0" hangingPunct="0">
                        <a:lnSpc>
                          <a:spcPct val="130000"/>
                        </a:lnSpc>
                        <a:spcBef>
                          <a:spcPct val="50000"/>
                        </a:spcBef>
                        <a:buClr>
                          <a:srgbClr val="74B6DE"/>
                        </a:buClr>
                        <a:defRPr kumimoji="1"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eaLnBrk="0" hangingPunct="0">
                        <a:lnSpc>
                          <a:spcPct val="130000"/>
                        </a:lnSpc>
                        <a:spcBef>
                          <a:spcPct val="50000"/>
                        </a:spcBef>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6pPr>
                      <a:lvl7pPr marL="29718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7pPr>
                      <a:lvl8pPr marL="34290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8pPr>
                      <a:lvl9pPr marL="38862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b="1" i="0" u="none" strike="noStrike" cap="none" normalizeH="0" baseline="0" dirty="0">
                          <a:ln>
                            <a:noFill/>
                          </a:ln>
                          <a:solidFill>
                            <a:schemeClr val="bg1"/>
                          </a:solidFill>
                          <a:effectLst/>
                          <a:latin typeface="Yu Gothic" panose="020B0400000000000000" pitchFamily="34" charset="-128"/>
                          <a:ea typeface="Yu Gothic" panose="020B0400000000000000" pitchFamily="34" charset="-128"/>
                          <a:cs typeface="メイリオ" panose="020B0604030504040204" pitchFamily="50" charset="-128"/>
                        </a:rPr>
                        <a:t>ランク</a:t>
                      </a:r>
                    </a:p>
                  </a:txBody>
                  <a:tcPr marL="76811" marR="76811" marT="36000" marB="21600" anchor="ctr" horzOverflow="overflow">
                    <a:solidFill>
                      <a:schemeClr val="accent1"/>
                    </a:solidFill>
                  </a:tcPr>
                </a:tc>
                <a:tc>
                  <a:txBody>
                    <a:bodyPr/>
                    <a:lstStyle>
                      <a:lvl1pPr eaLnBrk="0" hangingPunct="0">
                        <a:lnSpc>
                          <a:spcPct val="130000"/>
                        </a:lnSpc>
                        <a:spcBef>
                          <a:spcPct val="50000"/>
                        </a:spcBef>
                        <a:buClr>
                          <a:srgbClr val="0A569E"/>
                        </a:buClr>
                        <a:buFont typeface="Arial" panose="020B0604020202020204" pitchFamily="34" charset="0"/>
                        <a:defRPr kumimoji="1">
                          <a:solidFill>
                            <a:schemeClr val="tx1"/>
                          </a:solidFill>
                          <a:latin typeface="Candara" panose="020E0502030303020204" pitchFamily="34" charset="0"/>
                          <a:ea typeface="メイリオ" panose="020B0604030504040204" pitchFamily="50" charset="-128"/>
                          <a:cs typeface="メイリオ" panose="020B0604030504040204" pitchFamily="50" charset="-128"/>
                        </a:defRPr>
                      </a:lvl1pPr>
                      <a:lvl2pPr marL="742950" indent="-285750" eaLnBrk="0" hangingPunct="0">
                        <a:lnSpc>
                          <a:spcPct val="130000"/>
                        </a:lnSpc>
                        <a:spcBef>
                          <a:spcPct val="50000"/>
                        </a:spcBef>
                        <a:buClr>
                          <a:srgbClr val="1C4686"/>
                        </a:buClr>
                        <a:buFont typeface="Wingdings" panose="05000000000000000000" pitchFamily="2" charset="2"/>
                        <a:defRPr kumimoji="1" sz="16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eaLnBrk="0" hangingPunct="0">
                        <a:lnSpc>
                          <a:spcPct val="130000"/>
                        </a:lnSpc>
                        <a:spcBef>
                          <a:spcPct val="50000"/>
                        </a:spcBef>
                        <a:buClr>
                          <a:srgbClr val="74B6DE"/>
                        </a:buClr>
                        <a:defRPr kumimoji="1"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eaLnBrk="0" hangingPunct="0">
                        <a:lnSpc>
                          <a:spcPct val="130000"/>
                        </a:lnSpc>
                        <a:spcBef>
                          <a:spcPct val="50000"/>
                        </a:spcBef>
                        <a:buClr>
                          <a:srgbClr val="74B6DE"/>
                        </a:buClr>
                        <a:defRPr kumimoji="1"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eaLnBrk="0" hangingPunct="0">
                        <a:lnSpc>
                          <a:spcPct val="130000"/>
                        </a:lnSpc>
                        <a:spcBef>
                          <a:spcPct val="50000"/>
                        </a:spcBef>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6pPr>
                      <a:lvl7pPr marL="29718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7pPr>
                      <a:lvl8pPr marL="34290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8pPr>
                      <a:lvl9pPr marL="38862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b="1" i="0" u="none" strike="noStrike" cap="none" normalizeH="0" baseline="0" dirty="0">
                          <a:ln>
                            <a:noFill/>
                          </a:ln>
                          <a:solidFill>
                            <a:schemeClr val="bg1"/>
                          </a:solidFill>
                          <a:effectLst/>
                          <a:latin typeface="Yu Gothic" panose="020B0400000000000000" pitchFamily="34" charset="-128"/>
                          <a:ea typeface="Yu Gothic" panose="020B0400000000000000" pitchFamily="34" charset="-128"/>
                          <a:cs typeface="メイリオ" panose="020B0604030504040204" pitchFamily="50" charset="-128"/>
                        </a:rPr>
                        <a:t>ご契約人数</a:t>
                      </a:r>
                      <a:endParaRPr kumimoji="1" lang="en-US" altLang="ja-JP" sz="1100" b="1" i="0" u="none" strike="noStrike" cap="none" normalizeH="0" baseline="0" dirty="0">
                        <a:ln>
                          <a:noFill/>
                        </a:ln>
                        <a:solidFill>
                          <a:schemeClr val="bg1"/>
                        </a:solidFill>
                        <a:effectLst/>
                        <a:latin typeface="Yu Gothic" panose="020B0400000000000000" pitchFamily="34" charset="-128"/>
                        <a:ea typeface="Yu Gothic" panose="020B0400000000000000" pitchFamily="34" charset="-128"/>
                        <a:cs typeface="メイリオ" panose="020B0604030504040204" pitchFamily="50" charset="-128"/>
                      </a:endParaRPr>
                    </a:p>
                  </a:txBody>
                  <a:tcPr marL="76811" marR="76811" marT="36000" marB="21600" anchor="ctr" horzOverflow="overflow">
                    <a:solidFill>
                      <a:schemeClr val="accent1"/>
                    </a:solidFill>
                  </a:tcPr>
                </a:tc>
                <a:tc>
                  <a:txBody>
                    <a:bodyPr/>
                    <a:lstStyle>
                      <a:lvl1pPr eaLnBrk="0" hangingPunct="0">
                        <a:lnSpc>
                          <a:spcPct val="130000"/>
                        </a:lnSpc>
                        <a:spcBef>
                          <a:spcPct val="50000"/>
                        </a:spcBef>
                        <a:buClr>
                          <a:srgbClr val="0A569E"/>
                        </a:buClr>
                        <a:buFont typeface="Arial" panose="020B0604020202020204" pitchFamily="34" charset="0"/>
                        <a:defRPr kumimoji="1">
                          <a:solidFill>
                            <a:schemeClr val="tx1"/>
                          </a:solidFill>
                          <a:latin typeface="Candara" panose="020E0502030303020204" pitchFamily="34" charset="0"/>
                          <a:ea typeface="メイリオ" panose="020B0604030504040204" pitchFamily="50" charset="-128"/>
                          <a:cs typeface="メイリオ" panose="020B0604030504040204" pitchFamily="50" charset="-128"/>
                        </a:defRPr>
                      </a:lvl1pPr>
                      <a:lvl2pPr marL="742950" indent="-285750" eaLnBrk="0" hangingPunct="0">
                        <a:lnSpc>
                          <a:spcPct val="130000"/>
                        </a:lnSpc>
                        <a:spcBef>
                          <a:spcPct val="50000"/>
                        </a:spcBef>
                        <a:buClr>
                          <a:srgbClr val="1C4686"/>
                        </a:buClr>
                        <a:buFont typeface="Wingdings" panose="05000000000000000000" pitchFamily="2" charset="2"/>
                        <a:defRPr kumimoji="1" sz="16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eaLnBrk="0" hangingPunct="0">
                        <a:lnSpc>
                          <a:spcPct val="130000"/>
                        </a:lnSpc>
                        <a:spcBef>
                          <a:spcPct val="50000"/>
                        </a:spcBef>
                        <a:buClr>
                          <a:srgbClr val="74B6DE"/>
                        </a:buClr>
                        <a:defRPr kumimoji="1"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eaLnBrk="0" hangingPunct="0">
                        <a:lnSpc>
                          <a:spcPct val="130000"/>
                        </a:lnSpc>
                        <a:spcBef>
                          <a:spcPct val="50000"/>
                        </a:spcBef>
                        <a:buClr>
                          <a:srgbClr val="74B6DE"/>
                        </a:buClr>
                        <a:defRPr kumimoji="1"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eaLnBrk="0" hangingPunct="0">
                        <a:lnSpc>
                          <a:spcPct val="130000"/>
                        </a:lnSpc>
                        <a:spcBef>
                          <a:spcPct val="50000"/>
                        </a:spcBef>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6pPr>
                      <a:lvl7pPr marL="29718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7pPr>
                      <a:lvl8pPr marL="34290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8pPr>
                      <a:lvl9pPr marL="38862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b="1" i="0" u="none" strike="noStrike" cap="none" normalizeH="0" baseline="0" dirty="0">
                          <a:ln>
                            <a:noFill/>
                          </a:ln>
                          <a:solidFill>
                            <a:srgbClr val="FFFFFF"/>
                          </a:solidFill>
                          <a:effectLst/>
                          <a:latin typeface="Yu Gothic" panose="020B0400000000000000" pitchFamily="34" charset="-128"/>
                          <a:ea typeface="Yu Gothic" panose="020B0400000000000000" pitchFamily="34" charset="-128"/>
                          <a:cs typeface="メイリオ" panose="020B0604030504040204" pitchFamily="50" charset="-128"/>
                        </a:rPr>
                        <a:t>新規</a:t>
                      </a:r>
                      <a:r>
                        <a:rPr kumimoji="1" lang="en-US" altLang="ja-JP" sz="1100" b="1" i="0" u="none" strike="noStrike" cap="none" normalizeH="0" baseline="0" dirty="0">
                          <a:ln>
                            <a:noFill/>
                          </a:ln>
                          <a:solidFill>
                            <a:srgbClr val="FFFFFF"/>
                          </a:solidFill>
                          <a:effectLst/>
                          <a:latin typeface="Yu Gothic" panose="020B0400000000000000" pitchFamily="34" charset="-128"/>
                          <a:ea typeface="Yu Gothic" panose="020B0400000000000000" pitchFamily="34" charset="-128"/>
                          <a:cs typeface="メイリオ" panose="020B0604030504040204" pitchFamily="50" charset="-128"/>
                        </a:rPr>
                        <a:t>/</a:t>
                      </a:r>
                      <a:r>
                        <a:rPr kumimoji="1" lang="ja-JP" altLang="en-US" sz="1100" b="1" i="0" u="none" strike="noStrike" cap="none" normalizeH="0" baseline="0" dirty="0">
                          <a:ln>
                            <a:noFill/>
                          </a:ln>
                          <a:solidFill>
                            <a:srgbClr val="FFFFFF"/>
                          </a:solidFill>
                          <a:effectLst/>
                          <a:latin typeface="Yu Gothic" panose="020B0400000000000000" pitchFamily="34" charset="-128"/>
                          <a:ea typeface="Yu Gothic" panose="020B0400000000000000" pitchFamily="34" charset="-128"/>
                          <a:cs typeface="メイリオ" panose="020B0604030504040204" pitchFamily="50" charset="-128"/>
                        </a:rPr>
                        <a:t>追加基本ライセンス</a:t>
                      </a:r>
                    </a:p>
                  </a:txBody>
                  <a:tcPr marL="76797" marR="76797" marT="36000" marB="21600" anchor="ctr" horzOverflow="overflow">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b="1" i="0" u="none" strike="noStrike" cap="none" normalizeH="0" baseline="0" dirty="0">
                          <a:ln>
                            <a:noFill/>
                          </a:ln>
                          <a:solidFill>
                            <a:srgbClr val="FFFFFF"/>
                          </a:solidFill>
                          <a:effectLst/>
                          <a:latin typeface="Yu Gothic" panose="020B0400000000000000" pitchFamily="34" charset="-128"/>
                          <a:ea typeface="Yu Gothic" panose="020B0400000000000000" pitchFamily="34" charset="-128"/>
                          <a:cs typeface="メイリオ" panose="020B0604030504040204" pitchFamily="50" charset="-128"/>
                        </a:rPr>
                        <a:t>サイボウズ </a:t>
                      </a:r>
                      <a:r>
                        <a:rPr kumimoji="1" lang="en-US" altLang="ja-JP" sz="1100" b="1" i="0" u="none" strike="noStrike" cap="none" normalizeH="0" baseline="0" dirty="0">
                          <a:ln>
                            <a:noFill/>
                          </a:ln>
                          <a:solidFill>
                            <a:srgbClr val="FFFFFF"/>
                          </a:solidFill>
                          <a:effectLst/>
                          <a:latin typeface="Yu Gothic" panose="020B0400000000000000" pitchFamily="34" charset="-128"/>
                          <a:ea typeface="Yu Gothic" panose="020B0400000000000000" pitchFamily="34" charset="-128"/>
                          <a:cs typeface="メイリオ" panose="020B0604030504040204" pitchFamily="50" charset="-128"/>
                        </a:rPr>
                        <a:t>Office</a:t>
                      </a:r>
                      <a:r>
                        <a:rPr kumimoji="1" lang="ja-JP" altLang="en-US" sz="1100" b="1" i="0" u="none" strike="noStrike" cap="none" normalizeH="0" baseline="0" dirty="0">
                          <a:ln>
                            <a:noFill/>
                          </a:ln>
                          <a:solidFill>
                            <a:srgbClr val="FFFFFF"/>
                          </a:solidFill>
                          <a:effectLst/>
                          <a:latin typeface="Yu Gothic" panose="020B0400000000000000" pitchFamily="34" charset="-128"/>
                          <a:ea typeface="Yu Gothic" panose="020B0400000000000000" pitchFamily="34" charset="-128"/>
                          <a:cs typeface="メイリオ" panose="020B0604030504040204" pitchFamily="50" charset="-128"/>
                        </a:rPr>
                        <a:t>乗り換えライセンス</a:t>
                      </a:r>
                    </a:p>
                  </a:txBody>
                  <a:tcPr marL="76797" marR="76797" marT="36000" marB="21600" anchor="ctr" horzOverflow="overflow">
                    <a:solidFill>
                      <a:schemeClr val="accent1"/>
                    </a:solidFill>
                  </a:tcPr>
                </a:tc>
                <a:extLst>
                  <a:ext uri="{0D108BD9-81ED-4DB2-BD59-A6C34878D82A}">
                    <a16:rowId xmlns:a16="http://schemas.microsoft.com/office/drawing/2014/main" val="2905851677"/>
                  </a:ext>
                </a:extLst>
              </a:tr>
              <a:tr h="238302">
                <a:tc>
                  <a:txBody>
                    <a:bodyPr/>
                    <a:lstStyle>
                      <a:lvl1pPr eaLnBrk="0" hangingPunct="0">
                        <a:lnSpc>
                          <a:spcPct val="130000"/>
                        </a:lnSpc>
                        <a:spcBef>
                          <a:spcPct val="50000"/>
                        </a:spcBef>
                        <a:buClr>
                          <a:srgbClr val="0A569E"/>
                        </a:buClr>
                        <a:buFont typeface="Arial" panose="020B0604020202020204" pitchFamily="34" charset="0"/>
                        <a:defRPr kumimoji="1">
                          <a:solidFill>
                            <a:schemeClr val="tx1"/>
                          </a:solidFill>
                          <a:latin typeface="Candara" panose="020E0502030303020204" pitchFamily="34" charset="0"/>
                          <a:ea typeface="メイリオ" panose="020B0604030504040204" pitchFamily="50" charset="-128"/>
                          <a:cs typeface="メイリオ" panose="020B0604030504040204" pitchFamily="50" charset="-128"/>
                        </a:defRPr>
                      </a:lvl1pPr>
                      <a:lvl2pPr marL="742950" indent="-285750" eaLnBrk="0" hangingPunct="0">
                        <a:lnSpc>
                          <a:spcPct val="130000"/>
                        </a:lnSpc>
                        <a:spcBef>
                          <a:spcPct val="50000"/>
                        </a:spcBef>
                        <a:buClr>
                          <a:srgbClr val="1C4686"/>
                        </a:buClr>
                        <a:buFont typeface="Wingdings" panose="05000000000000000000" pitchFamily="2" charset="2"/>
                        <a:defRPr kumimoji="1" sz="16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eaLnBrk="0" hangingPunct="0">
                        <a:lnSpc>
                          <a:spcPct val="130000"/>
                        </a:lnSpc>
                        <a:spcBef>
                          <a:spcPct val="50000"/>
                        </a:spcBef>
                        <a:buClr>
                          <a:srgbClr val="74B6DE"/>
                        </a:buClr>
                        <a:defRPr kumimoji="1"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eaLnBrk="0" hangingPunct="0">
                        <a:lnSpc>
                          <a:spcPct val="130000"/>
                        </a:lnSpc>
                        <a:spcBef>
                          <a:spcPct val="50000"/>
                        </a:spcBef>
                        <a:buClr>
                          <a:srgbClr val="74B6DE"/>
                        </a:buClr>
                        <a:defRPr kumimoji="1"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eaLnBrk="0" hangingPunct="0">
                        <a:lnSpc>
                          <a:spcPct val="130000"/>
                        </a:lnSpc>
                        <a:spcBef>
                          <a:spcPct val="50000"/>
                        </a:spcBef>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6pPr>
                      <a:lvl7pPr marL="29718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7pPr>
                      <a:lvl8pPr marL="34290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8pPr>
                      <a:lvl9pPr marL="38862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100" b="1"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A</a:t>
                      </a:r>
                      <a:endParaRPr kumimoji="1" lang="ja-JP" altLang="en-US" sz="1100" b="1"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endParaRPr>
                    </a:p>
                  </a:txBody>
                  <a:tcPr marL="76811" marR="76811" marT="36000" marB="21600" anchor="ctr" horzOverflow="overflow">
                    <a:solidFill>
                      <a:schemeClr val="bg1">
                        <a:lumMod val="95000"/>
                      </a:schemeClr>
                    </a:solidFill>
                  </a:tcPr>
                </a:tc>
                <a:tc>
                  <a:txBody>
                    <a:bodyPr/>
                    <a:lstStyle>
                      <a:lvl1pPr eaLnBrk="0" hangingPunct="0">
                        <a:lnSpc>
                          <a:spcPct val="130000"/>
                        </a:lnSpc>
                        <a:spcBef>
                          <a:spcPct val="50000"/>
                        </a:spcBef>
                        <a:buClr>
                          <a:srgbClr val="0A569E"/>
                        </a:buClr>
                        <a:buFont typeface="Arial" panose="020B0604020202020204" pitchFamily="34" charset="0"/>
                        <a:defRPr kumimoji="1">
                          <a:solidFill>
                            <a:schemeClr val="tx1"/>
                          </a:solidFill>
                          <a:latin typeface="Candara" panose="020E0502030303020204" pitchFamily="34" charset="0"/>
                          <a:ea typeface="メイリオ" panose="020B0604030504040204" pitchFamily="50" charset="-128"/>
                          <a:cs typeface="メイリオ" panose="020B0604030504040204" pitchFamily="50" charset="-128"/>
                        </a:defRPr>
                      </a:lvl1pPr>
                      <a:lvl2pPr marL="742950" indent="-285750" eaLnBrk="0" hangingPunct="0">
                        <a:lnSpc>
                          <a:spcPct val="130000"/>
                        </a:lnSpc>
                        <a:spcBef>
                          <a:spcPct val="50000"/>
                        </a:spcBef>
                        <a:buClr>
                          <a:srgbClr val="1C4686"/>
                        </a:buClr>
                        <a:buFont typeface="Wingdings" panose="05000000000000000000" pitchFamily="2" charset="2"/>
                        <a:defRPr kumimoji="1" sz="16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eaLnBrk="0" hangingPunct="0">
                        <a:lnSpc>
                          <a:spcPct val="130000"/>
                        </a:lnSpc>
                        <a:spcBef>
                          <a:spcPct val="50000"/>
                        </a:spcBef>
                        <a:buClr>
                          <a:srgbClr val="74B6DE"/>
                        </a:buClr>
                        <a:defRPr kumimoji="1"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eaLnBrk="0" hangingPunct="0">
                        <a:lnSpc>
                          <a:spcPct val="130000"/>
                        </a:lnSpc>
                        <a:spcBef>
                          <a:spcPct val="50000"/>
                        </a:spcBef>
                        <a:buClr>
                          <a:srgbClr val="74B6DE"/>
                        </a:buClr>
                        <a:defRPr kumimoji="1"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eaLnBrk="0" hangingPunct="0">
                        <a:lnSpc>
                          <a:spcPct val="130000"/>
                        </a:lnSpc>
                        <a:spcBef>
                          <a:spcPct val="50000"/>
                        </a:spcBef>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6pPr>
                      <a:lvl7pPr marL="29718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7pPr>
                      <a:lvl8pPr marL="34290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8pPr>
                      <a:lvl9pPr marL="38862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a:t>
                      </a:r>
                      <a:r>
                        <a:rPr kumimoji="1" lang="en-US" altLang="ja-JP"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50</a:t>
                      </a:r>
                      <a:r>
                        <a:rPr kumimoji="1" lang="ja-JP" altLang="en-US"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ユーザー</a:t>
                      </a:r>
                    </a:p>
                  </a:txBody>
                  <a:tcPr marL="216000" marR="76811" marT="36000" marB="21600" anchor="ctr" horzOverflow="overflow">
                    <a:solidFill>
                      <a:schemeClr val="bg1">
                        <a:lumMod val="95000"/>
                      </a:schemeClr>
                    </a:solidFill>
                  </a:tcPr>
                </a:tc>
                <a:tc>
                  <a:txBody>
                    <a:bodyPr/>
                    <a:lstStyle>
                      <a:lvl1pPr eaLnBrk="0" hangingPunct="0">
                        <a:lnSpc>
                          <a:spcPct val="130000"/>
                        </a:lnSpc>
                        <a:spcBef>
                          <a:spcPct val="50000"/>
                        </a:spcBef>
                        <a:buClr>
                          <a:srgbClr val="0A569E"/>
                        </a:buClr>
                        <a:buFont typeface="Arial" panose="020B0604020202020204" pitchFamily="34" charset="0"/>
                        <a:defRPr kumimoji="1">
                          <a:solidFill>
                            <a:schemeClr val="tx1"/>
                          </a:solidFill>
                          <a:latin typeface="Candara" panose="020E0502030303020204" pitchFamily="34" charset="0"/>
                          <a:ea typeface="メイリオ" panose="020B0604030504040204" pitchFamily="50" charset="-128"/>
                          <a:cs typeface="メイリオ" panose="020B0604030504040204" pitchFamily="50" charset="-128"/>
                        </a:defRPr>
                      </a:lvl1pPr>
                      <a:lvl2pPr marL="742950" indent="-285750" eaLnBrk="0" hangingPunct="0">
                        <a:lnSpc>
                          <a:spcPct val="130000"/>
                        </a:lnSpc>
                        <a:spcBef>
                          <a:spcPct val="50000"/>
                        </a:spcBef>
                        <a:buClr>
                          <a:srgbClr val="1C4686"/>
                        </a:buClr>
                        <a:buFont typeface="Wingdings" panose="05000000000000000000" pitchFamily="2" charset="2"/>
                        <a:defRPr kumimoji="1" sz="16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eaLnBrk="0" hangingPunct="0">
                        <a:lnSpc>
                          <a:spcPct val="130000"/>
                        </a:lnSpc>
                        <a:spcBef>
                          <a:spcPct val="50000"/>
                        </a:spcBef>
                        <a:buClr>
                          <a:srgbClr val="74B6DE"/>
                        </a:buClr>
                        <a:defRPr kumimoji="1"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eaLnBrk="0" hangingPunct="0">
                        <a:lnSpc>
                          <a:spcPct val="130000"/>
                        </a:lnSpc>
                        <a:spcBef>
                          <a:spcPct val="50000"/>
                        </a:spcBef>
                        <a:buClr>
                          <a:srgbClr val="74B6DE"/>
                        </a:buClr>
                        <a:defRPr kumimoji="1"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eaLnBrk="0" hangingPunct="0">
                        <a:lnSpc>
                          <a:spcPct val="130000"/>
                        </a:lnSpc>
                        <a:spcBef>
                          <a:spcPct val="50000"/>
                        </a:spcBef>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6pPr>
                      <a:lvl7pPr marL="29718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7pPr>
                      <a:lvl8pPr marL="34290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8pPr>
                      <a:lvl9pPr marL="38862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600,000</a:t>
                      </a:r>
                      <a:r>
                        <a:rPr kumimoji="1" lang="ja-JP" altLang="en-US"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円</a:t>
                      </a:r>
                      <a:r>
                        <a:rPr kumimoji="1" lang="en-US" altLang="ja-JP"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/50</a:t>
                      </a:r>
                      <a:r>
                        <a:rPr kumimoji="1" lang="ja-JP" altLang="en-US"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ユーザー</a:t>
                      </a:r>
                    </a:p>
                  </a:txBody>
                  <a:tcPr marL="76797" marR="216000" marT="36000" marB="21600" anchor="ctr" horzOverflow="overflow">
                    <a:solidFill>
                      <a:schemeClr val="bg1">
                        <a:lumMod val="95000"/>
                      </a:schemeClr>
                    </a:solidFill>
                  </a:tcPr>
                </a:tc>
                <a:tc>
                  <a:txBody>
                    <a:bodyPr/>
                    <a:lstStyle>
                      <a:lvl1pPr eaLnBrk="0" hangingPunct="0">
                        <a:lnSpc>
                          <a:spcPct val="130000"/>
                        </a:lnSpc>
                        <a:spcBef>
                          <a:spcPct val="50000"/>
                        </a:spcBef>
                        <a:buClr>
                          <a:srgbClr val="0A569E"/>
                        </a:buClr>
                        <a:buFont typeface="Arial" panose="020B0604020202020204" pitchFamily="34" charset="0"/>
                        <a:defRPr kumimoji="1">
                          <a:solidFill>
                            <a:schemeClr val="tx1"/>
                          </a:solidFill>
                          <a:latin typeface="Candara" panose="020E0502030303020204" pitchFamily="34" charset="0"/>
                          <a:ea typeface="メイリオ" panose="020B0604030504040204" pitchFamily="50" charset="-128"/>
                          <a:cs typeface="メイリオ" panose="020B0604030504040204" pitchFamily="50" charset="-128"/>
                        </a:defRPr>
                      </a:lvl1pPr>
                      <a:lvl2pPr marL="742950" indent="-285750" eaLnBrk="0" hangingPunct="0">
                        <a:lnSpc>
                          <a:spcPct val="130000"/>
                        </a:lnSpc>
                        <a:spcBef>
                          <a:spcPct val="50000"/>
                        </a:spcBef>
                        <a:buClr>
                          <a:srgbClr val="1C4686"/>
                        </a:buClr>
                        <a:buFont typeface="Wingdings" panose="05000000000000000000" pitchFamily="2" charset="2"/>
                        <a:defRPr kumimoji="1" sz="16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eaLnBrk="0" hangingPunct="0">
                        <a:lnSpc>
                          <a:spcPct val="130000"/>
                        </a:lnSpc>
                        <a:spcBef>
                          <a:spcPct val="50000"/>
                        </a:spcBef>
                        <a:buClr>
                          <a:srgbClr val="74B6DE"/>
                        </a:buClr>
                        <a:defRPr kumimoji="1"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eaLnBrk="0" hangingPunct="0">
                        <a:lnSpc>
                          <a:spcPct val="130000"/>
                        </a:lnSpc>
                        <a:spcBef>
                          <a:spcPct val="50000"/>
                        </a:spcBef>
                        <a:buClr>
                          <a:srgbClr val="74B6DE"/>
                        </a:buClr>
                        <a:defRPr kumimoji="1"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eaLnBrk="0" hangingPunct="0">
                        <a:lnSpc>
                          <a:spcPct val="130000"/>
                        </a:lnSpc>
                        <a:spcBef>
                          <a:spcPct val="50000"/>
                        </a:spcBef>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6pPr>
                      <a:lvl7pPr marL="29718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7pPr>
                      <a:lvl8pPr marL="34290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8pPr>
                      <a:lvl9pPr marL="38862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420,000</a:t>
                      </a:r>
                      <a:r>
                        <a:rPr kumimoji="1" lang="ja-JP" altLang="en-US"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円</a:t>
                      </a:r>
                      <a:r>
                        <a:rPr kumimoji="1" lang="en-US" altLang="ja-JP"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/50</a:t>
                      </a:r>
                      <a:r>
                        <a:rPr kumimoji="1" lang="ja-JP" altLang="en-US"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ユーザー</a:t>
                      </a:r>
                    </a:p>
                  </a:txBody>
                  <a:tcPr marL="76797" marR="216000" marT="36000" marB="21600" anchor="ctr" horzOverflow="overflow">
                    <a:solidFill>
                      <a:schemeClr val="bg1">
                        <a:lumMod val="95000"/>
                      </a:schemeClr>
                    </a:solidFill>
                  </a:tcPr>
                </a:tc>
                <a:extLst>
                  <a:ext uri="{0D108BD9-81ED-4DB2-BD59-A6C34878D82A}">
                    <a16:rowId xmlns:a16="http://schemas.microsoft.com/office/drawing/2014/main" val="4117436014"/>
                  </a:ext>
                </a:extLst>
              </a:tr>
              <a:tr h="238302">
                <a:tc>
                  <a:txBody>
                    <a:bodyPr/>
                    <a:lstStyle>
                      <a:lvl1pPr eaLnBrk="0" hangingPunct="0">
                        <a:lnSpc>
                          <a:spcPct val="130000"/>
                        </a:lnSpc>
                        <a:spcBef>
                          <a:spcPct val="50000"/>
                        </a:spcBef>
                        <a:buClr>
                          <a:srgbClr val="0A569E"/>
                        </a:buClr>
                        <a:buFont typeface="Arial" panose="020B0604020202020204" pitchFamily="34" charset="0"/>
                        <a:defRPr kumimoji="1">
                          <a:solidFill>
                            <a:schemeClr val="tx1"/>
                          </a:solidFill>
                          <a:latin typeface="Candara" panose="020E0502030303020204" pitchFamily="34" charset="0"/>
                          <a:ea typeface="メイリオ" panose="020B0604030504040204" pitchFamily="50" charset="-128"/>
                          <a:cs typeface="メイリオ" panose="020B0604030504040204" pitchFamily="50" charset="-128"/>
                        </a:defRPr>
                      </a:lvl1pPr>
                      <a:lvl2pPr marL="742950" indent="-285750" eaLnBrk="0" hangingPunct="0">
                        <a:lnSpc>
                          <a:spcPct val="130000"/>
                        </a:lnSpc>
                        <a:spcBef>
                          <a:spcPct val="50000"/>
                        </a:spcBef>
                        <a:buClr>
                          <a:srgbClr val="1C4686"/>
                        </a:buClr>
                        <a:buFont typeface="Wingdings" panose="05000000000000000000" pitchFamily="2" charset="2"/>
                        <a:defRPr kumimoji="1" sz="16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eaLnBrk="0" hangingPunct="0">
                        <a:lnSpc>
                          <a:spcPct val="130000"/>
                        </a:lnSpc>
                        <a:spcBef>
                          <a:spcPct val="50000"/>
                        </a:spcBef>
                        <a:buClr>
                          <a:srgbClr val="74B6DE"/>
                        </a:buClr>
                        <a:defRPr kumimoji="1"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eaLnBrk="0" hangingPunct="0">
                        <a:lnSpc>
                          <a:spcPct val="130000"/>
                        </a:lnSpc>
                        <a:spcBef>
                          <a:spcPct val="50000"/>
                        </a:spcBef>
                        <a:buClr>
                          <a:srgbClr val="74B6DE"/>
                        </a:buClr>
                        <a:defRPr kumimoji="1"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eaLnBrk="0" hangingPunct="0">
                        <a:lnSpc>
                          <a:spcPct val="130000"/>
                        </a:lnSpc>
                        <a:spcBef>
                          <a:spcPct val="50000"/>
                        </a:spcBef>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6pPr>
                      <a:lvl7pPr marL="29718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7pPr>
                      <a:lvl8pPr marL="34290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8pPr>
                      <a:lvl9pPr marL="38862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100" b="1"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B</a:t>
                      </a:r>
                      <a:endParaRPr kumimoji="1" lang="ja-JP" altLang="en-US" sz="1100" b="1"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endParaRPr>
                    </a:p>
                  </a:txBody>
                  <a:tcPr marL="76811" marR="76811" marT="36000" marB="21600" anchor="ctr" horzOverflow="overflow">
                    <a:solidFill>
                      <a:schemeClr val="tx2">
                        <a:lumMod val="20000"/>
                        <a:lumOff val="80000"/>
                      </a:schemeClr>
                    </a:solidFill>
                  </a:tcPr>
                </a:tc>
                <a:tc>
                  <a:txBody>
                    <a:bodyPr/>
                    <a:lstStyle>
                      <a:lvl1pPr eaLnBrk="0" hangingPunct="0">
                        <a:lnSpc>
                          <a:spcPct val="130000"/>
                        </a:lnSpc>
                        <a:spcBef>
                          <a:spcPct val="50000"/>
                        </a:spcBef>
                        <a:buClr>
                          <a:srgbClr val="0A569E"/>
                        </a:buClr>
                        <a:buFont typeface="Arial" panose="020B0604020202020204" pitchFamily="34" charset="0"/>
                        <a:defRPr kumimoji="1">
                          <a:solidFill>
                            <a:schemeClr val="tx1"/>
                          </a:solidFill>
                          <a:latin typeface="Candara" panose="020E0502030303020204" pitchFamily="34" charset="0"/>
                          <a:ea typeface="メイリオ" panose="020B0604030504040204" pitchFamily="50" charset="-128"/>
                          <a:cs typeface="メイリオ" panose="020B0604030504040204" pitchFamily="50" charset="-128"/>
                        </a:defRPr>
                      </a:lvl1pPr>
                      <a:lvl2pPr marL="742950" indent="-285750" eaLnBrk="0" hangingPunct="0">
                        <a:lnSpc>
                          <a:spcPct val="130000"/>
                        </a:lnSpc>
                        <a:spcBef>
                          <a:spcPct val="50000"/>
                        </a:spcBef>
                        <a:buClr>
                          <a:srgbClr val="1C4686"/>
                        </a:buClr>
                        <a:buFont typeface="Wingdings" panose="05000000000000000000" pitchFamily="2" charset="2"/>
                        <a:defRPr kumimoji="1" sz="16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eaLnBrk="0" hangingPunct="0">
                        <a:lnSpc>
                          <a:spcPct val="130000"/>
                        </a:lnSpc>
                        <a:spcBef>
                          <a:spcPct val="50000"/>
                        </a:spcBef>
                        <a:buClr>
                          <a:srgbClr val="74B6DE"/>
                        </a:buClr>
                        <a:defRPr kumimoji="1"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eaLnBrk="0" hangingPunct="0">
                        <a:lnSpc>
                          <a:spcPct val="130000"/>
                        </a:lnSpc>
                        <a:spcBef>
                          <a:spcPct val="50000"/>
                        </a:spcBef>
                        <a:buClr>
                          <a:srgbClr val="74B6DE"/>
                        </a:buClr>
                        <a:defRPr kumimoji="1"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eaLnBrk="0" hangingPunct="0">
                        <a:lnSpc>
                          <a:spcPct val="130000"/>
                        </a:lnSpc>
                        <a:spcBef>
                          <a:spcPct val="50000"/>
                        </a:spcBef>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6pPr>
                      <a:lvl7pPr marL="29718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7pPr>
                      <a:lvl8pPr marL="34290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8pPr>
                      <a:lvl9pPr marL="38862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51</a:t>
                      </a:r>
                      <a:r>
                        <a:rPr kumimoji="1" lang="ja-JP" altLang="en-US"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a:t>
                      </a:r>
                      <a:r>
                        <a:rPr kumimoji="1" lang="en-US" altLang="ja-JP"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249</a:t>
                      </a:r>
                      <a:r>
                        <a:rPr kumimoji="1" lang="ja-JP" altLang="en-US"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ユーザー</a:t>
                      </a:r>
                    </a:p>
                  </a:txBody>
                  <a:tcPr marL="216000" marR="76811" marT="36000" marB="21600" anchor="ctr" horzOverflow="overflow">
                    <a:solidFill>
                      <a:schemeClr val="tx2">
                        <a:lumMod val="20000"/>
                        <a:lumOff val="80000"/>
                      </a:schemeClr>
                    </a:solidFill>
                  </a:tcPr>
                </a:tc>
                <a:tc>
                  <a:txBody>
                    <a:bodyPr/>
                    <a:lstStyle>
                      <a:lvl1pPr eaLnBrk="0" hangingPunct="0">
                        <a:lnSpc>
                          <a:spcPct val="130000"/>
                        </a:lnSpc>
                        <a:spcBef>
                          <a:spcPct val="50000"/>
                        </a:spcBef>
                        <a:buClr>
                          <a:srgbClr val="0A569E"/>
                        </a:buClr>
                        <a:buFont typeface="Arial" panose="020B0604020202020204" pitchFamily="34" charset="0"/>
                        <a:defRPr kumimoji="1">
                          <a:solidFill>
                            <a:schemeClr val="tx1"/>
                          </a:solidFill>
                          <a:latin typeface="Candara" panose="020E0502030303020204" pitchFamily="34" charset="0"/>
                          <a:ea typeface="メイリオ" panose="020B0604030504040204" pitchFamily="50" charset="-128"/>
                          <a:cs typeface="メイリオ" panose="020B0604030504040204" pitchFamily="50" charset="-128"/>
                        </a:defRPr>
                      </a:lvl1pPr>
                      <a:lvl2pPr marL="742950" indent="-285750" eaLnBrk="0" hangingPunct="0">
                        <a:lnSpc>
                          <a:spcPct val="130000"/>
                        </a:lnSpc>
                        <a:spcBef>
                          <a:spcPct val="50000"/>
                        </a:spcBef>
                        <a:buClr>
                          <a:srgbClr val="1C4686"/>
                        </a:buClr>
                        <a:buFont typeface="Wingdings" panose="05000000000000000000" pitchFamily="2" charset="2"/>
                        <a:defRPr kumimoji="1" sz="16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eaLnBrk="0" hangingPunct="0">
                        <a:lnSpc>
                          <a:spcPct val="130000"/>
                        </a:lnSpc>
                        <a:spcBef>
                          <a:spcPct val="50000"/>
                        </a:spcBef>
                        <a:buClr>
                          <a:srgbClr val="74B6DE"/>
                        </a:buClr>
                        <a:defRPr kumimoji="1"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eaLnBrk="0" hangingPunct="0">
                        <a:lnSpc>
                          <a:spcPct val="130000"/>
                        </a:lnSpc>
                        <a:spcBef>
                          <a:spcPct val="50000"/>
                        </a:spcBef>
                        <a:buClr>
                          <a:srgbClr val="74B6DE"/>
                        </a:buClr>
                        <a:defRPr kumimoji="1"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eaLnBrk="0" hangingPunct="0">
                        <a:lnSpc>
                          <a:spcPct val="130000"/>
                        </a:lnSpc>
                        <a:spcBef>
                          <a:spcPct val="50000"/>
                        </a:spcBef>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6pPr>
                      <a:lvl7pPr marL="29718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7pPr>
                      <a:lvl8pPr marL="34290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8pPr>
                      <a:lvl9pPr marL="38862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11,000</a:t>
                      </a:r>
                      <a:r>
                        <a:rPr kumimoji="1" lang="ja-JP" altLang="en-US"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円</a:t>
                      </a:r>
                      <a:r>
                        <a:rPr kumimoji="1" lang="en-US" altLang="ja-JP"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/1</a:t>
                      </a:r>
                      <a:r>
                        <a:rPr kumimoji="1" lang="ja-JP" altLang="en-US"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ユーザー</a:t>
                      </a:r>
                    </a:p>
                  </a:txBody>
                  <a:tcPr marL="76797" marR="216000" marT="36000" marB="21600" anchor="ctr" horzOverflow="overflow">
                    <a:solidFill>
                      <a:schemeClr val="tx2">
                        <a:lumMod val="20000"/>
                        <a:lumOff val="80000"/>
                      </a:schemeClr>
                    </a:solidFill>
                  </a:tcPr>
                </a:tc>
                <a:tc>
                  <a:txBody>
                    <a:bodyPr/>
                    <a:lstStyle>
                      <a:lvl1pPr eaLnBrk="0" hangingPunct="0">
                        <a:lnSpc>
                          <a:spcPct val="130000"/>
                        </a:lnSpc>
                        <a:spcBef>
                          <a:spcPct val="50000"/>
                        </a:spcBef>
                        <a:buClr>
                          <a:srgbClr val="0A569E"/>
                        </a:buClr>
                        <a:buFont typeface="Arial" panose="020B0604020202020204" pitchFamily="34" charset="0"/>
                        <a:defRPr kumimoji="1">
                          <a:solidFill>
                            <a:schemeClr val="tx1"/>
                          </a:solidFill>
                          <a:latin typeface="Candara" panose="020E0502030303020204" pitchFamily="34" charset="0"/>
                          <a:ea typeface="メイリオ" panose="020B0604030504040204" pitchFamily="50" charset="-128"/>
                          <a:cs typeface="メイリオ" panose="020B0604030504040204" pitchFamily="50" charset="-128"/>
                        </a:defRPr>
                      </a:lvl1pPr>
                      <a:lvl2pPr marL="742950" indent="-285750" eaLnBrk="0" hangingPunct="0">
                        <a:lnSpc>
                          <a:spcPct val="130000"/>
                        </a:lnSpc>
                        <a:spcBef>
                          <a:spcPct val="50000"/>
                        </a:spcBef>
                        <a:buClr>
                          <a:srgbClr val="1C4686"/>
                        </a:buClr>
                        <a:buFont typeface="Wingdings" panose="05000000000000000000" pitchFamily="2" charset="2"/>
                        <a:defRPr kumimoji="1" sz="16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eaLnBrk="0" hangingPunct="0">
                        <a:lnSpc>
                          <a:spcPct val="130000"/>
                        </a:lnSpc>
                        <a:spcBef>
                          <a:spcPct val="50000"/>
                        </a:spcBef>
                        <a:buClr>
                          <a:srgbClr val="74B6DE"/>
                        </a:buClr>
                        <a:defRPr kumimoji="1"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eaLnBrk="0" hangingPunct="0">
                        <a:lnSpc>
                          <a:spcPct val="130000"/>
                        </a:lnSpc>
                        <a:spcBef>
                          <a:spcPct val="50000"/>
                        </a:spcBef>
                        <a:buClr>
                          <a:srgbClr val="74B6DE"/>
                        </a:buClr>
                        <a:defRPr kumimoji="1"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eaLnBrk="0" hangingPunct="0">
                        <a:lnSpc>
                          <a:spcPct val="130000"/>
                        </a:lnSpc>
                        <a:spcBef>
                          <a:spcPct val="50000"/>
                        </a:spcBef>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6pPr>
                      <a:lvl7pPr marL="29718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7pPr>
                      <a:lvl8pPr marL="34290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8pPr>
                      <a:lvl9pPr marL="38862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7,700</a:t>
                      </a:r>
                      <a:r>
                        <a:rPr kumimoji="1" lang="ja-JP" altLang="en-US"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円</a:t>
                      </a:r>
                      <a:r>
                        <a:rPr kumimoji="1" lang="en-US" altLang="ja-JP"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/1</a:t>
                      </a:r>
                      <a:r>
                        <a:rPr kumimoji="1" lang="ja-JP" altLang="en-US"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ユーザー</a:t>
                      </a:r>
                    </a:p>
                  </a:txBody>
                  <a:tcPr marL="76797" marR="216000" marT="36000" marB="21600" anchor="ctr" horzOverflow="overflow">
                    <a:solidFill>
                      <a:schemeClr val="tx2">
                        <a:lumMod val="20000"/>
                        <a:lumOff val="80000"/>
                      </a:schemeClr>
                    </a:solidFill>
                  </a:tcPr>
                </a:tc>
                <a:extLst>
                  <a:ext uri="{0D108BD9-81ED-4DB2-BD59-A6C34878D82A}">
                    <a16:rowId xmlns:a16="http://schemas.microsoft.com/office/drawing/2014/main" val="268460339"/>
                  </a:ext>
                </a:extLst>
              </a:tr>
              <a:tr h="23830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100" b="1"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C</a:t>
                      </a:r>
                      <a:endParaRPr kumimoji="1" lang="ja-JP" altLang="en-US" sz="1100" b="1"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endParaRPr>
                    </a:p>
                  </a:txBody>
                  <a:tcPr marL="76811" marR="76811" marT="36000" marB="21600" anchor="ctr" horzOverflow="overflow">
                    <a:solidFill>
                      <a:srgbClr val="F2F2F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250</a:t>
                      </a:r>
                      <a:r>
                        <a:rPr kumimoji="1" lang="ja-JP" altLang="en-US"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a:t>
                      </a:r>
                      <a:r>
                        <a:rPr kumimoji="1" lang="en-US" altLang="ja-JP"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499</a:t>
                      </a:r>
                      <a:r>
                        <a:rPr kumimoji="1" lang="ja-JP" altLang="en-US"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ユーザー</a:t>
                      </a:r>
                    </a:p>
                  </a:txBody>
                  <a:tcPr marL="216000" marR="76811" marT="36000" marB="21600" anchor="ctr" horzOverflow="overflow">
                    <a:solidFill>
                      <a:srgbClr val="F2F2F2"/>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10,000</a:t>
                      </a:r>
                      <a:r>
                        <a:rPr kumimoji="1" lang="ja-JP" altLang="en-US"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円</a:t>
                      </a:r>
                      <a:r>
                        <a:rPr kumimoji="1" lang="en-US" altLang="ja-JP"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/1</a:t>
                      </a:r>
                      <a:r>
                        <a:rPr kumimoji="1" lang="ja-JP" altLang="en-US"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ユーザー</a:t>
                      </a:r>
                    </a:p>
                  </a:txBody>
                  <a:tcPr marL="76797" marR="216000" marT="36000" marB="21600" anchor="ctr" horzOverflow="overflow">
                    <a:solidFill>
                      <a:srgbClr val="F2F2F2"/>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7,000</a:t>
                      </a:r>
                      <a:r>
                        <a:rPr kumimoji="1" lang="ja-JP" altLang="en-US"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円</a:t>
                      </a:r>
                      <a:r>
                        <a:rPr kumimoji="1" lang="en-US" altLang="ja-JP"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/1</a:t>
                      </a:r>
                      <a:r>
                        <a:rPr kumimoji="1" lang="ja-JP" altLang="en-US"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ユーザー</a:t>
                      </a:r>
                    </a:p>
                  </a:txBody>
                  <a:tcPr marL="76797" marR="216000" marT="36000" marB="21600" anchor="ctr" horzOverflow="overflow">
                    <a:solidFill>
                      <a:srgbClr val="F2F2F2"/>
                    </a:solidFill>
                  </a:tcPr>
                </a:tc>
                <a:extLst>
                  <a:ext uri="{0D108BD9-81ED-4DB2-BD59-A6C34878D82A}">
                    <a16:rowId xmlns:a16="http://schemas.microsoft.com/office/drawing/2014/main" val="184951520"/>
                  </a:ext>
                </a:extLst>
              </a:tr>
              <a:tr h="23830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100" b="1"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D</a:t>
                      </a:r>
                      <a:endParaRPr kumimoji="1" lang="ja-JP" altLang="en-US" sz="1100" b="1"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endParaRPr>
                    </a:p>
                  </a:txBody>
                  <a:tcPr marL="76811" marR="76811" marT="36000" marB="21600" anchor="ctr" horzOverflow="overflow">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500</a:t>
                      </a:r>
                      <a:r>
                        <a:rPr kumimoji="1" lang="ja-JP" altLang="en-US"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a:t>
                      </a:r>
                      <a:r>
                        <a:rPr kumimoji="1" lang="en-US" altLang="ja-JP"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999</a:t>
                      </a:r>
                      <a:r>
                        <a:rPr kumimoji="1" lang="ja-JP" altLang="en-US"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ユーザー</a:t>
                      </a:r>
                    </a:p>
                  </a:txBody>
                  <a:tcPr marL="216000" marR="76811" marT="36000" marB="21600" anchor="ctr" horzOverflow="overflow">
                    <a:solidFill>
                      <a:schemeClr val="tx2">
                        <a:lumMod val="20000"/>
                        <a:lumOff val="80000"/>
                      </a:schemeClr>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9,000</a:t>
                      </a:r>
                      <a:r>
                        <a:rPr kumimoji="1" lang="ja-JP" altLang="en-US"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円</a:t>
                      </a:r>
                      <a:r>
                        <a:rPr kumimoji="1" lang="en-US" altLang="ja-JP"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/1</a:t>
                      </a:r>
                      <a:r>
                        <a:rPr kumimoji="1" lang="ja-JP" altLang="en-US"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ユーザー</a:t>
                      </a:r>
                    </a:p>
                  </a:txBody>
                  <a:tcPr marL="76797" marR="216000" marT="36000" marB="21600" anchor="ctr" horzOverflow="overflow">
                    <a:solidFill>
                      <a:schemeClr val="tx2">
                        <a:lumMod val="20000"/>
                        <a:lumOff val="80000"/>
                      </a:schemeClr>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6,300</a:t>
                      </a:r>
                      <a:r>
                        <a:rPr kumimoji="1" lang="ja-JP" altLang="en-US"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円</a:t>
                      </a:r>
                      <a:r>
                        <a:rPr kumimoji="1" lang="en-US" altLang="ja-JP"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/1</a:t>
                      </a:r>
                      <a:r>
                        <a:rPr kumimoji="1" lang="ja-JP" altLang="en-US"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ユーザー</a:t>
                      </a:r>
                    </a:p>
                  </a:txBody>
                  <a:tcPr marL="76797" marR="216000" marT="36000" marB="21600" anchor="ctr" horzOverflow="overflow">
                    <a:solidFill>
                      <a:schemeClr val="tx2">
                        <a:lumMod val="20000"/>
                        <a:lumOff val="80000"/>
                      </a:schemeClr>
                    </a:solidFill>
                  </a:tcPr>
                </a:tc>
                <a:extLst>
                  <a:ext uri="{0D108BD9-81ED-4DB2-BD59-A6C34878D82A}">
                    <a16:rowId xmlns:a16="http://schemas.microsoft.com/office/drawing/2014/main" val="2323243395"/>
                  </a:ext>
                </a:extLst>
              </a:tr>
              <a:tr h="23830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100" b="1"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E</a:t>
                      </a:r>
                      <a:endParaRPr kumimoji="1" lang="ja-JP" altLang="en-US" sz="1100" b="1"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endParaRPr>
                    </a:p>
                  </a:txBody>
                  <a:tcPr marL="76811" marR="76811" marT="36000" marB="21600" anchor="ctr" horzOverflow="overflow">
                    <a:solidFill>
                      <a:srgbClr val="F2F2F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1,000</a:t>
                      </a:r>
                      <a:r>
                        <a:rPr kumimoji="1" lang="ja-JP" altLang="en-US"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a:t>
                      </a:r>
                      <a:r>
                        <a:rPr kumimoji="1" lang="en-US" altLang="ja-JP"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2,499</a:t>
                      </a:r>
                      <a:r>
                        <a:rPr kumimoji="1" lang="ja-JP" altLang="en-US"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ユーザー</a:t>
                      </a:r>
                    </a:p>
                  </a:txBody>
                  <a:tcPr marL="216000" marR="76811" marT="36000" marB="21600" anchor="ctr" horzOverflow="overflow">
                    <a:solidFill>
                      <a:srgbClr val="F2F2F2"/>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8,000</a:t>
                      </a:r>
                      <a:r>
                        <a:rPr kumimoji="1" lang="ja-JP" altLang="en-US"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円</a:t>
                      </a:r>
                      <a:r>
                        <a:rPr kumimoji="1" lang="en-US" altLang="ja-JP"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/1</a:t>
                      </a:r>
                      <a:r>
                        <a:rPr kumimoji="1" lang="ja-JP" altLang="en-US"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ユーザー</a:t>
                      </a:r>
                    </a:p>
                  </a:txBody>
                  <a:tcPr marL="76797" marR="216000" marT="36000" marB="21600" anchor="ctr" horzOverflow="overflow">
                    <a:solidFill>
                      <a:srgbClr val="F2F2F2"/>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5,600</a:t>
                      </a:r>
                      <a:r>
                        <a:rPr kumimoji="1" lang="ja-JP" altLang="en-US"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円</a:t>
                      </a:r>
                      <a:r>
                        <a:rPr kumimoji="1" lang="en-US" altLang="ja-JP"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/1</a:t>
                      </a:r>
                      <a:r>
                        <a:rPr kumimoji="1" lang="ja-JP" altLang="en-US"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ユーザー</a:t>
                      </a:r>
                    </a:p>
                  </a:txBody>
                  <a:tcPr marL="76797" marR="216000" marT="36000" marB="21600" anchor="ctr" horzOverflow="overflow">
                    <a:solidFill>
                      <a:srgbClr val="F2F2F2"/>
                    </a:solidFill>
                  </a:tcPr>
                </a:tc>
                <a:extLst>
                  <a:ext uri="{0D108BD9-81ED-4DB2-BD59-A6C34878D82A}">
                    <a16:rowId xmlns:a16="http://schemas.microsoft.com/office/drawing/2014/main" val="751097896"/>
                  </a:ext>
                </a:extLst>
              </a:tr>
              <a:tr h="23830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100" b="1"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F</a:t>
                      </a:r>
                      <a:endParaRPr kumimoji="1" lang="ja-JP" altLang="en-US" sz="1100" b="1"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endParaRPr>
                    </a:p>
                  </a:txBody>
                  <a:tcPr marL="76811" marR="76811" marT="36000" marB="21600" anchor="ctr" horzOverflow="overflow">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2,500</a:t>
                      </a:r>
                      <a:r>
                        <a:rPr kumimoji="1" lang="ja-JP" altLang="en-US"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a:t>
                      </a:r>
                      <a:r>
                        <a:rPr kumimoji="1" lang="en-US" altLang="ja-JP"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4,999</a:t>
                      </a:r>
                      <a:r>
                        <a:rPr kumimoji="1" lang="ja-JP" altLang="en-US"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ユーザー</a:t>
                      </a:r>
                    </a:p>
                  </a:txBody>
                  <a:tcPr marL="216000" marR="76811" marT="36000" marB="21600" anchor="ctr" horzOverflow="overflow">
                    <a:solidFill>
                      <a:schemeClr val="tx2">
                        <a:lumMod val="20000"/>
                        <a:lumOff val="80000"/>
                      </a:schemeClr>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7,500</a:t>
                      </a:r>
                      <a:r>
                        <a:rPr kumimoji="1" lang="ja-JP" altLang="en-US"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円</a:t>
                      </a:r>
                      <a:r>
                        <a:rPr kumimoji="1" lang="en-US" altLang="ja-JP"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/1</a:t>
                      </a:r>
                      <a:r>
                        <a:rPr kumimoji="1" lang="ja-JP" altLang="en-US"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ユーザー</a:t>
                      </a:r>
                    </a:p>
                  </a:txBody>
                  <a:tcPr marL="76797" marR="216000" marT="36000" marB="21600" anchor="ctr" horzOverflow="overflow">
                    <a:solidFill>
                      <a:schemeClr val="tx2">
                        <a:lumMod val="20000"/>
                        <a:lumOff val="80000"/>
                      </a:schemeClr>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5,250</a:t>
                      </a:r>
                      <a:r>
                        <a:rPr kumimoji="1" lang="ja-JP" altLang="en-US"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円</a:t>
                      </a:r>
                      <a:r>
                        <a:rPr kumimoji="1" lang="en-US" altLang="ja-JP"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/1</a:t>
                      </a:r>
                      <a:r>
                        <a:rPr kumimoji="1" lang="ja-JP" altLang="en-US"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ユーザー</a:t>
                      </a:r>
                    </a:p>
                  </a:txBody>
                  <a:tcPr marL="76797" marR="216000" marT="36000" marB="21600" anchor="ctr" horzOverflow="overflow">
                    <a:solidFill>
                      <a:schemeClr val="tx2">
                        <a:lumMod val="20000"/>
                        <a:lumOff val="80000"/>
                      </a:schemeClr>
                    </a:solidFill>
                  </a:tcPr>
                </a:tc>
                <a:extLst>
                  <a:ext uri="{0D108BD9-81ED-4DB2-BD59-A6C34878D82A}">
                    <a16:rowId xmlns:a16="http://schemas.microsoft.com/office/drawing/2014/main" val="3969176793"/>
                  </a:ext>
                </a:extLst>
              </a:tr>
              <a:tr h="23830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100" b="1"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G</a:t>
                      </a:r>
                      <a:endParaRPr kumimoji="1" lang="ja-JP" altLang="en-US" sz="1100" b="1"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endParaRPr>
                    </a:p>
                  </a:txBody>
                  <a:tcPr marL="76811" marR="76811" marT="36000" marB="21600" anchor="ctr" horzOverflow="overflow">
                    <a:solidFill>
                      <a:srgbClr val="F2F2F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5,000</a:t>
                      </a:r>
                      <a:r>
                        <a:rPr kumimoji="1" lang="ja-JP" altLang="en-US"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a:t>
                      </a:r>
                      <a:r>
                        <a:rPr kumimoji="1" lang="en-US" altLang="ja-JP"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9,999</a:t>
                      </a:r>
                      <a:r>
                        <a:rPr kumimoji="1" lang="ja-JP" altLang="en-US"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ユーザー</a:t>
                      </a:r>
                    </a:p>
                  </a:txBody>
                  <a:tcPr marL="216000" marR="76811" marT="36000" marB="21600" anchor="ctr" horzOverflow="overflow">
                    <a:solidFill>
                      <a:srgbClr val="F2F2F2"/>
                    </a:solidFill>
                  </a:tcPr>
                </a:tc>
                <a:tc rowSpan="2"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お問い合わせください。</a:t>
                      </a:r>
                    </a:p>
                  </a:txBody>
                  <a:tcPr marL="76797" marR="76797" marT="36000" marB="21600" anchor="ctr" horzOverflow="overflow">
                    <a:solidFill>
                      <a:srgbClr val="F2F2F2"/>
                    </a:solidFill>
                  </a:tcPr>
                </a:tc>
                <a:tc rowSpan="2"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endParaRPr>
                    </a:p>
                  </a:txBody>
                  <a:tcPr marL="76797" marR="76797" marT="36000" marB="36000" anchor="ctr" horzOverflow="overflow">
                    <a:solidFill>
                      <a:srgbClr val="F2F2F2"/>
                    </a:solidFill>
                  </a:tcPr>
                </a:tc>
                <a:extLst>
                  <a:ext uri="{0D108BD9-81ED-4DB2-BD59-A6C34878D82A}">
                    <a16:rowId xmlns:a16="http://schemas.microsoft.com/office/drawing/2014/main" val="2954699807"/>
                  </a:ext>
                </a:extLst>
              </a:tr>
              <a:tr h="23830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100" b="1"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H</a:t>
                      </a:r>
                      <a:endParaRPr kumimoji="1" lang="ja-JP" altLang="en-US" sz="1100" b="1"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endParaRPr>
                    </a:p>
                  </a:txBody>
                  <a:tcPr marL="76811" marR="76811" marT="36000" marB="21600" anchor="ctr" horzOverflow="overflow">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10,000</a:t>
                      </a:r>
                      <a:r>
                        <a:rPr kumimoji="1" lang="ja-JP" altLang="en-US" sz="1100" b="0" i="0" u="none" strike="noStrike" cap="none" normalizeH="0" baseline="0" dirty="0">
                          <a:ln>
                            <a:noFill/>
                          </a:ln>
                          <a:solidFill>
                            <a:schemeClr val="tx1"/>
                          </a:solidFill>
                          <a:effectLst/>
                          <a:latin typeface="游ゴシック Medium" panose="020B0500000000000000" pitchFamily="50" charset="-128"/>
                          <a:ea typeface="游ゴシック Medium" panose="020B0500000000000000" pitchFamily="50" charset="-128"/>
                          <a:cs typeface="メイリオ" panose="020B0604030504040204" pitchFamily="50" charset="-128"/>
                        </a:rPr>
                        <a:t>～ユーザー</a:t>
                      </a:r>
                    </a:p>
                  </a:txBody>
                  <a:tcPr marL="216000" marR="76811" marT="36000" marB="21600" anchor="ctr" horzOverflow="overflow">
                    <a:solidFill>
                      <a:schemeClr val="tx2">
                        <a:lumMod val="20000"/>
                        <a:lumOff val="80000"/>
                      </a:schemeClr>
                    </a:solidFill>
                  </a:tcPr>
                </a:tc>
                <a:tc gridSpan="2"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endParaRPr>
                    </a:p>
                  </a:txBody>
                  <a:tcPr marL="76797" marR="76797" marT="36000" marB="36000" anchor="ctr" horzOverflow="overflow">
                    <a:solidFill>
                      <a:schemeClr val="tx2">
                        <a:lumMod val="20000"/>
                        <a:lumOff val="80000"/>
                      </a:schemeClr>
                    </a:solidFill>
                  </a:tcPr>
                </a:tc>
                <a:tc hMerge="1"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endParaRPr>
                    </a:p>
                  </a:txBody>
                  <a:tcPr marL="76797" marR="76797" marT="36000" marB="36000" anchor="ctr" horzOverflow="overflow">
                    <a:solidFill>
                      <a:schemeClr val="tx2">
                        <a:lumMod val="20000"/>
                        <a:lumOff val="80000"/>
                      </a:schemeClr>
                    </a:solidFill>
                  </a:tcPr>
                </a:tc>
                <a:extLst>
                  <a:ext uri="{0D108BD9-81ED-4DB2-BD59-A6C34878D82A}">
                    <a16:rowId xmlns:a16="http://schemas.microsoft.com/office/drawing/2014/main" val="1465213738"/>
                  </a:ext>
                </a:extLst>
              </a:tr>
            </a:tbl>
          </a:graphicData>
        </a:graphic>
      </p:graphicFrame>
      <p:sp>
        <p:nvSpPr>
          <p:cNvPr id="5" name="テキスト プレースホルダー 2">
            <a:extLst>
              <a:ext uri="{FF2B5EF4-FFF2-40B4-BE49-F238E27FC236}">
                <a16:creationId xmlns:a16="http://schemas.microsoft.com/office/drawing/2014/main" id="{6AF9F08F-7D7C-15EF-D7CD-791FEE3CF42A}"/>
              </a:ext>
            </a:extLst>
          </p:cNvPr>
          <p:cNvSpPr txBox="1">
            <a:spLocks/>
          </p:cNvSpPr>
          <p:nvPr/>
        </p:nvSpPr>
        <p:spPr>
          <a:xfrm>
            <a:off x="317704" y="995435"/>
            <a:ext cx="4522789" cy="301365"/>
          </a:xfrm>
          <a:prstGeom prst="rect">
            <a:avLst/>
          </a:prstGeom>
        </p:spPr>
        <p:txBody>
          <a:bodyPr vert="horz" wrap="square" lIns="91440" tIns="45720" rIns="91440" bIns="45720" rtlCol="0">
            <a:spAutoFit/>
          </a:bodyPr>
          <a:lstStyle>
            <a:lvl1pPr marL="202401" indent="-202401" algn="l" defTabSz="685800" rtl="0" eaLnBrk="1" latinLnBrk="0" hangingPunct="1">
              <a:lnSpc>
                <a:spcPct val="130000"/>
              </a:lnSpc>
              <a:spcBef>
                <a:spcPts val="750"/>
              </a:spcBef>
              <a:buClr>
                <a:schemeClr val="accent2"/>
              </a:buClr>
              <a:buFont typeface="Wingdings" pitchFamily="2" charset="2"/>
              <a:buChar char="l"/>
              <a:tabLst/>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07194" indent="-164302" algn="l" defTabSz="685800" rtl="0" eaLnBrk="1" latinLnBrk="0" hangingPunct="1">
              <a:lnSpc>
                <a:spcPct val="130000"/>
              </a:lnSpc>
              <a:spcBef>
                <a:spcPts val="375"/>
              </a:spcBef>
              <a:buClr>
                <a:schemeClr val="accent3"/>
              </a:buClr>
              <a:buFont typeface="Arial" panose="020B0604020202020204" pitchFamily="34" charset="0"/>
              <a:buChar char="•"/>
              <a:tabLst/>
              <a:defRPr kumimoji="1" sz="1200" b="0" i="0" kern="1200">
                <a:solidFill>
                  <a:schemeClr val="tx1"/>
                </a:solidFill>
                <a:latin typeface="Yu Gothic" panose="020B0400000000000000" pitchFamily="34" charset="-128"/>
                <a:ea typeface="Yu Gothic" panose="020B0400000000000000" pitchFamily="34" charset="-128"/>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200" b="0" i="0" kern="1200">
                <a:solidFill>
                  <a:schemeClr val="tx1">
                    <a:lumMod val="60000"/>
                    <a:lumOff val="40000"/>
                  </a:schemeClr>
                </a:solidFill>
                <a:latin typeface="Yu Gothic" panose="020B0400000000000000" pitchFamily="34" charset="-128"/>
                <a:ea typeface="Yu Gothic" panose="020B0400000000000000" pitchFamily="34" charset="-128"/>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100" b="0" i="0" kern="1200">
                <a:solidFill>
                  <a:schemeClr val="tx1">
                    <a:lumMod val="60000"/>
                    <a:lumOff val="40000"/>
                  </a:schemeClr>
                </a:solidFill>
                <a:latin typeface="Yu Gothic" panose="020B0400000000000000" pitchFamily="34" charset="-128"/>
                <a:ea typeface="Yu Gothic" panose="020B0400000000000000" pitchFamily="34" charset="-128"/>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161925" indent="-161925">
              <a:lnSpc>
                <a:spcPct val="120000"/>
              </a:lnSpc>
              <a:spcBef>
                <a:spcPts val="0"/>
              </a:spcBef>
            </a:pPr>
            <a:r>
              <a:rPr kumimoji="1" lang="ja-JP" altLang="en-US" sz="1200" b="1" dirty="0">
                <a:solidFill>
                  <a:schemeClr val="accent2"/>
                </a:solidFill>
                <a:latin typeface="游ゴシック" panose="020B0400000000000000" pitchFamily="50" charset="-128"/>
                <a:ea typeface="游ゴシック" panose="020B0400000000000000" pitchFamily="50" charset="-128"/>
              </a:rPr>
              <a:t>新規基本ライセンス </a:t>
            </a:r>
            <a:r>
              <a:rPr kumimoji="1" lang="en-US" altLang="ja-JP" sz="1200" b="1" dirty="0">
                <a:solidFill>
                  <a:schemeClr val="accent2"/>
                </a:solidFill>
                <a:latin typeface="游ゴシック" panose="020B0400000000000000" pitchFamily="50" charset="-128"/>
                <a:ea typeface="游ゴシック" panose="020B0400000000000000" pitchFamily="50" charset="-128"/>
              </a:rPr>
              <a:t>/ </a:t>
            </a:r>
            <a:r>
              <a:rPr kumimoji="1" lang="ja-JP" altLang="en-US" sz="1200" b="1" dirty="0">
                <a:solidFill>
                  <a:schemeClr val="accent2"/>
                </a:solidFill>
                <a:latin typeface="游ゴシック" panose="020B0400000000000000" pitchFamily="50" charset="-128"/>
                <a:ea typeface="游ゴシック" panose="020B0400000000000000" pitchFamily="50" charset="-128"/>
              </a:rPr>
              <a:t>サイボウズ </a:t>
            </a:r>
            <a:r>
              <a:rPr kumimoji="1" lang="en-US" altLang="ja-JP" sz="1200" b="1" dirty="0">
                <a:solidFill>
                  <a:schemeClr val="accent2"/>
                </a:solidFill>
                <a:latin typeface="游ゴシック" panose="020B0400000000000000" pitchFamily="50" charset="-128"/>
                <a:ea typeface="游ゴシック" panose="020B0400000000000000" pitchFamily="50" charset="-128"/>
              </a:rPr>
              <a:t>Office</a:t>
            </a:r>
            <a:r>
              <a:rPr kumimoji="1" lang="ja-JP" altLang="en-US" sz="1200" b="1" dirty="0">
                <a:solidFill>
                  <a:schemeClr val="accent2"/>
                </a:solidFill>
                <a:latin typeface="游ゴシック" panose="020B0400000000000000" pitchFamily="50" charset="-128"/>
                <a:ea typeface="游ゴシック" panose="020B0400000000000000" pitchFamily="50" charset="-128"/>
              </a:rPr>
              <a:t>乗り換えライセンス</a:t>
            </a:r>
          </a:p>
        </p:txBody>
      </p:sp>
      <p:sp>
        <p:nvSpPr>
          <p:cNvPr id="9" name="テキスト プレースホルダー 6">
            <a:extLst>
              <a:ext uri="{FF2B5EF4-FFF2-40B4-BE49-F238E27FC236}">
                <a16:creationId xmlns:a16="http://schemas.microsoft.com/office/drawing/2014/main" id="{7F38CEA0-35CF-C4BA-8547-482D3B00A3F7}"/>
              </a:ext>
            </a:extLst>
          </p:cNvPr>
          <p:cNvSpPr txBox="1">
            <a:spLocks/>
          </p:cNvSpPr>
          <p:nvPr/>
        </p:nvSpPr>
        <p:spPr>
          <a:xfrm>
            <a:off x="5619589" y="4599588"/>
            <a:ext cx="3358362" cy="230832"/>
          </a:xfrm>
          <a:prstGeom prst="rect">
            <a:avLst/>
          </a:prstGeom>
        </p:spPr>
        <p:txBody>
          <a:bodyPr vert="horz" wrap="square" lIns="91440" tIns="45720" rIns="91440" bIns="45720" rtlCol="0">
            <a:spAutoFit/>
          </a:bodyPr>
          <a:lstStyle>
            <a:lvl1pPr marL="202401" indent="-202401" algn="l" defTabSz="685800" rtl="0" eaLnBrk="1" latinLnBrk="0" hangingPunct="1">
              <a:lnSpc>
                <a:spcPct val="130000"/>
              </a:lnSpc>
              <a:spcBef>
                <a:spcPts val="750"/>
              </a:spcBef>
              <a:buClr>
                <a:schemeClr val="accent2"/>
              </a:buClr>
              <a:buFont typeface="Wingdings" pitchFamily="2" charset="2"/>
              <a:buChar char="l"/>
              <a:tabLst/>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07194" indent="-164302" algn="l" defTabSz="685800" rtl="0" eaLnBrk="1" latinLnBrk="0" hangingPunct="1">
              <a:lnSpc>
                <a:spcPct val="130000"/>
              </a:lnSpc>
              <a:spcBef>
                <a:spcPts val="375"/>
              </a:spcBef>
              <a:buClr>
                <a:schemeClr val="accent3"/>
              </a:buClr>
              <a:buFont typeface="Arial" panose="020B0604020202020204" pitchFamily="34" charset="0"/>
              <a:buChar char="•"/>
              <a:tabLst/>
              <a:defRPr kumimoji="1" sz="1200" b="0" i="0" kern="1200">
                <a:solidFill>
                  <a:schemeClr val="tx1"/>
                </a:solidFill>
                <a:latin typeface="Yu Gothic" panose="020B0400000000000000" pitchFamily="34" charset="-128"/>
                <a:ea typeface="Yu Gothic" panose="020B0400000000000000" pitchFamily="34" charset="-128"/>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200" b="0" i="0" kern="1200">
                <a:solidFill>
                  <a:schemeClr val="tx1">
                    <a:lumMod val="60000"/>
                    <a:lumOff val="40000"/>
                  </a:schemeClr>
                </a:solidFill>
                <a:latin typeface="Yu Gothic" panose="020B0400000000000000" pitchFamily="34" charset="-128"/>
                <a:ea typeface="Yu Gothic" panose="020B0400000000000000" pitchFamily="34" charset="-128"/>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100" b="0" i="0" kern="1200">
                <a:solidFill>
                  <a:schemeClr val="tx1">
                    <a:lumMod val="60000"/>
                    <a:lumOff val="40000"/>
                  </a:schemeClr>
                </a:solidFill>
                <a:latin typeface="Yu Gothic" panose="020B0400000000000000" pitchFamily="34" charset="-128"/>
                <a:ea typeface="Yu Gothic" panose="020B0400000000000000" pitchFamily="34" charset="-128"/>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r">
              <a:lnSpc>
                <a:spcPct val="100000"/>
              </a:lnSpc>
              <a:spcBef>
                <a:spcPts val="300"/>
              </a:spcBef>
              <a:buNone/>
            </a:pPr>
            <a:r>
              <a:rPr lang="ja-JP" altLang="en-US" sz="900" dirty="0">
                <a:latin typeface="游ゴシック Medium" panose="020B0500000000000000" pitchFamily="50" charset="-128"/>
                <a:ea typeface="游ゴシック Medium" panose="020B0500000000000000" pitchFamily="50" charset="-128"/>
              </a:rPr>
              <a:t>詳細：</a:t>
            </a:r>
            <a:r>
              <a:rPr lang="en-US" altLang="ja-JP" sz="900" dirty="0">
                <a:solidFill>
                  <a:schemeClr val="accent2"/>
                </a:solidFill>
                <a:latin typeface="游ゴシック Medium" panose="020B0500000000000000" pitchFamily="50" charset="-128"/>
                <a:ea typeface="游ゴシック Medium" panose="020B0500000000000000" pitchFamily="50" charset="-128"/>
                <a:hlinkClick r:id="rId3">
                  <a:extLst>
                    <a:ext uri="{A12FA001-AC4F-418D-AE19-62706E023703}">
                      <ahyp:hlinkClr xmlns:ahyp="http://schemas.microsoft.com/office/drawing/2018/hyperlinkcolor" val="tx"/>
                    </a:ext>
                  </a:extLst>
                </a:hlinkClick>
              </a:rPr>
              <a:t>https://garoon.cybozu.co.jp/price/package/</a:t>
            </a:r>
            <a:endParaRPr lang="en-US" altLang="ja-JP" sz="900" dirty="0">
              <a:solidFill>
                <a:schemeClr val="accent2"/>
              </a:solidFill>
              <a:latin typeface="游ゴシック Medium" panose="020B0500000000000000" pitchFamily="50" charset="-128"/>
              <a:ea typeface="游ゴシック Medium" panose="020B0500000000000000" pitchFamily="50" charset="-128"/>
              <a:hlinkClick r:id="rId4">
                <a:extLst>
                  <a:ext uri="{A12FA001-AC4F-418D-AE19-62706E023703}">
                    <ahyp:hlinkClr xmlns:ahyp="http://schemas.microsoft.com/office/drawing/2018/hyperlinkcolor" val="tx"/>
                  </a:ext>
                </a:extLst>
              </a:hlinkClick>
            </a:endParaRPr>
          </a:p>
        </p:txBody>
      </p:sp>
      <p:sp>
        <p:nvSpPr>
          <p:cNvPr id="10" name="テキスト ボックス 9">
            <a:extLst>
              <a:ext uri="{FF2B5EF4-FFF2-40B4-BE49-F238E27FC236}">
                <a16:creationId xmlns:a16="http://schemas.microsoft.com/office/drawing/2014/main" id="{077CF2BE-AC39-33C4-A3A2-D034DE3E139D}"/>
              </a:ext>
            </a:extLst>
          </p:cNvPr>
          <p:cNvSpPr txBox="1"/>
          <p:nvPr/>
        </p:nvSpPr>
        <p:spPr>
          <a:xfrm>
            <a:off x="317704" y="4266324"/>
            <a:ext cx="5244896" cy="601960"/>
          </a:xfrm>
          <a:prstGeom prst="rect">
            <a:avLst/>
          </a:prstGeom>
          <a:noFill/>
        </p:spPr>
        <p:txBody>
          <a:bodyPr wrap="square" rtlCol="0">
            <a:spAutoFit/>
          </a:bodyPr>
          <a:lstStyle/>
          <a:p>
            <a:pPr>
              <a:lnSpc>
                <a:spcPct val="120000"/>
              </a:lnSpc>
            </a:pPr>
            <a:r>
              <a:rPr lang="en-US" altLang="ja-JP" sz="700" dirty="0">
                <a:latin typeface="游ゴシック Medium" panose="020B0500000000000000" pitchFamily="50" charset="-128"/>
                <a:ea typeface="游ゴシック Medium" panose="020B0500000000000000" pitchFamily="50" charset="-128"/>
              </a:rPr>
              <a:t>※</a:t>
            </a:r>
            <a:r>
              <a:rPr lang="ja-JP" altLang="en-US" sz="700" dirty="0">
                <a:latin typeface="游ゴシック Medium" panose="020B0500000000000000" pitchFamily="50" charset="-128"/>
                <a:ea typeface="游ゴシック Medium" panose="020B0500000000000000" pitchFamily="50" charset="-128"/>
              </a:rPr>
              <a:t>：官公庁、公共団体、学校法人向けに特別価格の「</a:t>
            </a:r>
            <a:r>
              <a:rPr lang="ja-JP" altLang="en-US" sz="700" dirty="0">
                <a:latin typeface="游ゴシック Medium" panose="020B0500000000000000" pitchFamily="50" charset="-128"/>
                <a:ea typeface="游ゴシック Medium" panose="020B0500000000000000" pitchFamily="50" charset="-128"/>
                <a:hlinkClick r:id="rId5"/>
              </a:rPr>
              <a:t>アカデミック／ガバメント ライセンス</a:t>
            </a:r>
            <a:r>
              <a:rPr lang="ja-JP" altLang="en-US" sz="700" dirty="0">
                <a:latin typeface="游ゴシック Medium" panose="020B0500000000000000" pitchFamily="50" charset="-128"/>
                <a:ea typeface="游ゴシック Medium" panose="020B0500000000000000" pitchFamily="50" charset="-128"/>
              </a:rPr>
              <a:t>」をご用意しています。</a:t>
            </a:r>
          </a:p>
          <a:p>
            <a:pPr>
              <a:lnSpc>
                <a:spcPct val="120000"/>
              </a:lnSpc>
            </a:pPr>
            <a:r>
              <a:rPr lang="en-US" altLang="ja-JP" sz="700" dirty="0">
                <a:latin typeface="游ゴシック Medium" panose="020B0500000000000000" pitchFamily="50" charset="-128"/>
                <a:ea typeface="游ゴシック Medium" panose="020B0500000000000000" pitchFamily="50" charset="-128"/>
              </a:rPr>
              <a:t>※</a:t>
            </a:r>
            <a:r>
              <a:rPr lang="ja-JP" altLang="en-US" sz="700" dirty="0">
                <a:latin typeface="游ゴシック Medium" panose="020B0500000000000000" pitchFamily="50" charset="-128"/>
                <a:ea typeface="游ゴシック Medium" panose="020B0500000000000000" pitchFamily="50" charset="-128"/>
              </a:rPr>
              <a:t>：継続サービスライセンス複数年パックをお持ちの場合、残りのご契約年数に応じて、</a:t>
            </a:r>
            <a:endParaRPr lang="en-US" altLang="ja-JP" sz="700" dirty="0">
              <a:latin typeface="游ゴシック Medium" panose="020B0500000000000000" pitchFamily="50" charset="-128"/>
              <a:ea typeface="游ゴシック Medium" panose="020B0500000000000000" pitchFamily="50" charset="-128"/>
            </a:endParaRPr>
          </a:p>
          <a:p>
            <a:pPr>
              <a:lnSpc>
                <a:spcPct val="120000"/>
              </a:lnSpc>
            </a:pPr>
            <a:r>
              <a:rPr lang="ja-JP" altLang="en-US" sz="700" dirty="0">
                <a:latin typeface="游ゴシック Medium" panose="020B0500000000000000" pitchFamily="50" charset="-128"/>
                <a:ea typeface="游ゴシック Medium" panose="020B0500000000000000" pitchFamily="50" charset="-128"/>
              </a:rPr>
              <a:t>　　継続サービスライセンスのユーザー数追加料金が必要です。</a:t>
            </a:r>
          </a:p>
          <a:p>
            <a:pPr>
              <a:lnSpc>
                <a:spcPct val="120000"/>
              </a:lnSpc>
            </a:pPr>
            <a:r>
              <a:rPr lang="en-US" altLang="ja-JP" sz="700" dirty="0">
                <a:latin typeface="游ゴシック Medium" panose="020B0500000000000000" pitchFamily="50" charset="-128"/>
                <a:ea typeface="游ゴシック Medium" panose="020B0500000000000000" pitchFamily="50" charset="-128"/>
              </a:rPr>
              <a:t>※</a:t>
            </a:r>
            <a:r>
              <a:rPr lang="ja-JP" altLang="en-US" sz="700" dirty="0">
                <a:latin typeface="游ゴシック Medium" panose="020B0500000000000000" pitchFamily="50" charset="-128"/>
                <a:ea typeface="游ゴシック Medium" panose="020B0500000000000000" pitchFamily="50" charset="-128"/>
              </a:rPr>
              <a:t>：価格に消費税は含まれません。</a:t>
            </a:r>
          </a:p>
        </p:txBody>
      </p:sp>
    </p:spTree>
    <p:extLst>
      <p:ext uri="{BB962C8B-B14F-4D97-AF65-F5344CB8AC3E}">
        <p14:creationId xmlns:p14="http://schemas.microsoft.com/office/powerpoint/2010/main" val="367155537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032501-8023-0378-7E31-B018A7E8F1E7}"/>
            </a:ext>
          </a:extLst>
        </p:cNvPr>
        <p:cNvGrpSpPr/>
        <p:nvPr/>
      </p:nvGrpSpPr>
      <p:grpSpPr>
        <a:xfrm>
          <a:off x="0" y="0"/>
          <a:ext cx="0" cy="0"/>
          <a:chOff x="0" y="0"/>
          <a:chExt cx="0" cy="0"/>
        </a:xfrm>
      </p:grpSpPr>
      <p:sp>
        <p:nvSpPr>
          <p:cNvPr id="63491" name="タイトル 2">
            <a:extLst>
              <a:ext uri="{FF2B5EF4-FFF2-40B4-BE49-F238E27FC236}">
                <a16:creationId xmlns:a16="http://schemas.microsoft.com/office/drawing/2014/main" id="{96558B1B-D3F8-E1E6-9BFC-AB1A8242CE14}"/>
              </a:ext>
            </a:extLst>
          </p:cNvPr>
          <p:cNvSpPr>
            <a:spLocks noGrp="1" noChangeArrowheads="1"/>
          </p:cNvSpPr>
          <p:nvPr>
            <p:ph type="title"/>
          </p:nvPr>
        </p:nvSpPr>
        <p:spPr/>
        <p:txBody>
          <a:bodyPr>
            <a:normAutofit/>
          </a:bodyPr>
          <a:lstStyle/>
          <a:p>
            <a:r>
              <a:rPr lang="ja-JP" altLang="en-US" dirty="0">
                <a:latin typeface="+mn-ea"/>
                <a:ea typeface="+mn-ea"/>
              </a:rPr>
              <a:t>パッケージ版 </a:t>
            </a:r>
            <a:r>
              <a:rPr lang="en-US" altLang="ja-JP" dirty="0">
                <a:latin typeface="+mn-ea"/>
                <a:ea typeface="+mn-ea"/>
              </a:rPr>
              <a:t>Garoon </a:t>
            </a:r>
            <a:r>
              <a:rPr lang="ja-JP" altLang="en-US" dirty="0">
                <a:latin typeface="+mn-ea"/>
                <a:ea typeface="+mn-ea"/>
              </a:rPr>
              <a:t>価格</a:t>
            </a:r>
          </a:p>
        </p:txBody>
      </p:sp>
      <p:sp>
        <p:nvSpPr>
          <p:cNvPr id="3" name="テキスト プレースホルダー 2">
            <a:extLst>
              <a:ext uri="{FF2B5EF4-FFF2-40B4-BE49-F238E27FC236}">
                <a16:creationId xmlns:a16="http://schemas.microsoft.com/office/drawing/2014/main" id="{D4CF15BF-5676-2F10-F9EC-F080908D592D}"/>
              </a:ext>
            </a:extLst>
          </p:cNvPr>
          <p:cNvSpPr>
            <a:spLocks noGrp="1"/>
          </p:cNvSpPr>
          <p:nvPr>
            <p:ph type="body" sz="quarter" idx="11"/>
          </p:nvPr>
        </p:nvSpPr>
        <p:spPr>
          <a:xfrm>
            <a:off x="323850" y="639733"/>
            <a:ext cx="8106269" cy="367335"/>
          </a:xfrm>
        </p:spPr>
        <p:txBody>
          <a:bodyPr/>
          <a:lstStyle/>
          <a:p>
            <a:r>
              <a:rPr kumimoji="1" lang="en-US" altLang="ja-JP" b="1" dirty="0">
                <a:solidFill>
                  <a:schemeClr val="accent2"/>
                </a:solidFill>
                <a:latin typeface="+mn-ea"/>
                <a:ea typeface="+mn-ea"/>
              </a:rPr>
              <a:t>2</a:t>
            </a:r>
            <a:r>
              <a:rPr kumimoji="1" lang="ja-JP" altLang="en-US" b="1" dirty="0">
                <a:solidFill>
                  <a:schemeClr val="accent2"/>
                </a:solidFill>
                <a:latin typeface="+mn-ea"/>
                <a:ea typeface="+mn-ea"/>
              </a:rPr>
              <a:t>年目以降に必要なライセンス</a:t>
            </a:r>
          </a:p>
        </p:txBody>
      </p:sp>
      <p:grpSp>
        <p:nvGrpSpPr>
          <p:cNvPr id="16" name="グループ化 15">
            <a:extLst>
              <a:ext uri="{FF2B5EF4-FFF2-40B4-BE49-F238E27FC236}">
                <a16:creationId xmlns:a16="http://schemas.microsoft.com/office/drawing/2014/main" id="{C2D3E03B-CDFB-B871-C7E6-230574BB8797}"/>
              </a:ext>
            </a:extLst>
          </p:cNvPr>
          <p:cNvGrpSpPr/>
          <p:nvPr/>
        </p:nvGrpSpPr>
        <p:grpSpPr>
          <a:xfrm>
            <a:off x="7495955" y="206897"/>
            <a:ext cx="1438495" cy="369382"/>
            <a:chOff x="7495955" y="206897"/>
            <a:chExt cx="1438495" cy="369382"/>
          </a:xfrm>
        </p:grpSpPr>
        <p:sp>
          <p:nvSpPr>
            <p:cNvPr id="13" name="正方形/長方形 12">
              <a:extLst>
                <a:ext uri="{FF2B5EF4-FFF2-40B4-BE49-F238E27FC236}">
                  <a16:creationId xmlns:a16="http://schemas.microsoft.com/office/drawing/2014/main" id="{6D0C6F74-CDEA-1B17-13EA-9CA7B1A5F590}"/>
                </a:ext>
                <a:ext uri="{C183D7F6-B498-43B3-948B-1728B52AA6E4}">
                  <adec:decorative xmlns:adec="http://schemas.microsoft.com/office/drawing/2017/decorative" val="1"/>
                </a:ext>
              </a:extLst>
            </p:cNvPr>
            <p:cNvSpPr/>
            <p:nvPr/>
          </p:nvSpPr>
          <p:spPr bwMode="auto">
            <a:xfrm>
              <a:off x="7495955" y="206897"/>
              <a:ext cx="1396525" cy="364726"/>
            </a:xfrm>
            <a:prstGeom prst="rect">
              <a:avLst/>
            </a:prstGeom>
            <a:solidFill>
              <a:schemeClr val="bg1"/>
            </a:solidFill>
            <a:ln w="28575">
              <a:solidFill>
                <a:srgbClr val="003399"/>
              </a:solidFill>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algn="ctr"/>
              <a:endParaRPr kumimoji="1" lang="ja-JP" altLang="en-US" sz="1400">
                <a:solidFill>
                  <a:schemeClr val="tx1"/>
                </a:solidFill>
                <a:latin typeface="+mn-ea"/>
              </a:endParaRPr>
            </a:p>
          </p:txBody>
        </p:sp>
        <p:sp>
          <p:nvSpPr>
            <p:cNvPr id="15" name="テキスト ボックス 14">
              <a:extLst>
                <a:ext uri="{FF2B5EF4-FFF2-40B4-BE49-F238E27FC236}">
                  <a16:creationId xmlns:a16="http://schemas.microsoft.com/office/drawing/2014/main" id="{80260A39-1C1F-6EFB-105E-121133BEC400}"/>
                </a:ext>
                <a:ext uri="{C183D7F6-B498-43B3-948B-1728B52AA6E4}">
                  <adec:decorative xmlns:adec="http://schemas.microsoft.com/office/drawing/2017/decorative" val="1"/>
                </a:ext>
              </a:extLst>
            </p:cNvPr>
            <p:cNvSpPr txBox="1"/>
            <p:nvPr/>
          </p:nvSpPr>
          <p:spPr>
            <a:xfrm>
              <a:off x="7808426" y="268502"/>
              <a:ext cx="1126024" cy="307777"/>
            </a:xfrm>
            <a:prstGeom prst="rect">
              <a:avLst/>
            </a:prstGeom>
            <a:noFill/>
          </p:spPr>
          <p:txBody>
            <a:bodyPr wrap="square" rtlCol="0">
              <a:spAutoFit/>
            </a:bodyPr>
            <a:lstStyle/>
            <a:p>
              <a:r>
                <a:rPr kumimoji="1" lang="ja-JP" altLang="en-US" sz="1400" b="1" dirty="0">
                  <a:solidFill>
                    <a:srgbClr val="003399"/>
                  </a:solidFill>
                  <a:latin typeface="+mn-ea"/>
                </a:rPr>
                <a:t>パッケージ</a:t>
              </a:r>
            </a:p>
          </p:txBody>
        </p:sp>
        <p:pic>
          <p:nvPicPr>
            <p:cNvPr id="7" name="図 6">
              <a:extLst>
                <a:ext uri="{FF2B5EF4-FFF2-40B4-BE49-F238E27FC236}">
                  <a16:creationId xmlns:a16="http://schemas.microsoft.com/office/drawing/2014/main" id="{9AF3A6BC-E23C-3415-6C25-B85266824B0C}"/>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flipV="1">
              <a:off x="7581135" y="279399"/>
              <a:ext cx="232138" cy="232138"/>
            </a:xfrm>
            <a:prstGeom prst="rect">
              <a:avLst/>
            </a:prstGeom>
          </p:spPr>
        </p:pic>
      </p:grpSp>
      <p:sp>
        <p:nvSpPr>
          <p:cNvPr id="18" name="テキスト ボックス 17">
            <a:extLst>
              <a:ext uri="{FF2B5EF4-FFF2-40B4-BE49-F238E27FC236}">
                <a16:creationId xmlns:a16="http://schemas.microsoft.com/office/drawing/2014/main" id="{066FDB8D-4A74-3BA1-7CF9-B3D4FB65BF57}"/>
              </a:ext>
            </a:extLst>
          </p:cNvPr>
          <p:cNvSpPr txBox="1"/>
          <p:nvPr/>
        </p:nvSpPr>
        <p:spPr>
          <a:xfrm>
            <a:off x="457326" y="1286451"/>
            <a:ext cx="4229846" cy="635687"/>
          </a:xfrm>
          <a:prstGeom prst="rect">
            <a:avLst/>
          </a:prstGeom>
          <a:noFill/>
        </p:spPr>
        <p:txBody>
          <a:bodyPr wrap="square" rtlCol="0">
            <a:spAutoFit/>
          </a:bodyPr>
          <a:lstStyle/>
          <a:p>
            <a:pPr>
              <a:lnSpc>
                <a:spcPct val="120000"/>
              </a:lnSpc>
            </a:pPr>
            <a:r>
              <a:rPr kumimoji="1" lang="ja-JP" altLang="en-US" sz="1000" dirty="0">
                <a:latin typeface="游ゴシック Medium" panose="020B0500000000000000" pitchFamily="50" charset="-128"/>
                <a:ea typeface="游ゴシック Medium" panose="020B0500000000000000" pitchFamily="50" charset="-128"/>
              </a:rPr>
              <a:t>パッケージ版 </a:t>
            </a:r>
            <a:r>
              <a:rPr kumimoji="1" lang="en-US" altLang="ja-JP" sz="1000" dirty="0">
                <a:latin typeface="游ゴシック Medium" panose="020B0500000000000000" pitchFamily="50" charset="-128"/>
                <a:ea typeface="游ゴシック Medium" panose="020B0500000000000000" pitchFamily="50" charset="-128"/>
              </a:rPr>
              <a:t>Garoon</a:t>
            </a:r>
            <a:r>
              <a:rPr kumimoji="1" lang="ja-JP" altLang="en-US" sz="1000" dirty="0">
                <a:latin typeface="游ゴシック Medium" panose="020B0500000000000000" pitchFamily="50" charset="-128"/>
                <a:ea typeface="游ゴシック Medium" panose="020B0500000000000000" pitchFamily="50" charset="-128"/>
              </a:rPr>
              <a:t>の保守ライセンスです。サポートの利用、最新バージョンの提供などが含まれます。ワークフローなど一部機能は継続サービスライセンスをご契約の方のみ利用できます。</a:t>
            </a:r>
            <a:r>
              <a:rPr kumimoji="1" lang="en-US" altLang="ja-JP" sz="1000" dirty="0">
                <a:latin typeface="游ゴシック Medium" panose="020B0500000000000000" pitchFamily="50" charset="-128"/>
                <a:ea typeface="游ゴシック Medium" panose="020B0500000000000000" pitchFamily="50" charset="-128"/>
              </a:rPr>
              <a:t>※</a:t>
            </a:r>
          </a:p>
        </p:txBody>
      </p:sp>
      <p:sp>
        <p:nvSpPr>
          <p:cNvPr id="19" name="テキスト プレースホルダー 2">
            <a:extLst>
              <a:ext uri="{FF2B5EF4-FFF2-40B4-BE49-F238E27FC236}">
                <a16:creationId xmlns:a16="http://schemas.microsoft.com/office/drawing/2014/main" id="{384716A6-5E0B-194F-8EA6-80C15F91CF1D}"/>
              </a:ext>
            </a:extLst>
          </p:cNvPr>
          <p:cNvSpPr txBox="1">
            <a:spLocks/>
          </p:cNvSpPr>
          <p:nvPr/>
        </p:nvSpPr>
        <p:spPr>
          <a:xfrm>
            <a:off x="4999880" y="989107"/>
            <a:ext cx="3978071" cy="301365"/>
          </a:xfrm>
          <a:prstGeom prst="rect">
            <a:avLst/>
          </a:prstGeom>
        </p:spPr>
        <p:txBody>
          <a:bodyPr vert="horz" lIns="91440" tIns="45720" rIns="91440" bIns="45720" rtlCol="0">
            <a:spAutoFit/>
          </a:bodyPr>
          <a:lstStyle>
            <a:lvl1pPr marL="202401" indent="-202401" algn="l" defTabSz="685800" rtl="0" eaLnBrk="1" latinLnBrk="0" hangingPunct="1">
              <a:lnSpc>
                <a:spcPct val="130000"/>
              </a:lnSpc>
              <a:spcBef>
                <a:spcPts val="750"/>
              </a:spcBef>
              <a:buClr>
                <a:schemeClr val="accent2"/>
              </a:buClr>
              <a:buFont typeface="Wingdings" pitchFamily="2" charset="2"/>
              <a:buChar char="l"/>
              <a:tabLst/>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07194" indent="-164302" algn="l" defTabSz="685800" rtl="0" eaLnBrk="1" latinLnBrk="0" hangingPunct="1">
              <a:lnSpc>
                <a:spcPct val="130000"/>
              </a:lnSpc>
              <a:spcBef>
                <a:spcPts val="375"/>
              </a:spcBef>
              <a:buClr>
                <a:schemeClr val="accent3"/>
              </a:buClr>
              <a:buFont typeface="Arial" panose="020B0604020202020204" pitchFamily="34" charset="0"/>
              <a:buChar char="•"/>
              <a:tabLst/>
              <a:defRPr kumimoji="1" sz="1200" b="0" i="0" kern="1200">
                <a:solidFill>
                  <a:schemeClr val="tx1"/>
                </a:solidFill>
                <a:latin typeface="Yu Gothic" panose="020B0400000000000000" pitchFamily="34" charset="-128"/>
                <a:ea typeface="Yu Gothic" panose="020B0400000000000000" pitchFamily="34" charset="-128"/>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200" b="0" i="0" kern="1200">
                <a:solidFill>
                  <a:schemeClr val="tx1">
                    <a:lumMod val="60000"/>
                    <a:lumOff val="40000"/>
                  </a:schemeClr>
                </a:solidFill>
                <a:latin typeface="Yu Gothic" panose="020B0400000000000000" pitchFamily="34" charset="-128"/>
                <a:ea typeface="Yu Gothic" panose="020B0400000000000000" pitchFamily="34" charset="-128"/>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100" b="0" i="0" kern="1200">
                <a:solidFill>
                  <a:schemeClr val="tx1">
                    <a:lumMod val="60000"/>
                    <a:lumOff val="40000"/>
                  </a:schemeClr>
                </a:solidFill>
                <a:latin typeface="Yu Gothic" panose="020B0400000000000000" pitchFamily="34" charset="-128"/>
                <a:ea typeface="Yu Gothic" panose="020B0400000000000000" pitchFamily="34" charset="-128"/>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171450" indent="-171450">
              <a:lnSpc>
                <a:spcPct val="120000"/>
              </a:lnSpc>
              <a:spcBef>
                <a:spcPts val="0"/>
              </a:spcBef>
            </a:pPr>
            <a:r>
              <a:rPr lang="ja-JP" altLang="en-US" sz="1200" b="1" dirty="0">
                <a:solidFill>
                  <a:schemeClr val="accent2"/>
                </a:solidFill>
                <a:latin typeface="游ゴシック" panose="020B0400000000000000" pitchFamily="50" charset="-128"/>
                <a:ea typeface="游ゴシック" panose="020B0400000000000000" pitchFamily="50" charset="-128"/>
              </a:rPr>
              <a:t>サービスライセンス（再契約用）</a:t>
            </a:r>
          </a:p>
        </p:txBody>
      </p:sp>
      <p:sp>
        <p:nvSpPr>
          <p:cNvPr id="20" name="テキスト ボックス 19">
            <a:extLst>
              <a:ext uri="{FF2B5EF4-FFF2-40B4-BE49-F238E27FC236}">
                <a16:creationId xmlns:a16="http://schemas.microsoft.com/office/drawing/2014/main" id="{5347C32B-052B-E177-6BD3-B38A440973FA}"/>
              </a:ext>
            </a:extLst>
          </p:cNvPr>
          <p:cNvSpPr txBox="1"/>
          <p:nvPr/>
        </p:nvSpPr>
        <p:spPr>
          <a:xfrm>
            <a:off x="4997639" y="1290472"/>
            <a:ext cx="3818684" cy="635687"/>
          </a:xfrm>
          <a:prstGeom prst="rect">
            <a:avLst/>
          </a:prstGeom>
          <a:noFill/>
        </p:spPr>
        <p:txBody>
          <a:bodyPr wrap="square" rtlCol="0">
            <a:spAutoFit/>
          </a:bodyPr>
          <a:lstStyle/>
          <a:p>
            <a:pPr>
              <a:lnSpc>
                <a:spcPct val="120000"/>
              </a:lnSpc>
            </a:pPr>
            <a:r>
              <a:rPr kumimoji="1" lang="ja-JP" altLang="en-US" sz="1000" dirty="0">
                <a:latin typeface="游ゴシック Medium" panose="020B0500000000000000" pitchFamily="50" charset="-128"/>
                <a:ea typeface="游ゴシック Medium" panose="020B0500000000000000" pitchFamily="50" charset="-128"/>
              </a:rPr>
              <a:t>継続サービスライセンスの有効期限終了後</a:t>
            </a:r>
            <a:r>
              <a:rPr kumimoji="1" lang="en-US" altLang="ja-JP" sz="1000" dirty="0">
                <a:latin typeface="游ゴシック Medium" panose="020B0500000000000000" pitchFamily="50" charset="-128"/>
                <a:ea typeface="游ゴシック Medium" panose="020B0500000000000000" pitchFamily="50" charset="-128"/>
              </a:rPr>
              <a:t>31</a:t>
            </a:r>
            <a:r>
              <a:rPr kumimoji="1" lang="ja-JP" altLang="en-US" sz="1000" dirty="0">
                <a:latin typeface="游ゴシック Medium" panose="020B0500000000000000" pitchFamily="50" charset="-128"/>
                <a:ea typeface="游ゴシック Medium" panose="020B0500000000000000" pitchFamily="50" charset="-128"/>
              </a:rPr>
              <a:t>日以上経過した場合、再契約に必要なライセンスです。有効期限は購入日の翌々月</a:t>
            </a:r>
            <a:r>
              <a:rPr kumimoji="1" lang="en-US" altLang="ja-JP" sz="1000" dirty="0">
                <a:latin typeface="游ゴシック Medium" panose="020B0500000000000000" pitchFamily="50" charset="-128"/>
                <a:ea typeface="游ゴシック Medium" panose="020B0500000000000000" pitchFamily="50" charset="-128"/>
              </a:rPr>
              <a:t>1</a:t>
            </a:r>
            <a:r>
              <a:rPr kumimoji="1" lang="ja-JP" altLang="en-US" sz="1000" dirty="0">
                <a:latin typeface="游ゴシック Medium" panose="020B0500000000000000" pitchFamily="50" charset="-128"/>
                <a:ea typeface="游ゴシック Medium" panose="020B0500000000000000" pitchFamily="50" charset="-128"/>
              </a:rPr>
              <a:t>日から</a:t>
            </a:r>
            <a:r>
              <a:rPr kumimoji="1" lang="en-US" altLang="ja-JP" sz="1000" dirty="0">
                <a:latin typeface="游ゴシック Medium" panose="020B0500000000000000" pitchFamily="50" charset="-128"/>
                <a:ea typeface="游ゴシック Medium" panose="020B0500000000000000" pitchFamily="50" charset="-128"/>
              </a:rPr>
              <a:t>1</a:t>
            </a:r>
            <a:r>
              <a:rPr kumimoji="1" lang="ja-JP" altLang="en-US" sz="1000" dirty="0">
                <a:latin typeface="游ゴシック Medium" panose="020B0500000000000000" pitchFamily="50" charset="-128"/>
                <a:ea typeface="游ゴシック Medium" panose="020B0500000000000000" pitchFamily="50" charset="-128"/>
              </a:rPr>
              <a:t>年後です。</a:t>
            </a:r>
          </a:p>
        </p:txBody>
      </p:sp>
      <p:sp>
        <p:nvSpPr>
          <p:cNvPr id="27" name="テキスト ボックス 26">
            <a:extLst>
              <a:ext uri="{FF2B5EF4-FFF2-40B4-BE49-F238E27FC236}">
                <a16:creationId xmlns:a16="http://schemas.microsoft.com/office/drawing/2014/main" id="{5BF6E197-C14C-9FBF-788A-C72A8186C51B}"/>
              </a:ext>
            </a:extLst>
          </p:cNvPr>
          <p:cNvSpPr txBox="1"/>
          <p:nvPr/>
        </p:nvSpPr>
        <p:spPr>
          <a:xfrm>
            <a:off x="251520" y="4097510"/>
            <a:ext cx="5852100" cy="601960"/>
          </a:xfrm>
          <a:prstGeom prst="rect">
            <a:avLst/>
          </a:prstGeom>
          <a:noFill/>
        </p:spPr>
        <p:txBody>
          <a:bodyPr wrap="square" rtlCol="0">
            <a:spAutoFit/>
          </a:bodyPr>
          <a:lstStyle/>
          <a:p>
            <a:pPr>
              <a:lnSpc>
                <a:spcPct val="120000"/>
              </a:lnSpc>
            </a:pPr>
            <a:r>
              <a:rPr kumimoji="1" lang="en-US" altLang="ja-JP" sz="700" dirty="0">
                <a:latin typeface="游ゴシック Medium" panose="020B0500000000000000" pitchFamily="50" charset="-128"/>
                <a:ea typeface="游ゴシック Medium" panose="020B0500000000000000" pitchFamily="50" charset="-128"/>
              </a:rPr>
              <a:t>※</a:t>
            </a:r>
            <a:r>
              <a:rPr kumimoji="1" lang="ja-JP" altLang="en-US" sz="700" dirty="0">
                <a:latin typeface="游ゴシック Medium" panose="020B0500000000000000" pitchFamily="50" charset="-128"/>
                <a:ea typeface="游ゴシック Medium" panose="020B0500000000000000" pitchFamily="50" charset="-128"/>
              </a:rPr>
              <a:t>：継続サービスライセンスの契約が必要な機能は次の通りです。</a:t>
            </a:r>
            <a:endParaRPr kumimoji="1" lang="en-US" altLang="ja-JP" sz="700" dirty="0">
              <a:latin typeface="游ゴシック Medium" panose="020B0500000000000000" pitchFamily="50" charset="-128"/>
              <a:ea typeface="游ゴシック Medium" panose="020B0500000000000000" pitchFamily="50" charset="-128"/>
            </a:endParaRPr>
          </a:p>
          <a:p>
            <a:pPr>
              <a:lnSpc>
                <a:spcPct val="120000"/>
              </a:lnSpc>
            </a:pPr>
            <a:r>
              <a:rPr kumimoji="1" lang="ja-JP" altLang="en-US" sz="700" dirty="0">
                <a:latin typeface="游ゴシック Medium" panose="020B0500000000000000" pitchFamily="50" charset="-128"/>
                <a:ea typeface="游ゴシック Medium" panose="020B0500000000000000" pitchFamily="50" charset="-128"/>
              </a:rPr>
              <a:t>       ワークフロー・マルチレポート・</a:t>
            </a:r>
            <a:r>
              <a:rPr kumimoji="1" lang="en-US" altLang="ja-JP" sz="700" dirty="0">
                <a:latin typeface="游ゴシック Medium" panose="020B0500000000000000" pitchFamily="50" charset="-128"/>
                <a:ea typeface="游ゴシック Medium" panose="020B0500000000000000" pitchFamily="50" charset="-128"/>
              </a:rPr>
              <a:t>Garoon </a:t>
            </a:r>
            <a:r>
              <a:rPr kumimoji="1" lang="ja-JP" altLang="en-US" sz="700" dirty="0">
                <a:latin typeface="游ゴシック Medium" panose="020B0500000000000000" pitchFamily="50" charset="-128"/>
                <a:ea typeface="游ゴシック Medium" panose="020B0500000000000000" pitchFamily="50" charset="-128"/>
              </a:rPr>
              <a:t>モバイル・モバイルビュー・デスクトップリマインダー（</a:t>
            </a:r>
            <a:r>
              <a:rPr kumimoji="1" lang="en-US" altLang="ja-JP" sz="700" dirty="0">
                <a:latin typeface="游ゴシック Medium" panose="020B0500000000000000" pitchFamily="50" charset="-128"/>
                <a:ea typeface="游ゴシック Medium" panose="020B0500000000000000" pitchFamily="50" charset="-128"/>
              </a:rPr>
              <a:t>Cybozu Desktop 2</a:t>
            </a:r>
            <a:r>
              <a:rPr kumimoji="1" lang="ja-JP" altLang="en-US" sz="700" dirty="0">
                <a:latin typeface="游ゴシック Medium" panose="020B0500000000000000" pitchFamily="50" charset="-128"/>
                <a:ea typeface="游ゴシック Medium" panose="020B0500000000000000" pitchFamily="50" charset="-128"/>
              </a:rPr>
              <a:t>）・連携</a:t>
            </a:r>
            <a:r>
              <a:rPr kumimoji="1" lang="en-US" altLang="ja-JP" sz="700" dirty="0">
                <a:latin typeface="游ゴシック Medium" panose="020B0500000000000000" pitchFamily="50" charset="-128"/>
                <a:ea typeface="游ゴシック Medium" panose="020B0500000000000000" pitchFamily="50" charset="-128"/>
              </a:rPr>
              <a:t>API</a:t>
            </a:r>
          </a:p>
          <a:p>
            <a:pPr>
              <a:lnSpc>
                <a:spcPct val="120000"/>
              </a:lnSpc>
            </a:pPr>
            <a:r>
              <a:rPr lang="en-US" altLang="ja-JP" sz="700" dirty="0">
                <a:latin typeface="游ゴシック Medium" panose="020B0500000000000000" pitchFamily="50" charset="-128"/>
                <a:ea typeface="游ゴシック Medium" panose="020B0500000000000000" pitchFamily="50" charset="-128"/>
              </a:rPr>
              <a:t>※</a:t>
            </a:r>
            <a:r>
              <a:rPr lang="ja-JP" altLang="en-US" sz="700" dirty="0">
                <a:latin typeface="游ゴシック Medium" panose="020B0500000000000000" pitchFamily="50" charset="-128"/>
                <a:ea typeface="游ゴシック Medium" panose="020B0500000000000000" pitchFamily="50" charset="-128"/>
              </a:rPr>
              <a:t>：官公庁、公共団体、学校法人向けに特別価格の「</a:t>
            </a:r>
            <a:r>
              <a:rPr lang="ja-JP" altLang="en-US" sz="700" dirty="0">
                <a:latin typeface="游ゴシック Medium" panose="020B0500000000000000" pitchFamily="50" charset="-128"/>
                <a:ea typeface="游ゴシック Medium" panose="020B0500000000000000" pitchFamily="50" charset="-128"/>
                <a:hlinkClick r:id="rId3"/>
              </a:rPr>
              <a:t>アカデミック／ガバメント ライセンス</a:t>
            </a:r>
            <a:r>
              <a:rPr lang="ja-JP" altLang="en-US" sz="700" dirty="0">
                <a:latin typeface="游ゴシック Medium" panose="020B0500000000000000" pitchFamily="50" charset="-128"/>
                <a:ea typeface="游ゴシック Medium" panose="020B0500000000000000" pitchFamily="50" charset="-128"/>
              </a:rPr>
              <a:t>」をご用意しています。</a:t>
            </a:r>
            <a:endParaRPr lang="en-US" altLang="ja-JP" sz="700" dirty="0">
              <a:latin typeface="游ゴシック Medium" panose="020B0500000000000000" pitchFamily="50" charset="-128"/>
              <a:ea typeface="游ゴシック Medium" panose="020B0500000000000000" pitchFamily="50" charset="-128"/>
            </a:endParaRPr>
          </a:p>
          <a:p>
            <a:pPr>
              <a:lnSpc>
                <a:spcPct val="120000"/>
              </a:lnSpc>
            </a:pPr>
            <a:r>
              <a:rPr lang="en-US" altLang="ja-JP" sz="700" dirty="0">
                <a:latin typeface="游ゴシック Medium" panose="020B0500000000000000" pitchFamily="50" charset="-128"/>
                <a:ea typeface="游ゴシック Medium" panose="020B0500000000000000" pitchFamily="50" charset="-128"/>
              </a:rPr>
              <a:t>※</a:t>
            </a:r>
            <a:r>
              <a:rPr lang="ja-JP" altLang="en-US" sz="700" dirty="0">
                <a:latin typeface="游ゴシック Medium" panose="020B0500000000000000" pitchFamily="50" charset="-128"/>
                <a:ea typeface="游ゴシック Medium" panose="020B0500000000000000" pitchFamily="50" charset="-128"/>
              </a:rPr>
              <a:t>：価格に消費税は含まれません。</a:t>
            </a:r>
          </a:p>
        </p:txBody>
      </p:sp>
      <p:sp>
        <p:nvSpPr>
          <p:cNvPr id="2" name="テキスト プレースホルダー 6">
            <a:extLst>
              <a:ext uri="{FF2B5EF4-FFF2-40B4-BE49-F238E27FC236}">
                <a16:creationId xmlns:a16="http://schemas.microsoft.com/office/drawing/2014/main" id="{1A523E73-97FD-4AF2-5CF0-8D920782E397}"/>
              </a:ext>
            </a:extLst>
          </p:cNvPr>
          <p:cNvSpPr txBox="1">
            <a:spLocks/>
          </p:cNvSpPr>
          <p:nvPr/>
        </p:nvSpPr>
        <p:spPr>
          <a:xfrm>
            <a:off x="5294671" y="4591519"/>
            <a:ext cx="3622490" cy="230832"/>
          </a:xfrm>
          <a:prstGeom prst="rect">
            <a:avLst/>
          </a:prstGeom>
        </p:spPr>
        <p:txBody>
          <a:bodyPr vert="horz" wrap="square" lIns="91440" tIns="45720" rIns="91440" bIns="45720" rtlCol="0">
            <a:spAutoFit/>
          </a:bodyPr>
          <a:lstStyle>
            <a:lvl1pPr marL="202401" indent="-202401" algn="l" defTabSz="685800" rtl="0" eaLnBrk="1" latinLnBrk="0" hangingPunct="1">
              <a:lnSpc>
                <a:spcPct val="130000"/>
              </a:lnSpc>
              <a:spcBef>
                <a:spcPts val="750"/>
              </a:spcBef>
              <a:buClr>
                <a:schemeClr val="accent2"/>
              </a:buClr>
              <a:buFont typeface="Wingdings" pitchFamily="2" charset="2"/>
              <a:buChar char="l"/>
              <a:tabLst/>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07194" indent="-164302" algn="l" defTabSz="685800" rtl="0" eaLnBrk="1" latinLnBrk="0" hangingPunct="1">
              <a:lnSpc>
                <a:spcPct val="130000"/>
              </a:lnSpc>
              <a:spcBef>
                <a:spcPts val="375"/>
              </a:spcBef>
              <a:buClr>
                <a:schemeClr val="accent3"/>
              </a:buClr>
              <a:buFont typeface="Arial" panose="020B0604020202020204" pitchFamily="34" charset="0"/>
              <a:buChar char="•"/>
              <a:tabLst/>
              <a:defRPr kumimoji="1" sz="1200" b="0" i="0" kern="1200">
                <a:solidFill>
                  <a:schemeClr val="tx1"/>
                </a:solidFill>
                <a:latin typeface="Yu Gothic" panose="020B0400000000000000" pitchFamily="34" charset="-128"/>
                <a:ea typeface="Yu Gothic" panose="020B0400000000000000" pitchFamily="34" charset="-128"/>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200" b="0" i="0" kern="1200">
                <a:solidFill>
                  <a:schemeClr val="tx1">
                    <a:lumMod val="60000"/>
                    <a:lumOff val="40000"/>
                  </a:schemeClr>
                </a:solidFill>
                <a:latin typeface="Yu Gothic" panose="020B0400000000000000" pitchFamily="34" charset="-128"/>
                <a:ea typeface="Yu Gothic" panose="020B0400000000000000" pitchFamily="34" charset="-128"/>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100" b="0" i="0" kern="1200">
                <a:solidFill>
                  <a:schemeClr val="tx1">
                    <a:lumMod val="60000"/>
                    <a:lumOff val="40000"/>
                  </a:schemeClr>
                </a:solidFill>
                <a:latin typeface="Yu Gothic" panose="020B0400000000000000" pitchFamily="34" charset="-128"/>
                <a:ea typeface="Yu Gothic" panose="020B0400000000000000" pitchFamily="34" charset="-128"/>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r">
              <a:lnSpc>
                <a:spcPct val="100000"/>
              </a:lnSpc>
              <a:spcBef>
                <a:spcPts val="300"/>
              </a:spcBef>
              <a:buNone/>
            </a:pPr>
            <a:r>
              <a:rPr lang="ja-JP" altLang="en-US" sz="900" dirty="0">
                <a:latin typeface="游ゴシック Medium" panose="020B0500000000000000" pitchFamily="50" charset="-128"/>
                <a:ea typeface="游ゴシック Medium" panose="020B0500000000000000" pitchFamily="50" charset="-128"/>
              </a:rPr>
              <a:t>詳細：</a:t>
            </a:r>
            <a:r>
              <a:rPr lang="en-US" altLang="ja-JP" sz="900" dirty="0">
                <a:solidFill>
                  <a:schemeClr val="accent2"/>
                </a:solidFill>
                <a:latin typeface="游ゴシック Medium" panose="020B0500000000000000" pitchFamily="50" charset="-128"/>
                <a:ea typeface="游ゴシック Medium" panose="020B0500000000000000" pitchFamily="50" charset="-128"/>
              </a:rPr>
              <a:t>https://garoon.cybozu.co.jp/price/package/user.html</a:t>
            </a:r>
            <a:endParaRPr lang="en-US" altLang="ja-JP" sz="900" dirty="0">
              <a:solidFill>
                <a:schemeClr val="accent2"/>
              </a:solidFill>
              <a:latin typeface="游ゴシック Medium" panose="020B0500000000000000" pitchFamily="50" charset="-128"/>
              <a:ea typeface="游ゴシック Medium" panose="020B0500000000000000" pitchFamily="50" charset="-128"/>
              <a:hlinkClick r:id="rId4">
                <a:extLst>
                  <a:ext uri="{A12FA001-AC4F-418D-AE19-62706E023703}">
                    <ahyp:hlinkClr xmlns:ahyp="http://schemas.microsoft.com/office/drawing/2018/hyperlinkcolor" val="tx"/>
                  </a:ext>
                </a:extLst>
              </a:hlinkClick>
            </a:endParaRPr>
          </a:p>
        </p:txBody>
      </p:sp>
      <p:sp>
        <p:nvSpPr>
          <p:cNvPr id="5" name="テキスト プレースホルダー 2">
            <a:extLst>
              <a:ext uri="{FF2B5EF4-FFF2-40B4-BE49-F238E27FC236}">
                <a16:creationId xmlns:a16="http://schemas.microsoft.com/office/drawing/2014/main" id="{6D6E6CFA-5E98-3A7F-20A2-B40422BC7B20}"/>
              </a:ext>
            </a:extLst>
          </p:cNvPr>
          <p:cNvSpPr txBox="1">
            <a:spLocks/>
          </p:cNvSpPr>
          <p:nvPr/>
        </p:nvSpPr>
        <p:spPr>
          <a:xfrm>
            <a:off x="317704" y="995435"/>
            <a:ext cx="4522789" cy="301365"/>
          </a:xfrm>
          <a:prstGeom prst="rect">
            <a:avLst/>
          </a:prstGeom>
        </p:spPr>
        <p:txBody>
          <a:bodyPr vert="horz" wrap="square" lIns="91440" tIns="45720" rIns="91440" bIns="45720" rtlCol="0">
            <a:spAutoFit/>
          </a:bodyPr>
          <a:lstStyle>
            <a:lvl1pPr marL="202401" indent="-202401" algn="l" defTabSz="685800" rtl="0" eaLnBrk="1" latinLnBrk="0" hangingPunct="1">
              <a:lnSpc>
                <a:spcPct val="130000"/>
              </a:lnSpc>
              <a:spcBef>
                <a:spcPts val="750"/>
              </a:spcBef>
              <a:buClr>
                <a:schemeClr val="accent2"/>
              </a:buClr>
              <a:buFont typeface="Wingdings" pitchFamily="2" charset="2"/>
              <a:buChar char="l"/>
              <a:tabLst/>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07194" indent="-164302" algn="l" defTabSz="685800" rtl="0" eaLnBrk="1" latinLnBrk="0" hangingPunct="1">
              <a:lnSpc>
                <a:spcPct val="130000"/>
              </a:lnSpc>
              <a:spcBef>
                <a:spcPts val="375"/>
              </a:spcBef>
              <a:buClr>
                <a:schemeClr val="accent3"/>
              </a:buClr>
              <a:buFont typeface="Arial" panose="020B0604020202020204" pitchFamily="34" charset="0"/>
              <a:buChar char="•"/>
              <a:tabLst/>
              <a:defRPr kumimoji="1" sz="1200" b="0" i="0" kern="1200">
                <a:solidFill>
                  <a:schemeClr val="tx1"/>
                </a:solidFill>
                <a:latin typeface="Yu Gothic" panose="020B0400000000000000" pitchFamily="34" charset="-128"/>
                <a:ea typeface="Yu Gothic" panose="020B0400000000000000" pitchFamily="34" charset="-128"/>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200" b="0" i="0" kern="1200">
                <a:solidFill>
                  <a:schemeClr val="tx1">
                    <a:lumMod val="60000"/>
                    <a:lumOff val="40000"/>
                  </a:schemeClr>
                </a:solidFill>
                <a:latin typeface="Yu Gothic" panose="020B0400000000000000" pitchFamily="34" charset="-128"/>
                <a:ea typeface="Yu Gothic" panose="020B0400000000000000" pitchFamily="34" charset="-128"/>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100" b="0" i="0" kern="1200">
                <a:solidFill>
                  <a:schemeClr val="tx1">
                    <a:lumMod val="60000"/>
                    <a:lumOff val="40000"/>
                  </a:schemeClr>
                </a:solidFill>
                <a:latin typeface="Yu Gothic" panose="020B0400000000000000" pitchFamily="34" charset="-128"/>
                <a:ea typeface="Yu Gothic" panose="020B0400000000000000" pitchFamily="34" charset="-128"/>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161925" indent="-161925">
              <a:lnSpc>
                <a:spcPct val="120000"/>
              </a:lnSpc>
              <a:spcBef>
                <a:spcPts val="0"/>
              </a:spcBef>
            </a:pPr>
            <a:r>
              <a:rPr kumimoji="1" lang="ja-JP" altLang="en-US" sz="1200" b="1" dirty="0">
                <a:solidFill>
                  <a:schemeClr val="accent2"/>
                </a:solidFill>
                <a:latin typeface="游ゴシック" panose="020B0400000000000000" pitchFamily="50" charset="-128"/>
                <a:ea typeface="游ゴシック" panose="020B0400000000000000" pitchFamily="50" charset="-128"/>
              </a:rPr>
              <a:t>継続サービスライセンス</a:t>
            </a:r>
          </a:p>
        </p:txBody>
      </p:sp>
      <p:graphicFrame>
        <p:nvGraphicFramePr>
          <p:cNvPr id="4" name="表 3">
            <a:extLst>
              <a:ext uri="{FF2B5EF4-FFF2-40B4-BE49-F238E27FC236}">
                <a16:creationId xmlns:a16="http://schemas.microsoft.com/office/drawing/2014/main" id="{A241645C-E588-35BB-4E8A-D2413ECAAA73}"/>
              </a:ext>
            </a:extLst>
          </p:cNvPr>
          <p:cNvGraphicFramePr>
            <a:graphicFrameLocks noGrp="1"/>
          </p:cNvGraphicFramePr>
          <p:nvPr>
            <p:extLst>
              <p:ext uri="{D42A27DB-BD31-4B8C-83A1-F6EECF244321}">
                <p14:modId xmlns:p14="http://schemas.microsoft.com/office/powerpoint/2010/main" val="3419555794"/>
              </p:ext>
            </p:extLst>
          </p:nvPr>
        </p:nvGraphicFramePr>
        <p:xfrm>
          <a:off x="323850" y="2057400"/>
          <a:ext cx="8496298" cy="1987550"/>
        </p:xfrm>
        <a:graphic>
          <a:graphicData uri="http://schemas.openxmlformats.org/drawingml/2006/table">
            <a:tbl>
              <a:tblPr firstRow="1" bandRow="1">
                <a:tableStyleId>{5C22544A-7EE6-4342-B048-85BDC9FD1C3A}</a:tableStyleId>
              </a:tblPr>
              <a:tblGrid>
                <a:gridCol w="447427">
                  <a:extLst>
                    <a:ext uri="{9D8B030D-6E8A-4147-A177-3AD203B41FA5}">
                      <a16:colId xmlns:a16="http://schemas.microsoft.com/office/drawing/2014/main" val="2373950353"/>
                    </a:ext>
                  </a:extLst>
                </a:gridCol>
                <a:gridCol w="1184523">
                  <a:extLst>
                    <a:ext uri="{9D8B030D-6E8A-4147-A177-3AD203B41FA5}">
                      <a16:colId xmlns:a16="http://schemas.microsoft.com/office/drawing/2014/main" val="2926415031"/>
                    </a:ext>
                  </a:extLst>
                </a:gridCol>
                <a:gridCol w="1144058">
                  <a:extLst>
                    <a:ext uri="{9D8B030D-6E8A-4147-A177-3AD203B41FA5}">
                      <a16:colId xmlns:a16="http://schemas.microsoft.com/office/drawing/2014/main" val="1793308548"/>
                    </a:ext>
                  </a:extLst>
                </a:gridCol>
                <a:gridCol w="1144058">
                  <a:extLst>
                    <a:ext uri="{9D8B030D-6E8A-4147-A177-3AD203B41FA5}">
                      <a16:colId xmlns:a16="http://schemas.microsoft.com/office/drawing/2014/main" val="188020053"/>
                    </a:ext>
                  </a:extLst>
                </a:gridCol>
                <a:gridCol w="1144058">
                  <a:extLst>
                    <a:ext uri="{9D8B030D-6E8A-4147-A177-3AD203B41FA5}">
                      <a16:colId xmlns:a16="http://schemas.microsoft.com/office/drawing/2014/main" val="61497865"/>
                    </a:ext>
                  </a:extLst>
                </a:gridCol>
                <a:gridCol w="1144058">
                  <a:extLst>
                    <a:ext uri="{9D8B030D-6E8A-4147-A177-3AD203B41FA5}">
                      <a16:colId xmlns:a16="http://schemas.microsoft.com/office/drawing/2014/main" val="2532321719"/>
                    </a:ext>
                  </a:extLst>
                </a:gridCol>
                <a:gridCol w="1144058">
                  <a:extLst>
                    <a:ext uri="{9D8B030D-6E8A-4147-A177-3AD203B41FA5}">
                      <a16:colId xmlns:a16="http://schemas.microsoft.com/office/drawing/2014/main" val="2171791357"/>
                    </a:ext>
                  </a:extLst>
                </a:gridCol>
                <a:gridCol w="1144058">
                  <a:extLst>
                    <a:ext uri="{9D8B030D-6E8A-4147-A177-3AD203B41FA5}">
                      <a16:colId xmlns:a16="http://schemas.microsoft.com/office/drawing/2014/main" val="3486579533"/>
                    </a:ext>
                  </a:extLst>
                </a:gridCol>
              </a:tblGrid>
              <a:tr h="19875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800" b="1" i="0" u="none" strike="noStrike" cap="none" normalizeH="0" baseline="0" dirty="0">
                        <a:ln>
                          <a:noFill/>
                        </a:ln>
                        <a:solidFill>
                          <a:schemeClr val="bg1"/>
                        </a:solidFill>
                        <a:effectLst/>
                        <a:latin typeface="Yu Gothic" panose="020B0400000000000000" pitchFamily="34" charset="-128"/>
                        <a:ea typeface="Yu Gothic" panose="020B0400000000000000" pitchFamily="34" charset="-128"/>
                        <a:cs typeface="メイリオ" panose="020B0604030504040204" pitchFamily="50" charset="-128"/>
                      </a:endParaRPr>
                    </a:p>
                  </a:txBody>
                  <a:tcPr marL="0" marR="0" marT="36000" marB="21600" anchor="ctr" horzOverflow="overflow">
                    <a:lnB w="12700" cap="flat" cmpd="sng" algn="ctr">
                      <a:solidFill>
                        <a:schemeClr val="accent1"/>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en-US" altLang="ja-JP" sz="800" b="1" i="0" u="none" strike="noStrike" cap="none" normalizeH="0" baseline="0" dirty="0">
                        <a:ln>
                          <a:noFill/>
                        </a:ln>
                        <a:solidFill>
                          <a:schemeClr val="bg1"/>
                        </a:solidFill>
                        <a:effectLst/>
                        <a:latin typeface="Yu Gothic" panose="020B0400000000000000" pitchFamily="34" charset="-128"/>
                        <a:ea typeface="Yu Gothic" panose="020B0400000000000000" pitchFamily="34" charset="-128"/>
                        <a:cs typeface="メイリオ" panose="020B0604030504040204" pitchFamily="50" charset="-128"/>
                      </a:endParaRPr>
                    </a:p>
                  </a:txBody>
                  <a:tcPr marL="0" marR="0" marT="36000" marB="21600" anchor="ctr" horzOverflow="overflow">
                    <a:lnR w="12700" cap="flat" cmpd="sng" algn="ctr">
                      <a:solidFill>
                        <a:schemeClr val="accent1"/>
                      </a:solidFill>
                      <a:prstDash val="solid"/>
                      <a:round/>
                      <a:headEnd type="none" w="med" len="med"/>
                      <a:tailEnd type="none" w="med" len="med"/>
                    </a:lnR>
                    <a:lnB w="12700" cap="flat" cmpd="sng" algn="ctr">
                      <a:solidFill>
                        <a:schemeClr val="accent1"/>
                      </a:solidFill>
                      <a:prstDash val="solid"/>
                      <a:round/>
                      <a:headEnd type="none" w="med" len="med"/>
                      <a:tailEnd type="none" w="med" len="med"/>
                    </a:lnB>
                    <a:solidFill>
                      <a:schemeClr val="bg1"/>
                    </a:solidFill>
                  </a:tcPr>
                </a:tc>
                <a:tc grid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800" b="1" i="0" u="none" strike="noStrike" cap="none" normalizeH="0" baseline="0" dirty="0">
                          <a:ln>
                            <a:noFill/>
                          </a:ln>
                          <a:solidFill>
                            <a:schemeClr val="accent1"/>
                          </a:solidFill>
                          <a:effectLst/>
                          <a:latin typeface="Yu Gothic" panose="020B0400000000000000" pitchFamily="34" charset="-128"/>
                          <a:ea typeface="Yu Gothic" panose="020B0400000000000000" pitchFamily="34" charset="-128"/>
                          <a:cs typeface="メイリオ" panose="020B0604030504040204" pitchFamily="50" charset="-128"/>
                        </a:rPr>
                        <a:t>継続サービスライセンス</a:t>
                      </a:r>
                    </a:p>
                  </a:txBody>
                  <a:tcPr marL="0" marR="0" marT="36000" marB="21600" anchor="ctr" horzOverflow="overflow">
                    <a:lnL w="12700" cap="flat" cmpd="sng" algn="ctr">
                      <a:solidFill>
                        <a:schemeClr val="accent1"/>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050" b="1" i="0" u="none" strike="noStrike" cap="none" normalizeH="0" baseline="0" dirty="0">
                        <a:ln>
                          <a:noFill/>
                        </a:ln>
                        <a:solidFill>
                          <a:srgbClr val="FFFFFF"/>
                        </a:solidFill>
                        <a:effectLst/>
                        <a:latin typeface="Yu Gothic" panose="020B0400000000000000" pitchFamily="34" charset="-128"/>
                        <a:ea typeface="Yu Gothic" panose="020B0400000000000000" pitchFamily="34" charset="-128"/>
                        <a:cs typeface="メイリオ" panose="020B0604030504040204" pitchFamily="50" charset="-128"/>
                      </a:endParaRPr>
                    </a:p>
                  </a:txBody>
                  <a:tcPr marL="0" marR="0" marT="36000" marB="21600" anchor="ctr" horzOverflow="overflow">
                    <a:solidFill>
                      <a:schemeClr val="accent1"/>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050" b="1" i="0" u="none" strike="noStrike" cap="none" normalizeH="0" baseline="0" dirty="0">
                        <a:ln>
                          <a:noFill/>
                        </a:ln>
                        <a:solidFill>
                          <a:srgbClr val="FFFFFF"/>
                        </a:solidFill>
                        <a:effectLst/>
                        <a:latin typeface="Yu Gothic" panose="020B0400000000000000" pitchFamily="34" charset="-128"/>
                        <a:ea typeface="Yu Gothic" panose="020B0400000000000000" pitchFamily="34" charset="-128"/>
                        <a:cs typeface="メイリオ" panose="020B0604030504040204" pitchFamily="50" charset="-128"/>
                      </a:endParaRPr>
                    </a:p>
                  </a:txBody>
                  <a:tcPr marL="0" marR="0" marT="36000" marB="21600" anchor="ctr" horzOverflow="overflow">
                    <a:solidFill>
                      <a:schemeClr val="accent1"/>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050" b="1" i="0" u="none" strike="noStrike" cap="none" normalizeH="0" baseline="0" dirty="0">
                        <a:ln>
                          <a:noFill/>
                        </a:ln>
                        <a:solidFill>
                          <a:srgbClr val="FFFFFF"/>
                        </a:solidFill>
                        <a:effectLst/>
                        <a:latin typeface="Yu Gothic" panose="020B0400000000000000" pitchFamily="34" charset="-128"/>
                        <a:ea typeface="Yu Gothic" panose="020B0400000000000000" pitchFamily="34" charset="-128"/>
                        <a:cs typeface="メイリオ" panose="020B0604030504040204" pitchFamily="50" charset="-128"/>
                      </a:endParaRPr>
                    </a:p>
                  </a:txBody>
                  <a:tcPr marL="0" marR="0" marT="36000" marB="21600" anchor="ctr" horzOverflow="overflow">
                    <a:solidFill>
                      <a:schemeClr val="accent1"/>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050" b="1" i="0" u="none" strike="noStrike" cap="none" normalizeH="0" baseline="0" dirty="0">
                        <a:ln>
                          <a:noFill/>
                        </a:ln>
                        <a:solidFill>
                          <a:srgbClr val="FFFFFF"/>
                        </a:solidFill>
                        <a:effectLst/>
                        <a:latin typeface="Yu Gothic" panose="020B0400000000000000" pitchFamily="34" charset="-128"/>
                        <a:ea typeface="Yu Gothic" panose="020B0400000000000000" pitchFamily="34" charset="-128"/>
                        <a:cs typeface="メイリオ" panose="020B0604030504040204" pitchFamily="50" charset="-128"/>
                      </a:endParaRPr>
                    </a:p>
                  </a:txBody>
                  <a:tcPr marL="0" marR="0" marT="36000" marB="21600" anchor="ctr" horzOverflow="overflow">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800" b="1" i="0" u="none" strike="noStrike" cap="none" normalizeH="0" baseline="0" dirty="0">
                          <a:ln>
                            <a:noFill/>
                          </a:ln>
                          <a:solidFill>
                            <a:schemeClr val="accent3"/>
                          </a:solidFill>
                          <a:effectLst/>
                          <a:latin typeface="Yu Gothic" panose="020B0400000000000000" pitchFamily="34" charset="-128"/>
                          <a:ea typeface="Yu Gothic" panose="020B0400000000000000" pitchFamily="34" charset="-128"/>
                          <a:cs typeface="メイリオ" panose="020B0604030504040204" pitchFamily="50" charset="-128"/>
                        </a:rPr>
                        <a:t>サービスライセンス</a:t>
                      </a:r>
                    </a:p>
                  </a:txBody>
                  <a:tcPr marL="0" marR="0" marT="36000" marB="21600" anchor="ctr" horzOverflow="overflow">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solidFill>
                  </a:tcPr>
                </a:tc>
                <a:extLst>
                  <a:ext uri="{0D108BD9-81ED-4DB2-BD59-A6C34878D82A}">
                    <a16:rowId xmlns:a16="http://schemas.microsoft.com/office/drawing/2014/main" val="3299527249"/>
                  </a:ext>
                </a:extLst>
              </a:tr>
              <a:tr h="198755">
                <a:tc>
                  <a:txBody>
                    <a:bodyPr/>
                    <a:lstStyle>
                      <a:lvl1pPr eaLnBrk="0" hangingPunct="0">
                        <a:lnSpc>
                          <a:spcPct val="130000"/>
                        </a:lnSpc>
                        <a:spcBef>
                          <a:spcPct val="50000"/>
                        </a:spcBef>
                        <a:buClr>
                          <a:srgbClr val="0A569E"/>
                        </a:buClr>
                        <a:buFont typeface="Arial" panose="020B0604020202020204" pitchFamily="34" charset="0"/>
                        <a:defRPr kumimoji="1">
                          <a:solidFill>
                            <a:schemeClr val="tx1"/>
                          </a:solidFill>
                          <a:latin typeface="Candara" panose="020E0502030303020204" pitchFamily="34" charset="0"/>
                          <a:ea typeface="メイリオ" panose="020B0604030504040204" pitchFamily="50" charset="-128"/>
                          <a:cs typeface="メイリオ" panose="020B0604030504040204" pitchFamily="50" charset="-128"/>
                        </a:defRPr>
                      </a:lvl1pPr>
                      <a:lvl2pPr marL="742950" indent="-285750" eaLnBrk="0" hangingPunct="0">
                        <a:lnSpc>
                          <a:spcPct val="130000"/>
                        </a:lnSpc>
                        <a:spcBef>
                          <a:spcPct val="50000"/>
                        </a:spcBef>
                        <a:buClr>
                          <a:srgbClr val="1C4686"/>
                        </a:buClr>
                        <a:buFont typeface="Wingdings" panose="05000000000000000000" pitchFamily="2" charset="2"/>
                        <a:defRPr kumimoji="1" sz="16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eaLnBrk="0" hangingPunct="0">
                        <a:lnSpc>
                          <a:spcPct val="130000"/>
                        </a:lnSpc>
                        <a:spcBef>
                          <a:spcPct val="50000"/>
                        </a:spcBef>
                        <a:buClr>
                          <a:srgbClr val="74B6DE"/>
                        </a:buClr>
                        <a:defRPr kumimoji="1"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eaLnBrk="0" hangingPunct="0">
                        <a:lnSpc>
                          <a:spcPct val="130000"/>
                        </a:lnSpc>
                        <a:spcBef>
                          <a:spcPct val="50000"/>
                        </a:spcBef>
                        <a:buClr>
                          <a:srgbClr val="74B6DE"/>
                        </a:buClr>
                        <a:defRPr kumimoji="1"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eaLnBrk="0" hangingPunct="0">
                        <a:lnSpc>
                          <a:spcPct val="130000"/>
                        </a:lnSpc>
                        <a:spcBef>
                          <a:spcPct val="50000"/>
                        </a:spcBef>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6pPr>
                      <a:lvl7pPr marL="29718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7pPr>
                      <a:lvl8pPr marL="34290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8pPr>
                      <a:lvl9pPr marL="38862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800" b="1" i="0" u="none" strike="noStrike" cap="none" normalizeH="0" baseline="0" dirty="0">
                          <a:ln>
                            <a:noFill/>
                          </a:ln>
                          <a:solidFill>
                            <a:schemeClr val="bg1"/>
                          </a:solidFill>
                          <a:effectLst/>
                          <a:latin typeface="Yu Gothic" panose="020B0400000000000000" pitchFamily="34" charset="-128"/>
                          <a:ea typeface="Yu Gothic" panose="020B0400000000000000" pitchFamily="34" charset="-128"/>
                          <a:cs typeface="メイリオ" panose="020B0604030504040204" pitchFamily="50" charset="-128"/>
                        </a:rPr>
                        <a:t>ランク</a:t>
                      </a:r>
                    </a:p>
                  </a:txBody>
                  <a:tcPr marL="0" marR="0" marT="36000" marB="21600" anchor="ctr" horzOverflow="overflow">
                    <a:lnL w="12700" cap="flat" cmpd="sng" algn="ctr">
                      <a:solidFill>
                        <a:schemeClr val="bg1">
                          <a:lumMod val="85000"/>
                        </a:schemeClr>
                      </a:solidFill>
                      <a:prstDash val="solid"/>
                      <a:round/>
                      <a:headEnd type="none" w="med" len="med"/>
                      <a:tailEnd type="none" w="med" len="med"/>
                    </a:lnL>
                    <a:lnT w="12700" cap="flat" cmpd="sng" algn="ctr">
                      <a:solidFill>
                        <a:schemeClr val="accent1"/>
                      </a:solidFill>
                      <a:prstDash val="solid"/>
                      <a:round/>
                      <a:headEnd type="none" w="med" len="med"/>
                      <a:tailEnd type="none" w="med" len="med"/>
                    </a:lnT>
                    <a:solidFill>
                      <a:schemeClr val="accent1"/>
                    </a:solidFill>
                  </a:tcPr>
                </a:tc>
                <a:tc>
                  <a:txBody>
                    <a:bodyPr/>
                    <a:lstStyle>
                      <a:lvl1pPr eaLnBrk="0" hangingPunct="0">
                        <a:lnSpc>
                          <a:spcPct val="130000"/>
                        </a:lnSpc>
                        <a:spcBef>
                          <a:spcPct val="50000"/>
                        </a:spcBef>
                        <a:buClr>
                          <a:srgbClr val="0A569E"/>
                        </a:buClr>
                        <a:buFont typeface="Arial" panose="020B0604020202020204" pitchFamily="34" charset="0"/>
                        <a:defRPr kumimoji="1">
                          <a:solidFill>
                            <a:schemeClr val="tx1"/>
                          </a:solidFill>
                          <a:latin typeface="Candara" panose="020E0502030303020204" pitchFamily="34" charset="0"/>
                          <a:ea typeface="メイリオ" panose="020B0604030504040204" pitchFamily="50" charset="-128"/>
                          <a:cs typeface="メイリオ" panose="020B0604030504040204" pitchFamily="50" charset="-128"/>
                        </a:defRPr>
                      </a:lvl1pPr>
                      <a:lvl2pPr marL="742950" indent="-285750" eaLnBrk="0" hangingPunct="0">
                        <a:lnSpc>
                          <a:spcPct val="130000"/>
                        </a:lnSpc>
                        <a:spcBef>
                          <a:spcPct val="50000"/>
                        </a:spcBef>
                        <a:buClr>
                          <a:srgbClr val="1C4686"/>
                        </a:buClr>
                        <a:buFont typeface="Wingdings" panose="05000000000000000000" pitchFamily="2" charset="2"/>
                        <a:defRPr kumimoji="1" sz="16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eaLnBrk="0" hangingPunct="0">
                        <a:lnSpc>
                          <a:spcPct val="130000"/>
                        </a:lnSpc>
                        <a:spcBef>
                          <a:spcPct val="50000"/>
                        </a:spcBef>
                        <a:buClr>
                          <a:srgbClr val="74B6DE"/>
                        </a:buClr>
                        <a:defRPr kumimoji="1"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eaLnBrk="0" hangingPunct="0">
                        <a:lnSpc>
                          <a:spcPct val="130000"/>
                        </a:lnSpc>
                        <a:spcBef>
                          <a:spcPct val="50000"/>
                        </a:spcBef>
                        <a:buClr>
                          <a:srgbClr val="74B6DE"/>
                        </a:buClr>
                        <a:defRPr kumimoji="1"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eaLnBrk="0" hangingPunct="0">
                        <a:lnSpc>
                          <a:spcPct val="130000"/>
                        </a:lnSpc>
                        <a:spcBef>
                          <a:spcPct val="50000"/>
                        </a:spcBef>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6pPr>
                      <a:lvl7pPr marL="29718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7pPr>
                      <a:lvl8pPr marL="34290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8pPr>
                      <a:lvl9pPr marL="38862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800" b="1" i="0" u="none" strike="noStrike" cap="none" normalizeH="0" baseline="0" dirty="0">
                          <a:ln>
                            <a:noFill/>
                          </a:ln>
                          <a:solidFill>
                            <a:schemeClr val="bg1"/>
                          </a:solidFill>
                          <a:effectLst/>
                          <a:latin typeface="Yu Gothic" panose="020B0400000000000000" pitchFamily="34" charset="-128"/>
                          <a:ea typeface="Yu Gothic" panose="020B0400000000000000" pitchFamily="34" charset="-128"/>
                          <a:cs typeface="メイリオ" panose="020B0604030504040204" pitchFamily="50" charset="-128"/>
                        </a:rPr>
                        <a:t>ご契約人数</a:t>
                      </a:r>
                      <a:endParaRPr kumimoji="1" lang="en-US" altLang="ja-JP" sz="800" b="1" i="0" u="none" strike="noStrike" cap="none" normalizeH="0" baseline="0" dirty="0">
                        <a:ln>
                          <a:noFill/>
                        </a:ln>
                        <a:solidFill>
                          <a:schemeClr val="bg1"/>
                        </a:solidFill>
                        <a:effectLst/>
                        <a:latin typeface="Yu Gothic" panose="020B0400000000000000" pitchFamily="34" charset="-128"/>
                        <a:ea typeface="Yu Gothic" panose="020B0400000000000000" pitchFamily="34" charset="-128"/>
                        <a:cs typeface="メイリオ" panose="020B0604030504040204" pitchFamily="50" charset="-128"/>
                      </a:endParaRPr>
                    </a:p>
                  </a:txBody>
                  <a:tcPr marL="0" marR="0" marT="36000" marB="21600" anchor="ctr" horzOverflow="overflow">
                    <a:lnT w="12700" cap="flat" cmpd="sng" algn="ctr">
                      <a:solidFill>
                        <a:schemeClr val="accent1"/>
                      </a:solidFill>
                      <a:prstDash val="solid"/>
                      <a:round/>
                      <a:headEnd type="none" w="med" len="med"/>
                      <a:tailEnd type="none" w="med" len="med"/>
                    </a:lnT>
                    <a:solidFill>
                      <a:schemeClr val="accent1"/>
                    </a:solidFill>
                  </a:tcPr>
                </a:tc>
                <a:tc>
                  <a:txBody>
                    <a:bodyPr/>
                    <a:lstStyle>
                      <a:lvl1pPr eaLnBrk="0" hangingPunct="0">
                        <a:lnSpc>
                          <a:spcPct val="130000"/>
                        </a:lnSpc>
                        <a:spcBef>
                          <a:spcPct val="50000"/>
                        </a:spcBef>
                        <a:buClr>
                          <a:srgbClr val="0A569E"/>
                        </a:buClr>
                        <a:buFont typeface="Arial" panose="020B0604020202020204" pitchFamily="34" charset="0"/>
                        <a:defRPr kumimoji="1">
                          <a:solidFill>
                            <a:schemeClr val="tx1"/>
                          </a:solidFill>
                          <a:latin typeface="Candara" panose="020E0502030303020204" pitchFamily="34" charset="0"/>
                          <a:ea typeface="メイリオ" panose="020B0604030504040204" pitchFamily="50" charset="-128"/>
                          <a:cs typeface="メイリオ" panose="020B0604030504040204" pitchFamily="50" charset="-128"/>
                        </a:defRPr>
                      </a:lvl1pPr>
                      <a:lvl2pPr marL="742950" indent="-285750" eaLnBrk="0" hangingPunct="0">
                        <a:lnSpc>
                          <a:spcPct val="130000"/>
                        </a:lnSpc>
                        <a:spcBef>
                          <a:spcPct val="50000"/>
                        </a:spcBef>
                        <a:buClr>
                          <a:srgbClr val="1C4686"/>
                        </a:buClr>
                        <a:buFont typeface="Wingdings" panose="05000000000000000000" pitchFamily="2" charset="2"/>
                        <a:defRPr kumimoji="1" sz="16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eaLnBrk="0" hangingPunct="0">
                        <a:lnSpc>
                          <a:spcPct val="130000"/>
                        </a:lnSpc>
                        <a:spcBef>
                          <a:spcPct val="50000"/>
                        </a:spcBef>
                        <a:buClr>
                          <a:srgbClr val="74B6DE"/>
                        </a:buClr>
                        <a:defRPr kumimoji="1"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eaLnBrk="0" hangingPunct="0">
                        <a:lnSpc>
                          <a:spcPct val="130000"/>
                        </a:lnSpc>
                        <a:spcBef>
                          <a:spcPct val="50000"/>
                        </a:spcBef>
                        <a:buClr>
                          <a:srgbClr val="74B6DE"/>
                        </a:buClr>
                        <a:defRPr kumimoji="1"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eaLnBrk="0" hangingPunct="0">
                        <a:lnSpc>
                          <a:spcPct val="130000"/>
                        </a:lnSpc>
                        <a:spcBef>
                          <a:spcPct val="50000"/>
                        </a:spcBef>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6pPr>
                      <a:lvl7pPr marL="29718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7pPr>
                      <a:lvl8pPr marL="34290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8pPr>
                      <a:lvl9pPr marL="38862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800" b="1" i="0" u="none" strike="noStrike" cap="none" normalizeH="0" baseline="0" dirty="0">
                          <a:ln>
                            <a:noFill/>
                          </a:ln>
                          <a:solidFill>
                            <a:srgbClr val="FFFFFF"/>
                          </a:solidFill>
                          <a:effectLst/>
                          <a:latin typeface="Yu Gothic" panose="020B0400000000000000" pitchFamily="34" charset="-128"/>
                          <a:ea typeface="Yu Gothic" panose="020B0400000000000000" pitchFamily="34" charset="-128"/>
                          <a:cs typeface="メイリオ" panose="020B0604030504040204" pitchFamily="50" charset="-128"/>
                        </a:rPr>
                        <a:t>1</a:t>
                      </a:r>
                      <a:r>
                        <a:rPr kumimoji="1" lang="ja-JP" altLang="en-US" sz="800" b="1" i="0" u="none" strike="noStrike" cap="none" normalizeH="0" baseline="0" dirty="0">
                          <a:ln>
                            <a:noFill/>
                          </a:ln>
                          <a:solidFill>
                            <a:srgbClr val="FFFFFF"/>
                          </a:solidFill>
                          <a:effectLst/>
                          <a:latin typeface="Yu Gothic" panose="020B0400000000000000" pitchFamily="34" charset="-128"/>
                          <a:ea typeface="Yu Gothic" panose="020B0400000000000000" pitchFamily="34" charset="-128"/>
                          <a:cs typeface="メイリオ" panose="020B0604030504040204" pitchFamily="50" charset="-128"/>
                        </a:rPr>
                        <a:t>年</a:t>
                      </a:r>
                    </a:p>
                  </a:txBody>
                  <a:tcPr marL="0" marR="0" marT="36000" marB="21600" anchor="ctr" horzOverflow="overflow">
                    <a:lnT w="12700" cap="flat" cmpd="sng" algn="ctr">
                      <a:solidFill>
                        <a:schemeClr val="accent1"/>
                      </a:solidFill>
                      <a:prstDash val="solid"/>
                      <a:round/>
                      <a:headEnd type="none" w="med" len="med"/>
                      <a:tailEnd type="none" w="med" len="med"/>
                    </a:lnT>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800" b="1" i="0" u="none" strike="noStrike" cap="none" normalizeH="0" baseline="0" dirty="0">
                          <a:ln>
                            <a:noFill/>
                          </a:ln>
                          <a:solidFill>
                            <a:srgbClr val="FFFFFF"/>
                          </a:solidFill>
                          <a:effectLst/>
                          <a:latin typeface="Yu Gothic" panose="020B0400000000000000" pitchFamily="34" charset="-128"/>
                          <a:ea typeface="Yu Gothic" panose="020B0400000000000000" pitchFamily="34" charset="-128"/>
                          <a:cs typeface="メイリオ" panose="020B0604030504040204" pitchFamily="50" charset="-128"/>
                        </a:rPr>
                        <a:t>2</a:t>
                      </a:r>
                      <a:r>
                        <a:rPr kumimoji="1" lang="ja-JP" altLang="en-US" sz="800" b="1" i="0" u="none" strike="noStrike" cap="none" normalizeH="0" baseline="0" dirty="0">
                          <a:ln>
                            <a:noFill/>
                          </a:ln>
                          <a:solidFill>
                            <a:srgbClr val="FFFFFF"/>
                          </a:solidFill>
                          <a:effectLst/>
                          <a:latin typeface="Yu Gothic" panose="020B0400000000000000" pitchFamily="34" charset="-128"/>
                          <a:ea typeface="Yu Gothic" panose="020B0400000000000000" pitchFamily="34" charset="-128"/>
                          <a:cs typeface="メイリオ" panose="020B0604030504040204" pitchFamily="50" charset="-128"/>
                        </a:rPr>
                        <a:t>年パック</a:t>
                      </a:r>
                    </a:p>
                  </a:txBody>
                  <a:tcPr marL="0" marR="0" marT="36000" marB="21600" anchor="ctr" horzOverflow="overflow">
                    <a:lnT w="12700" cap="flat" cmpd="sng" algn="ctr">
                      <a:solidFill>
                        <a:schemeClr val="accent1"/>
                      </a:solidFill>
                      <a:prstDash val="solid"/>
                      <a:round/>
                      <a:headEnd type="none" w="med" len="med"/>
                      <a:tailEnd type="none" w="med" len="med"/>
                    </a:lnT>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800" b="1" i="0" u="none" strike="noStrike" cap="none" normalizeH="0" baseline="0" dirty="0">
                          <a:ln>
                            <a:noFill/>
                          </a:ln>
                          <a:solidFill>
                            <a:srgbClr val="FFFFFF"/>
                          </a:solidFill>
                          <a:effectLst/>
                          <a:latin typeface="Yu Gothic" panose="020B0400000000000000" pitchFamily="34" charset="-128"/>
                          <a:ea typeface="Yu Gothic" panose="020B0400000000000000" pitchFamily="34" charset="-128"/>
                          <a:cs typeface="メイリオ" panose="020B0604030504040204" pitchFamily="50" charset="-128"/>
                        </a:rPr>
                        <a:t>3</a:t>
                      </a:r>
                      <a:r>
                        <a:rPr kumimoji="1" lang="ja-JP" altLang="en-US" sz="800" b="1" i="0" u="none" strike="noStrike" cap="none" normalizeH="0" baseline="0" dirty="0">
                          <a:ln>
                            <a:noFill/>
                          </a:ln>
                          <a:solidFill>
                            <a:srgbClr val="FFFFFF"/>
                          </a:solidFill>
                          <a:effectLst/>
                          <a:latin typeface="Yu Gothic" panose="020B0400000000000000" pitchFamily="34" charset="-128"/>
                          <a:ea typeface="Yu Gothic" panose="020B0400000000000000" pitchFamily="34" charset="-128"/>
                          <a:cs typeface="メイリオ" panose="020B0604030504040204" pitchFamily="50" charset="-128"/>
                        </a:rPr>
                        <a:t>年パック</a:t>
                      </a:r>
                    </a:p>
                  </a:txBody>
                  <a:tcPr marL="0" marR="0" marT="36000" marB="21600" anchor="ctr" horzOverflow="overflow">
                    <a:lnT w="12700" cap="flat" cmpd="sng" algn="ctr">
                      <a:solidFill>
                        <a:schemeClr val="accent1"/>
                      </a:solidFill>
                      <a:prstDash val="solid"/>
                      <a:round/>
                      <a:headEnd type="none" w="med" len="med"/>
                      <a:tailEnd type="none" w="med" len="med"/>
                    </a:lnT>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800" b="1" i="0" u="none" strike="noStrike" cap="none" normalizeH="0" baseline="0" dirty="0">
                          <a:ln>
                            <a:noFill/>
                          </a:ln>
                          <a:solidFill>
                            <a:srgbClr val="FFFFFF"/>
                          </a:solidFill>
                          <a:effectLst/>
                          <a:latin typeface="Yu Gothic" panose="020B0400000000000000" pitchFamily="34" charset="-128"/>
                          <a:ea typeface="Yu Gothic" panose="020B0400000000000000" pitchFamily="34" charset="-128"/>
                          <a:cs typeface="メイリオ" panose="020B0604030504040204" pitchFamily="50" charset="-128"/>
                        </a:rPr>
                        <a:t>4</a:t>
                      </a:r>
                      <a:r>
                        <a:rPr kumimoji="1" lang="ja-JP" altLang="en-US" sz="800" b="1" i="0" u="none" strike="noStrike" cap="none" normalizeH="0" baseline="0" dirty="0">
                          <a:ln>
                            <a:noFill/>
                          </a:ln>
                          <a:solidFill>
                            <a:srgbClr val="FFFFFF"/>
                          </a:solidFill>
                          <a:effectLst/>
                          <a:latin typeface="Yu Gothic" panose="020B0400000000000000" pitchFamily="34" charset="-128"/>
                          <a:ea typeface="Yu Gothic" panose="020B0400000000000000" pitchFamily="34" charset="-128"/>
                          <a:cs typeface="メイリオ" panose="020B0604030504040204" pitchFamily="50" charset="-128"/>
                        </a:rPr>
                        <a:t>年パック</a:t>
                      </a:r>
                    </a:p>
                  </a:txBody>
                  <a:tcPr marL="0" marR="0" marT="36000" marB="21600" anchor="ctr" horzOverflow="overflow">
                    <a:lnT w="12700" cap="flat" cmpd="sng" algn="ctr">
                      <a:solidFill>
                        <a:schemeClr val="accent1"/>
                      </a:solidFill>
                      <a:prstDash val="solid"/>
                      <a:round/>
                      <a:headEnd type="none" w="med" len="med"/>
                      <a:tailEnd type="none" w="med" len="med"/>
                    </a:lnT>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800" b="1" i="0" u="none" strike="noStrike" cap="none" normalizeH="0" baseline="0" dirty="0">
                          <a:ln>
                            <a:noFill/>
                          </a:ln>
                          <a:solidFill>
                            <a:srgbClr val="FFFFFF"/>
                          </a:solidFill>
                          <a:effectLst/>
                          <a:latin typeface="Yu Gothic" panose="020B0400000000000000" pitchFamily="34" charset="-128"/>
                          <a:ea typeface="Yu Gothic" panose="020B0400000000000000" pitchFamily="34" charset="-128"/>
                          <a:cs typeface="メイリオ" panose="020B0604030504040204" pitchFamily="50" charset="-128"/>
                        </a:rPr>
                        <a:t>5</a:t>
                      </a:r>
                      <a:r>
                        <a:rPr kumimoji="1" lang="ja-JP" altLang="en-US" sz="800" b="1" i="0" u="none" strike="noStrike" cap="none" normalizeH="0" baseline="0" dirty="0">
                          <a:ln>
                            <a:noFill/>
                          </a:ln>
                          <a:solidFill>
                            <a:srgbClr val="FFFFFF"/>
                          </a:solidFill>
                          <a:effectLst/>
                          <a:latin typeface="Yu Gothic" panose="020B0400000000000000" pitchFamily="34" charset="-128"/>
                          <a:ea typeface="Yu Gothic" panose="020B0400000000000000" pitchFamily="34" charset="-128"/>
                          <a:cs typeface="メイリオ" panose="020B0604030504040204" pitchFamily="50" charset="-128"/>
                        </a:rPr>
                        <a:t>年パック</a:t>
                      </a:r>
                    </a:p>
                  </a:txBody>
                  <a:tcPr marL="0" marR="0" marT="36000" marB="21600" anchor="ctr" horzOverflow="overflow">
                    <a:lnT w="12700" cap="flat" cmpd="sng" algn="ctr">
                      <a:solidFill>
                        <a:schemeClr val="accent1"/>
                      </a:solidFill>
                      <a:prstDash val="solid"/>
                      <a:round/>
                      <a:headEnd type="none" w="med" len="med"/>
                      <a:tailEnd type="none" w="med" len="med"/>
                    </a:lnT>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800" b="1" i="0" u="none" strike="noStrike" cap="none" normalizeH="0" baseline="0" dirty="0">
                          <a:ln>
                            <a:noFill/>
                          </a:ln>
                          <a:solidFill>
                            <a:srgbClr val="FFFFFF"/>
                          </a:solidFill>
                          <a:effectLst/>
                          <a:latin typeface="Yu Gothic" panose="020B0400000000000000" pitchFamily="34" charset="-128"/>
                          <a:ea typeface="Yu Gothic" panose="020B0400000000000000" pitchFamily="34" charset="-128"/>
                          <a:cs typeface="メイリオ" panose="020B0604030504040204" pitchFamily="50" charset="-128"/>
                        </a:rPr>
                        <a:t>1</a:t>
                      </a:r>
                      <a:r>
                        <a:rPr kumimoji="1" lang="ja-JP" altLang="en-US" sz="800" b="1" i="0" u="none" strike="noStrike" cap="none" normalizeH="0" baseline="0" dirty="0">
                          <a:ln>
                            <a:noFill/>
                          </a:ln>
                          <a:solidFill>
                            <a:srgbClr val="FFFFFF"/>
                          </a:solidFill>
                          <a:effectLst/>
                          <a:latin typeface="Yu Gothic" panose="020B0400000000000000" pitchFamily="34" charset="-128"/>
                          <a:ea typeface="Yu Gothic" panose="020B0400000000000000" pitchFamily="34" charset="-128"/>
                          <a:cs typeface="メイリオ" panose="020B0604030504040204" pitchFamily="50" charset="-128"/>
                        </a:rPr>
                        <a:t>年</a:t>
                      </a:r>
                    </a:p>
                  </a:txBody>
                  <a:tcPr marL="0" marR="0" marT="36000" marB="21600" anchor="ctr" horzOverflow="overflow">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solidFill>
                      <a:schemeClr val="accent3"/>
                    </a:solidFill>
                  </a:tcPr>
                </a:tc>
                <a:extLst>
                  <a:ext uri="{0D108BD9-81ED-4DB2-BD59-A6C34878D82A}">
                    <a16:rowId xmlns:a16="http://schemas.microsoft.com/office/drawing/2014/main" val="2905851677"/>
                  </a:ext>
                </a:extLst>
              </a:tr>
              <a:tr h="198755">
                <a:tc>
                  <a:txBody>
                    <a:bodyPr/>
                    <a:lstStyle>
                      <a:lvl1pPr eaLnBrk="0" hangingPunct="0">
                        <a:lnSpc>
                          <a:spcPct val="130000"/>
                        </a:lnSpc>
                        <a:spcBef>
                          <a:spcPct val="50000"/>
                        </a:spcBef>
                        <a:buClr>
                          <a:srgbClr val="0A569E"/>
                        </a:buClr>
                        <a:buFont typeface="Arial" panose="020B0604020202020204" pitchFamily="34" charset="0"/>
                        <a:defRPr kumimoji="1">
                          <a:solidFill>
                            <a:schemeClr val="tx1"/>
                          </a:solidFill>
                          <a:latin typeface="Candara" panose="020E0502030303020204" pitchFamily="34" charset="0"/>
                          <a:ea typeface="メイリオ" panose="020B0604030504040204" pitchFamily="50" charset="-128"/>
                          <a:cs typeface="メイリオ" panose="020B0604030504040204" pitchFamily="50" charset="-128"/>
                        </a:defRPr>
                      </a:lvl1pPr>
                      <a:lvl2pPr marL="742950" indent="-285750" eaLnBrk="0" hangingPunct="0">
                        <a:lnSpc>
                          <a:spcPct val="130000"/>
                        </a:lnSpc>
                        <a:spcBef>
                          <a:spcPct val="50000"/>
                        </a:spcBef>
                        <a:buClr>
                          <a:srgbClr val="1C4686"/>
                        </a:buClr>
                        <a:buFont typeface="Wingdings" panose="05000000000000000000" pitchFamily="2" charset="2"/>
                        <a:defRPr kumimoji="1" sz="16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eaLnBrk="0" hangingPunct="0">
                        <a:lnSpc>
                          <a:spcPct val="130000"/>
                        </a:lnSpc>
                        <a:spcBef>
                          <a:spcPct val="50000"/>
                        </a:spcBef>
                        <a:buClr>
                          <a:srgbClr val="74B6DE"/>
                        </a:buClr>
                        <a:defRPr kumimoji="1"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eaLnBrk="0" hangingPunct="0">
                        <a:lnSpc>
                          <a:spcPct val="130000"/>
                        </a:lnSpc>
                        <a:spcBef>
                          <a:spcPct val="50000"/>
                        </a:spcBef>
                        <a:buClr>
                          <a:srgbClr val="74B6DE"/>
                        </a:buClr>
                        <a:defRPr kumimoji="1"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eaLnBrk="0" hangingPunct="0">
                        <a:lnSpc>
                          <a:spcPct val="130000"/>
                        </a:lnSpc>
                        <a:spcBef>
                          <a:spcPct val="50000"/>
                        </a:spcBef>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6pPr>
                      <a:lvl7pPr marL="29718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7pPr>
                      <a:lvl8pPr marL="34290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8pPr>
                      <a:lvl9pPr marL="38862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800" b="1"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A</a:t>
                      </a:r>
                      <a:endParaRPr kumimoji="1" lang="ja-JP" altLang="en-US" sz="800" b="1"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endParaRPr>
                    </a:p>
                  </a:txBody>
                  <a:tcPr marL="0" marR="0" marT="36000" marB="21600" anchor="ctr" horzOverflow="overflow">
                    <a:lnL w="12700" cap="flat" cmpd="sng" algn="ctr">
                      <a:solidFill>
                        <a:schemeClr val="bg1">
                          <a:lumMod val="85000"/>
                        </a:schemeClr>
                      </a:solidFill>
                      <a:prstDash val="solid"/>
                      <a:round/>
                      <a:headEnd type="none" w="med" len="med"/>
                      <a:tailEnd type="none" w="med" len="med"/>
                    </a:lnL>
                    <a:solidFill>
                      <a:schemeClr val="bg1">
                        <a:lumMod val="95000"/>
                      </a:schemeClr>
                    </a:solidFill>
                  </a:tcPr>
                </a:tc>
                <a:tc>
                  <a:txBody>
                    <a:bodyPr/>
                    <a:lstStyle>
                      <a:lvl1pPr eaLnBrk="0" hangingPunct="0">
                        <a:lnSpc>
                          <a:spcPct val="130000"/>
                        </a:lnSpc>
                        <a:spcBef>
                          <a:spcPct val="50000"/>
                        </a:spcBef>
                        <a:buClr>
                          <a:srgbClr val="0A569E"/>
                        </a:buClr>
                        <a:buFont typeface="Arial" panose="020B0604020202020204" pitchFamily="34" charset="0"/>
                        <a:defRPr kumimoji="1">
                          <a:solidFill>
                            <a:schemeClr val="tx1"/>
                          </a:solidFill>
                          <a:latin typeface="Candara" panose="020E0502030303020204" pitchFamily="34" charset="0"/>
                          <a:ea typeface="メイリオ" panose="020B0604030504040204" pitchFamily="50" charset="-128"/>
                          <a:cs typeface="メイリオ" panose="020B0604030504040204" pitchFamily="50" charset="-128"/>
                        </a:defRPr>
                      </a:lvl1pPr>
                      <a:lvl2pPr marL="742950" indent="-285750" eaLnBrk="0" hangingPunct="0">
                        <a:lnSpc>
                          <a:spcPct val="130000"/>
                        </a:lnSpc>
                        <a:spcBef>
                          <a:spcPct val="50000"/>
                        </a:spcBef>
                        <a:buClr>
                          <a:srgbClr val="1C4686"/>
                        </a:buClr>
                        <a:buFont typeface="Wingdings" panose="05000000000000000000" pitchFamily="2" charset="2"/>
                        <a:defRPr kumimoji="1" sz="16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eaLnBrk="0" hangingPunct="0">
                        <a:lnSpc>
                          <a:spcPct val="130000"/>
                        </a:lnSpc>
                        <a:spcBef>
                          <a:spcPct val="50000"/>
                        </a:spcBef>
                        <a:buClr>
                          <a:srgbClr val="74B6DE"/>
                        </a:buClr>
                        <a:defRPr kumimoji="1"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eaLnBrk="0" hangingPunct="0">
                        <a:lnSpc>
                          <a:spcPct val="130000"/>
                        </a:lnSpc>
                        <a:spcBef>
                          <a:spcPct val="50000"/>
                        </a:spcBef>
                        <a:buClr>
                          <a:srgbClr val="74B6DE"/>
                        </a:buClr>
                        <a:defRPr kumimoji="1"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eaLnBrk="0" hangingPunct="0">
                        <a:lnSpc>
                          <a:spcPct val="130000"/>
                        </a:lnSpc>
                        <a:spcBef>
                          <a:spcPct val="50000"/>
                        </a:spcBef>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6pPr>
                      <a:lvl7pPr marL="29718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7pPr>
                      <a:lvl8pPr marL="34290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8pPr>
                      <a:lvl9pPr marL="38862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a:t>
                      </a:r>
                      <a:r>
                        <a:rPr kumimoji="1" lang="en-US" altLang="ja-JP"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50</a:t>
                      </a:r>
                      <a:r>
                        <a:rPr kumimoji="1" lang="ja-JP" altLang="en-US"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ユーザー</a:t>
                      </a:r>
                    </a:p>
                  </a:txBody>
                  <a:tcPr marL="72000" marR="0" marT="36000" marB="21600" anchor="ctr" horzOverflow="overflow">
                    <a:solidFill>
                      <a:schemeClr val="bg1">
                        <a:lumMod val="95000"/>
                      </a:schemeClr>
                    </a:solidFill>
                  </a:tcPr>
                </a:tc>
                <a:tc>
                  <a:txBody>
                    <a:bodyPr/>
                    <a:lstStyle>
                      <a:lvl1pPr eaLnBrk="0" hangingPunct="0">
                        <a:lnSpc>
                          <a:spcPct val="130000"/>
                        </a:lnSpc>
                        <a:spcBef>
                          <a:spcPct val="50000"/>
                        </a:spcBef>
                        <a:buClr>
                          <a:srgbClr val="0A569E"/>
                        </a:buClr>
                        <a:buFont typeface="Arial" panose="020B0604020202020204" pitchFamily="34" charset="0"/>
                        <a:defRPr kumimoji="1">
                          <a:solidFill>
                            <a:schemeClr val="tx1"/>
                          </a:solidFill>
                          <a:latin typeface="Candara" panose="020E0502030303020204" pitchFamily="34" charset="0"/>
                          <a:ea typeface="メイリオ" panose="020B0604030504040204" pitchFamily="50" charset="-128"/>
                          <a:cs typeface="メイリオ" panose="020B0604030504040204" pitchFamily="50" charset="-128"/>
                        </a:defRPr>
                      </a:lvl1pPr>
                      <a:lvl2pPr marL="742950" indent="-285750" eaLnBrk="0" hangingPunct="0">
                        <a:lnSpc>
                          <a:spcPct val="130000"/>
                        </a:lnSpc>
                        <a:spcBef>
                          <a:spcPct val="50000"/>
                        </a:spcBef>
                        <a:buClr>
                          <a:srgbClr val="1C4686"/>
                        </a:buClr>
                        <a:buFont typeface="Wingdings" panose="05000000000000000000" pitchFamily="2" charset="2"/>
                        <a:defRPr kumimoji="1" sz="16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eaLnBrk="0" hangingPunct="0">
                        <a:lnSpc>
                          <a:spcPct val="130000"/>
                        </a:lnSpc>
                        <a:spcBef>
                          <a:spcPct val="50000"/>
                        </a:spcBef>
                        <a:buClr>
                          <a:srgbClr val="74B6DE"/>
                        </a:buClr>
                        <a:defRPr kumimoji="1"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eaLnBrk="0" hangingPunct="0">
                        <a:lnSpc>
                          <a:spcPct val="130000"/>
                        </a:lnSpc>
                        <a:spcBef>
                          <a:spcPct val="50000"/>
                        </a:spcBef>
                        <a:buClr>
                          <a:srgbClr val="74B6DE"/>
                        </a:buClr>
                        <a:defRPr kumimoji="1"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eaLnBrk="0" hangingPunct="0">
                        <a:lnSpc>
                          <a:spcPct val="130000"/>
                        </a:lnSpc>
                        <a:spcBef>
                          <a:spcPct val="50000"/>
                        </a:spcBef>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6pPr>
                      <a:lvl7pPr marL="29718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7pPr>
                      <a:lvl8pPr marL="34290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8pPr>
                      <a:lvl9pPr marL="38862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120,000</a:t>
                      </a:r>
                      <a:r>
                        <a:rPr kumimoji="1" lang="ja-JP" altLang="en-US"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円</a:t>
                      </a:r>
                      <a:r>
                        <a:rPr kumimoji="1" lang="en-US" altLang="ja-JP"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/50</a:t>
                      </a:r>
                      <a:r>
                        <a:rPr kumimoji="1" lang="ja-JP" altLang="en-US"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ユーザー</a:t>
                      </a:r>
                    </a:p>
                  </a:txBody>
                  <a:tcPr marL="0" marR="36000" marT="36000" marB="21600" anchor="ctr" horzOverflow="overflow">
                    <a:solidFill>
                      <a:schemeClr val="bg1">
                        <a:lumMod val="95000"/>
                      </a:schemeClr>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216,000</a:t>
                      </a:r>
                      <a:r>
                        <a:rPr kumimoji="1" lang="ja-JP" altLang="en-US"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円</a:t>
                      </a:r>
                      <a:r>
                        <a:rPr kumimoji="1" lang="en-US" altLang="ja-JP"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/50</a:t>
                      </a:r>
                      <a:r>
                        <a:rPr kumimoji="1" lang="ja-JP" altLang="en-US"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ユーザー</a:t>
                      </a:r>
                    </a:p>
                  </a:txBody>
                  <a:tcPr marL="0" marR="36000" marT="36000" marB="21600" anchor="ctr" horzOverflow="overflow">
                    <a:solidFill>
                      <a:schemeClr val="bg1">
                        <a:lumMod val="95000"/>
                      </a:schemeClr>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270,000</a:t>
                      </a:r>
                      <a:r>
                        <a:rPr kumimoji="1" lang="ja-JP" altLang="en-US"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円</a:t>
                      </a:r>
                      <a:r>
                        <a:rPr kumimoji="1" lang="en-US" altLang="ja-JP"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/50</a:t>
                      </a:r>
                      <a:r>
                        <a:rPr kumimoji="1" lang="ja-JP" altLang="en-US"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ユーザー</a:t>
                      </a:r>
                    </a:p>
                  </a:txBody>
                  <a:tcPr marL="0" marR="36000" marT="36000" marB="21600" anchor="ctr" horzOverflow="overflow">
                    <a:solidFill>
                      <a:schemeClr val="bg1">
                        <a:lumMod val="95000"/>
                      </a:schemeClr>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360,000</a:t>
                      </a:r>
                      <a:r>
                        <a:rPr kumimoji="1" lang="ja-JP" altLang="en-US"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円</a:t>
                      </a:r>
                      <a:r>
                        <a:rPr kumimoji="1" lang="en-US" altLang="ja-JP"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/50</a:t>
                      </a:r>
                      <a:r>
                        <a:rPr kumimoji="1" lang="ja-JP" altLang="en-US"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ユーザー</a:t>
                      </a:r>
                    </a:p>
                  </a:txBody>
                  <a:tcPr marL="0" marR="36000" marT="36000" marB="21600" anchor="ctr" horzOverflow="overflow">
                    <a:solidFill>
                      <a:schemeClr val="bg1">
                        <a:lumMod val="95000"/>
                      </a:schemeClr>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450,000</a:t>
                      </a:r>
                      <a:r>
                        <a:rPr kumimoji="1" lang="ja-JP" altLang="en-US"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円</a:t>
                      </a:r>
                      <a:r>
                        <a:rPr kumimoji="1" lang="en-US" altLang="ja-JP"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/50</a:t>
                      </a:r>
                      <a:r>
                        <a:rPr kumimoji="1" lang="ja-JP" altLang="en-US"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ユーザー</a:t>
                      </a:r>
                    </a:p>
                  </a:txBody>
                  <a:tcPr marL="0" marR="36000" marT="36000" marB="21600" anchor="ctr" horzOverflow="overflow">
                    <a:solidFill>
                      <a:schemeClr val="bg1">
                        <a:lumMod val="95000"/>
                      </a:schemeClr>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420,000</a:t>
                      </a:r>
                      <a:r>
                        <a:rPr kumimoji="1" lang="ja-JP" altLang="en-US"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円</a:t>
                      </a:r>
                      <a:r>
                        <a:rPr kumimoji="1" lang="en-US" altLang="ja-JP"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/50</a:t>
                      </a:r>
                      <a:r>
                        <a:rPr kumimoji="1" lang="ja-JP" altLang="en-US"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ユーザー</a:t>
                      </a:r>
                    </a:p>
                  </a:txBody>
                  <a:tcPr marL="0" marR="36000" marT="36000" marB="21600" anchor="ctr" horzOverflow="overflow">
                    <a:lnR w="12700" cap="flat" cmpd="sng" algn="ctr">
                      <a:solidFill>
                        <a:schemeClr val="bg1">
                          <a:lumMod val="85000"/>
                        </a:schemeClr>
                      </a:solidFill>
                      <a:prstDash val="solid"/>
                      <a:round/>
                      <a:headEnd type="none" w="med" len="med"/>
                      <a:tailEnd type="none" w="med" len="med"/>
                    </a:lnR>
                    <a:solidFill>
                      <a:schemeClr val="bg1">
                        <a:lumMod val="95000"/>
                      </a:schemeClr>
                    </a:solidFill>
                  </a:tcPr>
                </a:tc>
                <a:extLst>
                  <a:ext uri="{0D108BD9-81ED-4DB2-BD59-A6C34878D82A}">
                    <a16:rowId xmlns:a16="http://schemas.microsoft.com/office/drawing/2014/main" val="4117436014"/>
                  </a:ext>
                </a:extLst>
              </a:tr>
              <a:tr h="198755">
                <a:tc>
                  <a:txBody>
                    <a:bodyPr/>
                    <a:lstStyle>
                      <a:lvl1pPr eaLnBrk="0" hangingPunct="0">
                        <a:lnSpc>
                          <a:spcPct val="130000"/>
                        </a:lnSpc>
                        <a:spcBef>
                          <a:spcPct val="50000"/>
                        </a:spcBef>
                        <a:buClr>
                          <a:srgbClr val="0A569E"/>
                        </a:buClr>
                        <a:buFont typeface="Arial" panose="020B0604020202020204" pitchFamily="34" charset="0"/>
                        <a:defRPr kumimoji="1">
                          <a:solidFill>
                            <a:schemeClr val="tx1"/>
                          </a:solidFill>
                          <a:latin typeface="Candara" panose="020E0502030303020204" pitchFamily="34" charset="0"/>
                          <a:ea typeface="メイリオ" panose="020B0604030504040204" pitchFamily="50" charset="-128"/>
                          <a:cs typeface="メイリオ" panose="020B0604030504040204" pitchFamily="50" charset="-128"/>
                        </a:defRPr>
                      </a:lvl1pPr>
                      <a:lvl2pPr marL="742950" indent="-285750" eaLnBrk="0" hangingPunct="0">
                        <a:lnSpc>
                          <a:spcPct val="130000"/>
                        </a:lnSpc>
                        <a:spcBef>
                          <a:spcPct val="50000"/>
                        </a:spcBef>
                        <a:buClr>
                          <a:srgbClr val="1C4686"/>
                        </a:buClr>
                        <a:buFont typeface="Wingdings" panose="05000000000000000000" pitchFamily="2" charset="2"/>
                        <a:defRPr kumimoji="1" sz="16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eaLnBrk="0" hangingPunct="0">
                        <a:lnSpc>
                          <a:spcPct val="130000"/>
                        </a:lnSpc>
                        <a:spcBef>
                          <a:spcPct val="50000"/>
                        </a:spcBef>
                        <a:buClr>
                          <a:srgbClr val="74B6DE"/>
                        </a:buClr>
                        <a:defRPr kumimoji="1"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eaLnBrk="0" hangingPunct="0">
                        <a:lnSpc>
                          <a:spcPct val="130000"/>
                        </a:lnSpc>
                        <a:spcBef>
                          <a:spcPct val="50000"/>
                        </a:spcBef>
                        <a:buClr>
                          <a:srgbClr val="74B6DE"/>
                        </a:buClr>
                        <a:defRPr kumimoji="1"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eaLnBrk="0" hangingPunct="0">
                        <a:lnSpc>
                          <a:spcPct val="130000"/>
                        </a:lnSpc>
                        <a:spcBef>
                          <a:spcPct val="50000"/>
                        </a:spcBef>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6pPr>
                      <a:lvl7pPr marL="29718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7pPr>
                      <a:lvl8pPr marL="34290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8pPr>
                      <a:lvl9pPr marL="38862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800" b="1"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B</a:t>
                      </a:r>
                      <a:endParaRPr kumimoji="1" lang="ja-JP" altLang="en-US" sz="800" b="1"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endParaRPr>
                    </a:p>
                  </a:txBody>
                  <a:tcPr marL="0" marR="0" marT="36000" marB="21600" anchor="ctr" horzOverflow="overflow">
                    <a:lnL w="12700" cap="flat" cmpd="sng" algn="ctr">
                      <a:solidFill>
                        <a:schemeClr val="bg1">
                          <a:lumMod val="85000"/>
                        </a:schemeClr>
                      </a:solidFill>
                      <a:prstDash val="solid"/>
                      <a:round/>
                      <a:headEnd type="none" w="med" len="med"/>
                      <a:tailEnd type="none" w="med" len="med"/>
                    </a:lnL>
                    <a:solidFill>
                      <a:schemeClr val="tx2">
                        <a:lumMod val="20000"/>
                        <a:lumOff val="80000"/>
                      </a:schemeClr>
                    </a:solidFill>
                  </a:tcPr>
                </a:tc>
                <a:tc>
                  <a:txBody>
                    <a:bodyPr/>
                    <a:lstStyle>
                      <a:lvl1pPr eaLnBrk="0" hangingPunct="0">
                        <a:lnSpc>
                          <a:spcPct val="130000"/>
                        </a:lnSpc>
                        <a:spcBef>
                          <a:spcPct val="50000"/>
                        </a:spcBef>
                        <a:buClr>
                          <a:srgbClr val="0A569E"/>
                        </a:buClr>
                        <a:buFont typeface="Arial" panose="020B0604020202020204" pitchFamily="34" charset="0"/>
                        <a:defRPr kumimoji="1">
                          <a:solidFill>
                            <a:schemeClr val="tx1"/>
                          </a:solidFill>
                          <a:latin typeface="Candara" panose="020E0502030303020204" pitchFamily="34" charset="0"/>
                          <a:ea typeface="メイリオ" panose="020B0604030504040204" pitchFamily="50" charset="-128"/>
                          <a:cs typeface="メイリオ" panose="020B0604030504040204" pitchFamily="50" charset="-128"/>
                        </a:defRPr>
                      </a:lvl1pPr>
                      <a:lvl2pPr marL="742950" indent="-285750" eaLnBrk="0" hangingPunct="0">
                        <a:lnSpc>
                          <a:spcPct val="130000"/>
                        </a:lnSpc>
                        <a:spcBef>
                          <a:spcPct val="50000"/>
                        </a:spcBef>
                        <a:buClr>
                          <a:srgbClr val="1C4686"/>
                        </a:buClr>
                        <a:buFont typeface="Wingdings" panose="05000000000000000000" pitchFamily="2" charset="2"/>
                        <a:defRPr kumimoji="1" sz="16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eaLnBrk="0" hangingPunct="0">
                        <a:lnSpc>
                          <a:spcPct val="130000"/>
                        </a:lnSpc>
                        <a:spcBef>
                          <a:spcPct val="50000"/>
                        </a:spcBef>
                        <a:buClr>
                          <a:srgbClr val="74B6DE"/>
                        </a:buClr>
                        <a:defRPr kumimoji="1"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eaLnBrk="0" hangingPunct="0">
                        <a:lnSpc>
                          <a:spcPct val="130000"/>
                        </a:lnSpc>
                        <a:spcBef>
                          <a:spcPct val="50000"/>
                        </a:spcBef>
                        <a:buClr>
                          <a:srgbClr val="74B6DE"/>
                        </a:buClr>
                        <a:defRPr kumimoji="1"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eaLnBrk="0" hangingPunct="0">
                        <a:lnSpc>
                          <a:spcPct val="130000"/>
                        </a:lnSpc>
                        <a:spcBef>
                          <a:spcPct val="50000"/>
                        </a:spcBef>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6pPr>
                      <a:lvl7pPr marL="29718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7pPr>
                      <a:lvl8pPr marL="34290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8pPr>
                      <a:lvl9pPr marL="38862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51</a:t>
                      </a:r>
                      <a:r>
                        <a:rPr kumimoji="1" lang="ja-JP" altLang="en-US"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a:t>
                      </a:r>
                      <a:r>
                        <a:rPr kumimoji="1" lang="en-US" altLang="ja-JP"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249</a:t>
                      </a:r>
                      <a:r>
                        <a:rPr kumimoji="1" lang="ja-JP" altLang="en-US"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ユーザー</a:t>
                      </a:r>
                    </a:p>
                  </a:txBody>
                  <a:tcPr marL="72000" marR="0" marT="36000" marB="21600" anchor="ctr" horzOverflow="overflow">
                    <a:solidFill>
                      <a:schemeClr val="tx2">
                        <a:lumMod val="20000"/>
                        <a:lumOff val="80000"/>
                      </a:schemeClr>
                    </a:solidFill>
                  </a:tcPr>
                </a:tc>
                <a:tc>
                  <a:txBody>
                    <a:bodyPr/>
                    <a:lstStyle>
                      <a:lvl1pPr eaLnBrk="0" hangingPunct="0">
                        <a:lnSpc>
                          <a:spcPct val="130000"/>
                        </a:lnSpc>
                        <a:spcBef>
                          <a:spcPct val="50000"/>
                        </a:spcBef>
                        <a:buClr>
                          <a:srgbClr val="0A569E"/>
                        </a:buClr>
                        <a:buFont typeface="Arial" panose="020B0604020202020204" pitchFamily="34" charset="0"/>
                        <a:defRPr kumimoji="1">
                          <a:solidFill>
                            <a:schemeClr val="tx1"/>
                          </a:solidFill>
                          <a:latin typeface="Candara" panose="020E0502030303020204" pitchFamily="34" charset="0"/>
                          <a:ea typeface="メイリオ" panose="020B0604030504040204" pitchFamily="50" charset="-128"/>
                          <a:cs typeface="メイリオ" panose="020B0604030504040204" pitchFamily="50" charset="-128"/>
                        </a:defRPr>
                      </a:lvl1pPr>
                      <a:lvl2pPr marL="742950" indent="-285750" eaLnBrk="0" hangingPunct="0">
                        <a:lnSpc>
                          <a:spcPct val="130000"/>
                        </a:lnSpc>
                        <a:spcBef>
                          <a:spcPct val="50000"/>
                        </a:spcBef>
                        <a:buClr>
                          <a:srgbClr val="1C4686"/>
                        </a:buClr>
                        <a:buFont typeface="Wingdings" panose="05000000000000000000" pitchFamily="2" charset="2"/>
                        <a:defRPr kumimoji="1" sz="16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eaLnBrk="0" hangingPunct="0">
                        <a:lnSpc>
                          <a:spcPct val="130000"/>
                        </a:lnSpc>
                        <a:spcBef>
                          <a:spcPct val="50000"/>
                        </a:spcBef>
                        <a:buClr>
                          <a:srgbClr val="74B6DE"/>
                        </a:buClr>
                        <a:defRPr kumimoji="1" sz="14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eaLnBrk="0" hangingPunct="0">
                        <a:lnSpc>
                          <a:spcPct val="130000"/>
                        </a:lnSpc>
                        <a:spcBef>
                          <a:spcPct val="50000"/>
                        </a:spcBef>
                        <a:buClr>
                          <a:srgbClr val="74B6DE"/>
                        </a:buClr>
                        <a:defRPr kumimoji="1"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eaLnBrk="0" hangingPunct="0">
                        <a:lnSpc>
                          <a:spcPct val="130000"/>
                        </a:lnSpc>
                        <a:spcBef>
                          <a:spcPct val="50000"/>
                        </a:spcBef>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6pPr>
                      <a:lvl7pPr marL="29718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7pPr>
                      <a:lvl8pPr marL="34290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8pPr>
                      <a:lvl9pPr marL="3886200" indent="-228600" eaLnBrk="0" fontAlgn="base" hangingPunct="0">
                        <a:lnSpc>
                          <a:spcPct val="130000"/>
                        </a:lnSpc>
                        <a:spcBef>
                          <a:spcPct val="50000"/>
                        </a:spcBef>
                        <a:spcAft>
                          <a:spcPct val="0"/>
                        </a:spcAft>
                        <a:buClr>
                          <a:srgbClr val="74B6DE"/>
                        </a:buClr>
                        <a:buFont typeface="Arial" panose="020B0604020202020204" pitchFamily="34" charset="0"/>
                        <a:defRPr kumimoji="1" sz="10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2,200</a:t>
                      </a:r>
                      <a:r>
                        <a:rPr kumimoji="1" lang="ja-JP" altLang="en-US"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円</a:t>
                      </a:r>
                      <a:r>
                        <a:rPr kumimoji="1" lang="en-US" altLang="ja-JP"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/1</a:t>
                      </a:r>
                      <a:r>
                        <a:rPr kumimoji="1" lang="ja-JP" altLang="en-US"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ユーザー</a:t>
                      </a:r>
                    </a:p>
                  </a:txBody>
                  <a:tcPr marL="0" marR="36000" marT="36000" marB="21600" anchor="ctr" horzOverflow="overflow">
                    <a:solidFill>
                      <a:schemeClr val="tx2">
                        <a:lumMod val="20000"/>
                        <a:lumOff val="80000"/>
                      </a:schemeClr>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3,960</a:t>
                      </a:r>
                      <a:r>
                        <a:rPr kumimoji="1" lang="ja-JP" altLang="en-US"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円</a:t>
                      </a:r>
                      <a:r>
                        <a:rPr kumimoji="1" lang="en-US" altLang="ja-JP"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/1</a:t>
                      </a:r>
                      <a:r>
                        <a:rPr kumimoji="1" lang="ja-JP" altLang="en-US"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ユーザー</a:t>
                      </a:r>
                    </a:p>
                  </a:txBody>
                  <a:tcPr marL="0" marR="36000" marT="36000" marB="21600" anchor="ctr" horzOverflow="overflow">
                    <a:solidFill>
                      <a:schemeClr val="tx2">
                        <a:lumMod val="20000"/>
                        <a:lumOff val="80000"/>
                      </a:schemeClr>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4,950</a:t>
                      </a:r>
                      <a:r>
                        <a:rPr kumimoji="1" lang="ja-JP" altLang="en-US"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円</a:t>
                      </a:r>
                      <a:r>
                        <a:rPr kumimoji="1" lang="en-US" altLang="ja-JP"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/1</a:t>
                      </a:r>
                      <a:r>
                        <a:rPr kumimoji="1" lang="ja-JP" altLang="en-US"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ユーザー</a:t>
                      </a:r>
                    </a:p>
                  </a:txBody>
                  <a:tcPr marL="0" marR="36000" marT="36000" marB="21600" anchor="ctr" horzOverflow="overflow">
                    <a:solidFill>
                      <a:schemeClr val="tx2">
                        <a:lumMod val="20000"/>
                        <a:lumOff val="80000"/>
                      </a:schemeClr>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6,600</a:t>
                      </a:r>
                      <a:r>
                        <a:rPr kumimoji="1" lang="ja-JP" altLang="en-US"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円</a:t>
                      </a:r>
                      <a:r>
                        <a:rPr kumimoji="1" lang="en-US" altLang="ja-JP"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/1</a:t>
                      </a:r>
                      <a:r>
                        <a:rPr kumimoji="1" lang="ja-JP" altLang="en-US"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ユーザー</a:t>
                      </a:r>
                    </a:p>
                  </a:txBody>
                  <a:tcPr marL="0" marR="36000" marT="36000" marB="21600" anchor="ctr" horzOverflow="overflow">
                    <a:solidFill>
                      <a:schemeClr val="tx2">
                        <a:lumMod val="20000"/>
                        <a:lumOff val="80000"/>
                      </a:schemeClr>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8,250</a:t>
                      </a:r>
                      <a:r>
                        <a:rPr kumimoji="1" lang="ja-JP" altLang="en-US"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円</a:t>
                      </a:r>
                      <a:r>
                        <a:rPr kumimoji="1" lang="en-US" altLang="ja-JP"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/1</a:t>
                      </a:r>
                      <a:r>
                        <a:rPr kumimoji="1" lang="ja-JP" altLang="en-US"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ユーザー</a:t>
                      </a:r>
                    </a:p>
                  </a:txBody>
                  <a:tcPr marL="0" marR="36000" marT="36000" marB="21600" anchor="ctr" horzOverflow="overflow">
                    <a:solidFill>
                      <a:schemeClr val="tx2">
                        <a:lumMod val="20000"/>
                        <a:lumOff val="80000"/>
                      </a:schemeClr>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7,700</a:t>
                      </a:r>
                      <a:r>
                        <a:rPr kumimoji="1" lang="ja-JP" altLang="en-US"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円</a:t>
                      </a:r>
                      <a:r>
                        <a:rPr kumimoji="1" lang="en-US" altLang="ja-JP"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/1</a:t>
                      </a:r>
                      <a:r>
                        <a:rPr kumimoji="1" lang="ja-JP" altLang="en-US"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ユーザー</a:t>
                      </a:r>
                    </a:p>
                  </a:txBody>
                  <a:tcPr marL="0" marR="36000" marT="36000" marB="21600" anchor="ctr" horzOverflow="overflow">
                    <a:lnR w="12700" cap="flat" cmpd="sng" algn="ctr">
                      <a:solidFill>
                        <a:schemeClr val="bg1">
                          <a:lumMod val="85000"/>
                        </a:schemeClr>
                      </a:solidFill>
                      <a:prstDash val="solid"/>
                      <a:round/>
                      <a:headEnd type="none" w="med" len="med"/>
                      <a:tailEnd type="none" w="med" len="med"/>
                    </a:lnR>
                    <a:solidFill>
                      <a:schemeClr val="tx2">
                        <a:lumMod val="20000"/>
                        <a:lumOff val="80000"/>
                      </a:schemeClr>
                    </a:solidFill>
                  </a:tcPr>
                </a:tc>
                <a:extLst>
                  <a:ext uri="{0D108BD9-81ED-4DB2-BD59-A6C34878D82A}">
                    <a16:rowId xmlns:a16="http://schemas.microsoft.com/office/drawing/2014/main" val="268460339"/>
                  </a:ext>
                </a:extLst>
              </a:tr>
              <a:tr h="19875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800" b="1"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C</a:t>
                      </a:r>
                      <a:endParaRPr kumimoji="1" lang="ja-JP" altLang="en-US" sz="800" b="1"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endParaRPr>
                    </a:p>
                  </a:txBody>
                  <a:tcPr marL="0" marR="0" marT="36000" marB="21600" anchor="ctr" horzOverflow="overflow">
                    <a:lnL w="12700" cap="flat" cmpd="sng" algn="ctr">
                      <a:solidFill>
                        <a:schemeClr val="bg1">
                          <a:lumMod val="85000"/>
                        </a:schemeClr>
                      </a:solidFill>
                      <a:prstDash val="solid"/>
                      <a:round/>
                      <a:headEnd type="none" w="med" len="med"/>
                      <a:tailEnd type="none" w="med" len="med"/>
                    </a:lnL>
                    <a:solidFill>
                      <a:srgbClr val="F2F2F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250</a:t>
                      </a:r>
                      <a:r>
                        <a:rPr kumimoji="1" lang="ja-JP" altLang="en-US"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a:t>
                      </a:r>
                      <a:r>
                        <a:rPr kumimoji="1" lang="en-US" altLang="ja-JP"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499</a:t>
                      </a:r>
                      <a:r>
                        <a:rPr kumimoji="1" lang="ja-JP" altLang="en-US"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ユーザー</a:t>
                      </a:r>
                    </a:p>
                  </a:txBody>
                  <a:tcPr marL="72000" marR="0" marT="36000" marB="21600" anchor="ctr" horzOverflow="overflow">
                    <a:solidFill>
                      <a:srgbClr val="F2F2F2"/>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2,000</a:t>
                      </a:r>
                      <a:r>
                        <a:rPr kumimoji="1" lang="ja-JP" altLang="en-US"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円</a:t>
                      </a:r>
                      <a:r>
                        <a:rPr kumimoji="1" lang="en-US" altLang="ja-JP"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/1</a:t>
                      </a:r>
                      <a:r>
                        <a:rPr kumimoji="1" lang="ja-JP" altLang="en-US"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ユーザー</a:t>
                      </a:r>
                    </a:p>
                  </a:txBody>
                  <a:tcPr marL="0" marR="36000" marT="36000" marB="21600" anchor="ctr" horzOverflow="overflow">
                    <a:solidFill>
                      <a:srgbClr val="F2F2F2"/>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3,600</a:t>
                      </a:r>
                      <a:r>
                        <a:rPr kumimoji="1" lang="ja-JP" altLang="en-US"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円</a:t>
                      </a:r>
                      <a:r>
                        <a:rPr kumimoji="1" lang="en-US" altLang="ja-JP"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/1</a:t>
                      </a:r>
                      <a:r>
                        <a:rPr kumimoji="1" lang="ja-JP" altLang="en-US"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ユーザー</a:t>
                      </a:r>
                    </a:p>
                  </a:txBody>
                  <a:tcPr marL="0" marR="36000" marT="36000" marB="21600" anchor="ctr" horzOverflow="overflow">
                    <a:solidFill>
                      <a:srgbClr val="F2F2F2"/>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4,500</a:t>
                      </a:r>
                      <a:r>
                        <a:rPr kumimoji="1" lang="ja-JP" altLang="en-US"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円</a:t>
                      </a:r>
                      <a:r>
                        <a:rPr kumimoji="1" lang="en-US" altLang="ja-JP"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/1</a:t>
                      </a:r>
                      <a:r>
                        <a:rPr kumimoji="1" lang="ja-JP" altLang="en-US"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ユーザー</a:t>
                      </a:r>
                    </a:p>
                  </a:txBody>
                  <a:tcPr marL="0" marR="36000" marT="36000" marB="21600" anchor="ctr" horzOverflow="overflow">
                    <a:solidFill>
                      <a:srgbClr val="F2F2F2"/>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6,000</a:t>
                      </a:r>
                      <a:r>
                        <a:rPr kumimoji="1" lang="ja-JP" altLang="en-US"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円</a:t>
                      </a:r>
                      <a:r>
                        <a:rPr kumimoji="1" lang="en-US" altLang="ja-JP"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/1</a:t>
                      </a:r>
                      <a:r>
                        <a:rPr kumimoji="1" lang="ja-JP" altLang="en-US"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ユーザー</a:t>
                      </a:r>
                    </a:p>
                  </a:txBody>
                  <a:tcPr marL="0" marR="36000" marT="36000" marB="21600" anchor="ctr" horzOverflow="overflow">
                    <a:solidFill>
                      <a:srgbClr val="F2F2F2"/>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7,500</a:t>
                      </a:r>
                      <a:r>
                        <a:rPr kumimoji="1" lang="ja-JP" altLang="en-US"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円</a:t>
                      </a:r>
                      <a:r>
                        <a:rPr kumimoji="1" lang="en-US" altLang="ja-JP"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/1</a:t>
                      </a:r>
                      <a:r>
                        <a:rPr kumimoji="1" lang="ja-JP" altLang="en-US"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ユーザー</a:t>
                      </a:r>
                    </a:p>
                  </a:txBody>
                  <a:tcPr marL="0" marR="36000" marT="36000" marB="21600" anchor="ctr" horzOverflow="overflow">
                    <a:solidFill>
                      <a:srgbClr val="F2F2F2"/>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7,000</a:t>
                      </a:r>
                      <a:r>
                        <a:rPr kumimoji="1" lang="ja-JP" altLang="en-US"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円</a:t>
                      </a:r>
                      <a:r>
                        <a:rPr kumimoji="1" lang="en-US" altLang="ja-JP"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/1</a:t>
                      </a:r>
                      <a:r>
                        <a:rPr kumimoji="1" lang="ja-JP" altLang="en-US"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ユーザー</a:t>
                      </a:r>
                    </a:p>
                  </a:txBody>
                  <a:tcPr marL="0" marR="36000" marT="36000" marB="21600" anchor="ctr" horzOverflow="overflow">
                    <a:lnR w="12700" cap="flat" cmpd="sng" algn="ctr">
                      <a:solidFill>
                        <a:schemeClr val="bg1">
                          <a:lumMod val="85000"/>
                        </a:schemeClr>
                      </a:solidFill>
                      <a:prstDash val="solid"/>
                      <a:round/>
                      <a:headEnd type="none" w="med" len="med"/>
                      <a:tailEnd type="none" w="med" len="med"/>
                    </a:lnR>
                    <a:solidFill>
                      <a:srgbClr val="F2F2F2"/>
                    </a:solidFill>
                  </a:tcPr>
                </a:tc>
                <a:extLst>
                  <a:ext uri="{0D108BD9-81ED-4DB2-BD59-A6C34878D82A}">
                    <a16:rowId xmlns:a16="http://schemas.microsoft.com/office/drawing/2014/main" val="184951520"/>
                  </a:ext>
                </a:extLst>
              </a:tr>
              <a:tr h="19875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800" b="1"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D</a:t>
                      </a:r>
                      <a:endParaRPr kumimoji="1" lang="ja-JP" altLang="en-US" sz="800" b="1"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endParaRPr>
                    </a:p>
                  </a:txBody>
                  <a:tcPr marL="0" marR="0" marT="36000" marB="21600" anchor="ctr" horzOverflow="overflow">
                    <a:lnL w="12700" cap="flat" cmpd="sng" algn="ctr">
                      <a:solidFill>
                        <a:schemeClr val="bg1">
                          <a:lumMod val="85000"/>
                        </a:schemeClr>
                      </a:solidFill>
                      <a:prstDash val="solid"/>
                      <a:round/>
                      <a:headEnd type="none" w="med" len="med"/>
                      <a:tailEnd type="none" w="med" len="med"/>
                    </a:lnL>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500</a:t>
                      </a:r>
                      <a:r>
                        <a:rPr kumimoji="1" lang="ja-JP" altLang="en-US"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a:t>
                      </a:r>
                      <a:r>
                        <a:rPr kumimoji="1" lang="en-US" altLang="ja-JP"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999</a:t>
                      </a:r>
                      <a:r>
                        <a:rPr kumimoji="1" lang="ja-JP" altLang="en-US"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ユーザー</a:t>
                      </a:r>
                    </a:p>
                  </a:txBody>
                  <a:tcPr marL="72000" marR="0" marT="36000" marB="21600" anchor="ctr" horzOverflow="overflow">
                    <a:solidFill>
                      <a:schemeClr val="tx2">
                        <a:lumMod val="20000"/>
                        <a:lumOff val="80000"/>
                      </a:schemeClr>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1,800</a:t>
                      </a:r>
                      <a:r>
                        <a:rPr kumimoji="1" lang="ja-JP" altLang="en-US"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円</a:t>
                      </a:r>
                      <a:r>
                        <a:rPr kumimoji="1" lang="en-US" altLang="ja-JP"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/1</a:t>
                      </a:r>
                      <a:r>
                        <a:rPr kumimoji="1" lang="ja-JP" altLang="en-US"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ユーザー</a:t>
                      </a:r>
                    </a:p>
                  </a:txBody>
                  <a:tcPr marL="0" marR="36000" marT="36000" marB="21600" anchor="ctr" horzOverflow="overflow">
                    <a:solidFill>
                      <a:schemeClr val="tx2">
                        <a:lumMod val="20000"/>
                        <a:lumOff val="80000"/>
                      </a:schemeClr>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3,240</a:t>
                      </a:r>
                      <a:r>
                        <a:rPr kumimoji="1" lang="ja-JP" altLang="en-US"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円</a:t>
                      </a:r>
                      <a:r>
                        <a:rPr kumimoji="1" lang="en-US" altLang="ja-JP"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/1</a:t>
                      </a:r>
                      <a:r>
                        <a:rPr kumimoji="1" lang="ja-JP" altLang="en-US"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ユーザー</a:t>
                      </a:r>
                    </a:p>
                  </a:txBody>
                  <a:tcPr marL="0" marR="36000" marT="36000" marB="21600" anchor="ctr" horzOverflow="overflow">
                    <a:solidFill>
                      <a:schemeClr val="tx2">
                        <a:lumMod val="20000"/>
                        <a:lumOff val="80000"/>
                      </a:schemeClr>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4,050</a:t>
                      </a:r>
                      <a:r>
                        <a:rPr kumimoji="1" lang="ja-JP" altLang="en-US"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円</a:t>
                      </a:r>
                      <a:r>
                        <a:rPr kumimoji="1" lang="en-US" altLang="ja-JP"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/1</a:t>
                      </a:r>
                      <a:r>
                        <a:rPr kumimoji="1" lang="ja-JP" altLang="en-US"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ユーザー</a:t>
                      </a:r>
                    </a:p>
                  </a:txBody>
                  <a:tcPr marL="0" marR="36000" marT="36000" marB="21600" anchor="ctr" horzOverflow="overflow">
                    <a:solidFill>
                      <a:schemeClr val="tx2">
                        <a:lumMod val="20000"/>
                        <a:lumOff val="80000"/>
                      </a:schemeClr>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5,400</a:t>
                      </a:r>
                      <a:r>
                        <a:rPr kumimoji="1" lang="ja-JP" altLang="en-US"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円</a:t>
                      </a:r>
                      <a:r>
                        <a:rPr kumimoji="1" lang="en-US" altLang="ja-JP"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/1</a:t>
                      </a:r>
                      <a:r>
                        <a:rPr kumimoji="1" lang="ja-JP" altLang="en-US"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ユーザー</a:t>
                      </a:r>
                    </a:p>
                  </a:txBody>
                  <a:tcPr marL="0" marR="36000" marT="36000" marB="21600" anchor="ctr" horzOverflow="overflow">
                    <a:solidFill>
                      <a:schemeClr val="tx2">
                        <a:lumMod val="20000"/>
                        <a:lumOff val="80000"/>
                      </a:schemeClr>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6,750</a:t>
                      </a:r>
                      <a:r>
                        <a:rPr kumimoji="1" lang="ja-JP" altLang="en-US"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円</a:t>
                      </a:r>
                      <a:r>
                        <a:rPr kumimoji="1" lang="en-US" altLang="ja-JP"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/1</a:t>
                      </a:r>
                      <a:r>
                        <a:rPr kumimoji="1" lang="ja-JP" altLang="en-US"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ユーザー</a:t>
                      </a:r>
                    </a:p>
                  </a:txBody>
                  <a:tcPr marL="0" marR="36000" marT="36000" marB="21600" anchor="ctr" horzOverflow="overflow">
                    <a:solidFill>
                      <a:schemeClr val="tx2">
                        <a:lumMod val="20000"/>
                        <a:lumOff val="80000"/>
                      </a:schemeClr>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6,300</a:t>
                      </a:r>
                      <a:r>
                        <a:rPr kumimoji="1" lang="ja-JP" altLang="en-US"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円</a:t>
                      </a:r>
                      <a:r>
                        <a:rPr kumimoji="1" lang="en-US" altLang="ja-JP"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/1</a:t>
                      </a:r>
                      <a:r>
                        <a:rPr kumimoji="1" lang="ja-JP" altLang="en-US"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ユーザー</a:t>
                      </a:r>
                    </a:p>
                  </a:txBody>
                  <a:tcPr marL="0" marR="36000" marT="36000" marB="21600" anchor="ctr" horzOverflow="overflow">
                    <a:lnR w="12700" cap="flat" cmpd="sng" algn="ctr">
                      <a:solidFill>
                        <a:schemeClr val="bg1">
                          <a:lumMod val="85000"/>
                        </a:schemeClr>
                      </a:solidFill>
                      <a:prstDash val="solid"/>
                      <a:round/>
                      <a:headEnd type="none" w="med" len="med"/>
                      <a:tailEnd type="none" w="med" len="med"/>
                    </a:lnR>
                    <a:solidFill>
                      <a:schemeClr val="tx2">
                        <a:lumMod val="20000"/>
                        <a:lumOff val="80000"/>
                      </a:schemeClr>
                    </a:solidFill>
                  </a:tcPr>
                </a:tc>
                <a:extLst>
                  <a:ext uri="{0D108BD9-81ED-4DB2-BD59-A6C34878D82A}">
                    <a16:rowId xmlns:a16="http://schemas.microsoft.com/office/drawing/2014/main" val="2323243395"/>
                  </a:ext>
                </a:extLst>
              </a:tr>
              <a:tr h="19875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800" b="1"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E</a:t>
                      </a:r>
                      <a:endParaRPr kumimoji="1" lang="ja-JP" altLang="en-US" sz="800" b="1"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endParaRPr>
                    </a:p>
                  </a:txBody>
                  <a:tcPr marL="0" marR="0" marT="36000" marB="21600" anchor="ctr" horzOverflow="overflow">
                    <a:lnL w="12700" cap="flat" cmpd="sng" algn="ctr">
                      <a:solidFill>
                        <a:schemeClr val="bg1">
                          <a:lumMod val="85000"/>
                        </a:schemeClr>
                      </a:solidFill>
                      <a:prstDash val="solid"/>
                      <a:round/>
                      <a:headEnd type="none" w="med" len="med"/>
                      <a:tailEnd type="none" w="med" len="med"/>
                    </a:lnL>
                    <a:solidFill>
                      <a:srgbClr val="F2F2F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1,000</a:t>
                      </a:r>
                      <a:r>
                        <a:rPr kumimoji="1" lang="ja-JP" altLang="en-US"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a:t>
                      </a:r>
                      <a:r>
                        <a:rPr kumimoji="1" lang="en-US" altLang="ja-JP"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2,499</a:t>
                      </a:r>
                      <a:r>
                        <a:rPr kumimoji="1" lang="ja-JP" altLang="en-US"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ユーザー</a:t>
                      </a:r>
                    </a:p>
                  </a:txBody>
                  <a:tcPr marL="72000" marR="0" marT="36000" marB="21600" anchor="ctr" horzOverflow="overflow">
                    <a:solidFill>
                      <a:srgbClr val="F2F2F2"/>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1,600</a:t>
                      </a:r>
                      <a:r>
                        <a:rPr kumimoji="1" lang="ja-JP" altLang="en-US"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円</a:t>
                      </a:r>
                      <a:r>
                        <a:rPr kumimoji="1" lang="en-US" altLang="ja-JP"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/1</a:t>
                      </a:r>
                      <a:r>
                        <a:rPr kumimoji="1" lang="ja-JP" altLang="en-US"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ユーザー</a:t>
                      </a:r>
                    </a:p>
                  </a:txBody>
                  <a:tcPr marL="0" marR="36000" marT="36000" marB="21600" anchor="ctr" horzOverflow="overflow">
                    <a:solidFill>
                      <a:srgbClr val="F2F2F2"/>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2,880</a:t>
                      </a:r>
                      <a:r>
                        <a:rPr kumimoji="1" lang="ja-JP" altLang="en-US"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円</a:t>
                      </a:r>
                      <a:r>
                        <a:rPr kumimoji="1" lang="en-US" altLang="ja-JP"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/1</a:t>
                      </a:r>
                      <a:r>
                        <a:rPr kumimoji="1" lang="ja-JP" altLang="en-US"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ユーザー</a:t>
                      </a:r>
                    </a:p>
                  </a:txBody>
                  <a:tcPr marL="0" marR="36000" marT="36000" marB="21600" anchor="ctr" horzOverflow="overflow">
                    <a:solidFill>
                      <a:srgbClr val="F2F2F2"/>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3,600</a:t>
                      </a:r>
                      <a:r>
                        <a:rPr kumimoji="1" lang="ja-JP" altLang="en-US"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円</a:t>
                      </a:r>
                      <a:r>
                        <a:rPr kumimoji="1" lang="en-US" altLang="ja-JP"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/1</a:t>
                      </a:r>
                      <a:r>
                        <a:rPr kumimoji="1" lang="ja-JP" altLang="en-US"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ユーザー</a:t>
                      </a:r>
                    </a:p>
                  </a:txBody>
                  <a:tcPr marL="0" marR="36000" marT="36000" marB="21600" anchor="ctr" horzOverflow="overflow">
                    <a:solidFill>
                      <a:srgbClr val="F2F2F2"/>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4,800</a:t>
                      </a:r>
                      <a:r>
                        <a:rPr kumimoji="1" lang="ja-JP" altLang="en-US"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円</a:t>
                      </a:r>
                      <a:r>
                        <a:rPr kumimoji="1" lang="en-US" altLang="ja-JP"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/1</a:t>
                      </a:r>
                      <a:r>
                        <a:rPr kumimoji="1" lang="ja-JP" altLang="en-US"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ユーザー</a:t>
                      </a:r>
                    </a:p>
                  </a:txBody>
                  <a:tcPr marL="0" marR="36000" marT="36000" marB="21600" anchor="ctr" horzOverflow="overflow">
                    <a:solidFill>
                      <a:srgbClr val="F2F2F2"/>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6,000</a:t>
                      </a:r>
                      <a:r>
                        <a:rPr kumimoji="1" lang="ja-JP" altLang="en-US"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円</a:t>
                      </a:r>
                      <a:r>
                        <a:rPr kumimoji="1" lang="en-US" altLang="ja-JP"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/1</a:t>
                      </a:r>
                      <a:r>
                        <a:rPr kumimoji="1" lang="ja-JP" altLang="en-US"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ユーザー</a:t>
                      </a:r>
                    </a:p>
                  </a:txBody>
                  <a:tcPr marL="0" marR="36000" marT="36000" marB="21600" anchor="ctr" horzOverflow="overflow">
                    <a:solidFill>
                      <a:srgbClr val="F2F2F2"/>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5,600</a:t>
                      </a:r>
                      <a:r>
                        <a:rPr kumimoji="1" lang="ja-JP" altLang="en-US"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円</a:t>
                      </a:r>
                      <a:r>
                        <a:rPr kumimoji="1" lang="en-US" altLang="ja-JP"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/1</a:t>
                      </a:r>
                      <a:r>
                        <a:rPr kumimoji="1" lang="ja-JP" altLang="en-US"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ユーザー</a:t>
                      </a:r>
                    </a:p>
                  </a:txBody>
                  <a:tcPr marL="0" marR="36000" marT="36000" marB="21600" anchor="ctr" horzOverflow="overflow">
                    <a:lnR w="12700" cap="flat" cmpd="sng" algn="ctr">
                      <a:solidFill>
                        <a:schemeClr val="bg1">
                          <a:lumMod val="85000"/>
                        </a:schemeClr>
                      </a:solidFill>
                      <a:prstDash val="solid"/>
                      <a:round/>
                      <a:headEnd type="none" w="med" len="med"/>
                      <a:tailEnd type="none" w="med" len="med"/>
                    </a:lnR>
                    <a:solidFill>
                      <a:srgbClr val="F2F2F2"/>
                    </a:solidFill>
                  </a:tcPr>
                </a:tc>
                <a:extLst>
                  <a:ext uri="{0D108BD9-81ED-4DB2-BD59-A6C34878D82A}">
                    <a16:rowId xmlns:a16="http://schemas.microsoft.com/office/drawing/2014/main" val="751097896"/>
                  </a:ext>
                </a:extLst>
              </a:tr>
              <a:tr h="19875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800" b="1"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F</a:t>
                      </a:r>
                      <a:endParaRPr kumimoji="1" lang="ja-JP" altLang="en-US" sz="800" b="1"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endParaRPr>
                    </a:p>
                  </a:txBody>
                  <a:tcPr marL="0" marR="0" marT="36000" marB="21600" anchor="ctr" horzOverflow="overflow">
                    <a:lnL w="12700" cap="flat" cmpd="sng" algn="ctr">
                      <a:solidFill>
                        <a:schemeClr val="bg1">
                          <a:lumMod val="85000"/>
                        </a:schemeClr>
                      </a:solidFill>
                      <a:prstDash val="solid"/>
                      <a:round/>
                      <a:headEnd type="none" w="med" len="med"/>
                      <a:tailEnd type="none" w="med" len="med"/>
                    </a:lnL>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2,500</a:t>
                      </a:r>
                      <a:r>
                        <a:rPr kumimoji="1" lang="ja-JP" altLang="en-US"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a:t>
                      </a:r>
                      <a:r>
                        <a:rPr kumimoji="1" lang="en-US" altLang="ja-JP"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4,999</a:t>
                      </a:r>
                      <a:r>
                        <a:rPr kumimoji="1" lang="ja-JP" altLang="en-US"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ユーザー</a:t>
                      </a:r>
                    </a:p>
                  </a:txBody>
                  <a:tcPr marL="72000" marR="0" marT="36000" marB="21600" anchor="ctr" horzOverflow="overflow">
                    <a:solidFill>
                      <a:schemeClr val="tx2">
                        <a:lumMod val="20000"/>
                        <a:lumOff val="80000"/>
                      </a:schemeClr>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1,500</a:t>
                      </a:r>
                      <a:r>
                        <a:rPr kumimoji="1" lang="ja-JP" altLang="en-US"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円</a:t>
                      </a:r>
                      <a:r>
                        <a:rPr kumimoji="1" lang="en-US" altLang="ja-JP"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/1</a:t>
                      </a:r>
                      <a:r>
                        <a:rPr kumimoji="1" lang="ja-JP" altLang="en-US"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ユーザー</a:t>
                      </a:r>
                    </a:p>
                  </a:txBody>
                  <a:tcPr marL="0" marR="36000" marT="36000" marB="21600" anchor="ctr" horzOverflow="overflow">
                    <a:solidFill>
                      <a:schemeClr val="tx2">
                        <a:lumMod val="20000"/>
                        <a:lumOff val="80000"/>
                      </a:schemeClr>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2,700</a:t>
                      </a:r>
                      <a:r>
                        <a:rPr kumimoji="1" lang="ja-JP" altLang="en-US"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円</a:t>
                      </a:r>
                      <a:r>
                        <a:rPr kumimoji="1" lang="en-US" altLang="ja-JP"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/1</a:t>
                      </a:r>
                      <a:r>
                        <a:rPr kumimoji="1" lang="ja-JP" altLang="en-US"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ユーザー</a:t>
                      </a:r>
                    </a:p>
                  </a:txBody>
                  <a:tcPr marL="0" marR="36000" marT="36000" marB="21600" anchor="ctr" horzOverflow="overflow">
                    <a:solidFill>
                      <a:schemeClr val="tx2">
                        <a:lumMod val="20000"/>
                        <a:lumOff val="80000"/>
                      </a:schemeClr>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3,375</a:t>
                      </a:r>
                      <a:r>
                        <a:rPr kumimoji="1" lang="ja-JP" altLang="en-US"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円</a:t>
                      </a:r>
                      <a:r>
                        <a:rPr kumimoji="1" lang="en-US" altLang="ja-JP"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/1</a:t>
                      </a:r>
                      <a:r>
                        <a:rPr kumimoji="1" lang="ja-JP" altLang="en-US"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ユーザー</a:t>
                      </a:r>
                    </a:p>
                  </a:txBody>
                  <a:tcPr marL="0" marR="36000" marT="36000" marB="21600" anchor="ctr" horzOverflow="overflow">
                    <a:solidFill>
                      <a:schemeClr val="tx2">
                        <a:lumMod val="20000"/>
                        <a:lumOff val="80000"/>
                      </a:schemeClr>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4,500</a:t>
                      </a:r>
                      <a:r>
                        <a:rPr kumimoji="1" lang="ja-JP" altLang="en-US"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円</a:t>
                      </a:r>
                      <a:r>
                        <a:rPr kumimoji="1" lang="en-US" altLang="ja-JP"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/1</a:t>
                      </a:r>
                      <a:r>
                        <a:rPr kumimoji="1" lang="ja-JP" altLang="en-US"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ユーザー</a:t>
                      </a:r>
                    </a:p>
                  </a:txBody>
                  <a:tcPr marL="0" marR="36000" marT="36000" marB="21600" anchor="ctr" horzOverflow="overflow">
                    <a:solidFill>
                      <a:schemeClr val="tx2">
                        <a:lumMod val="20000"/>
                        <a:lumOff val="80000"/>
                      </a:schemeClr>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5,625</a:t>
                      </a:r>
                      <a:r>
                        <a:rPr kumimoji="1" lang="ja-JP" altLang="en-US"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円</a:t>
                      </a:r>
                      <a:r>
                        <a:rPr kumimoji="1" lang="en-US" altLang="ja-JP"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/1</a:t>
                      </a:r>
                      <a:r>
                        <a:rPr kumimoji="1" lang="ja-JP" altLang="en-US"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ユーザー</a:t>
                      </a:r>
                    </a:p>
                  </a:txBody>
                  <a:tcPr marL="0" marR="36000" marT="36000" marB="21600" anchor="ctr" horzOverflow="overflow">
                    <a:solidFill>
                      <a:schemeClr val="tx2">
                        <a:lumMod val="20000"/>
                        <a:lumOff val="80000"/>
                      </a:schemeClr>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5,250</a:t>
                      </a:r>
                      <a:r>
                        <a:rPr kumimoji="1" lang="ja-JP" altLang="en-US"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円</a:t>
                      </a:r>
                      <a:r>
                        <a:rPr kumimoji="1" lang="en-US" altLang="ja-JP"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/1</a:t>
                      </a:r>
                      <a:r>
                        <a:rPr kumimoji="1" lang="ja-JP" altLang="en-US"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ユーザー</a:t>
                      </a:r>
                    </a:p>
                  </a:txBody>
                  <a:tcPr marL="0" marR="36000" marT="36000" marB="21600" anchor="ctr" horzOverflow="overflow">
                    <a:lnR w="12700" cap="flat" cmpd="sng" algn="ctr">
                      <a:solidFill>
                        <a:schemeClr val="bg1">
                          <a:lumMod val="85000"/>
                        </a:schemeClr>
                      </a:solidFill>
                      <a:prstDash val="solid"/>
                      <a:round/>
                      <a:headEnd type="none" w="med" len="med"/>
                      <a:tailEnd type="none" w="med" len="med"/>
                    </a:lnR>
                    <a:solidFill>
                      <a:schemeClr val="tx2">
                        <a:lumMod val="20000"/>
                        <a:lumOff val="80000"/>
                      </a:schemeClr>
                    </a:solidFill>
                  </a:tcPr>
                </a:tc>
                <a:extLst>
                  <a:ext uri="{0D108BD9-81ED-4DB2-BD59-A6C34878D82A}">
                    <a16:rowId xmlns:a16="http://schemas.microsoft.com/office/drawing/2014/main" val="3969176793"/>
                  </a:ext>
                </a:extLst>
              </a:tr>
              <a:tr h="19875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800" b="1"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G</a:t>
                      </a:r>
                      <a:endParaRPr kumimoji="1" lang="ja-JP" altLang="en-US" sz="800" b="1"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endParaRPr>
                    </a:p>
                  </a:txBody>
                  <a:tcPr marL="0" marR="0" marT="36000" marB="21600" anchor="ctr" horzOverflow="overflow">
                    <a:lnL w="12700" cap="flat" cmpd="sng" algn="ctr">
                      <a:solidFill>
                        <a:schemeClr val="bg1">
                          <a:lumMod val="85000"/>
                        </a:schemeClr>
                      </a:solidFill>
                      <a:prstDash val="solid"/>
                      <a:round/>
                      <a:headEnd type="none" w="med" len="med"/>
                      <a:tailEnd type="none" w="med" len="med"/>
                    </a:lnL>
                    <a:solidFill>
                      <a:srgbClr val="F2F2F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5,000</a:t>
                      </a:r>
                      <a:r>
                        <a:rPr kumimoji="1" lang="ja-JP" altLang="en-US"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a:t>
                      </a:r>
                      <a:r>
                        <a:rPr kumimoji="1" lang="en-US" altLang="ja-JP"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9,999</a:t>
                      </a:r>
                      <a:r>
                        <a:rPr kumimoji="1" lang="ja-JP" altLang="en-US"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ユーザー</a:t>
                      </a:r>
                    </a:p>
                  </a:txBody>
                  <a:tcPr marL="72000" marR="0" marT="36000" marB="21600" anchor="ctr" horzOverflow="overflow">
                    <a:solidFill>
                      <a:srgbClr val="F2F2F2"/>
                    </a:solidFill>
                  </a:tcPr>
                </a:tc>
                <a:tc rowSpan="2" gridSpan="6">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お問い合わせください。</a:t>
                      </a:r>
                    </a:p>
                  </a:txBody>
                  <a:tcPr marL="0" marR="0" marT="36000" marB="21600" anchor="ctr" horzOverflow="overflow">
                    <a:lnR w="12700" cap="flat" cmpd="sng" algn="ctr">
                      <a:solidFill>
                        <a:schemeClr val="bg1">
                          <a:lumMod val="85000"/>
                        </a:schemeClr>
                      </a:solidFill>
                      <a:prstDash val="solid"/>
                      <a:round/>
                      <a:headEnd type="none" w="med" len="med"/>
                      <a:tailEnd type="none" w="med" len="med"/>
                    </a:lnR>
                    <a:lnB w="12700" cap="flat" cmpd="sng" algn="ctr">
                      <a:solidFill>
                        <a:schemeClr val="bg1">
                          <a:lumMod val="85000"/>
                        </a:schemeClr>
                      </a:solidFill>
                      <a:prstDash val="solid"/>
                      <a:round/>
                      <a:headEnd type="none" w="med" len="med"/>
                      <a:tailEnd type="none" w="med" len="med"/>
                    </a:lnB>
                    <a:solidFill>
                      <a:srgbClr val="F2F2F2"/>
                    </a:solidFill>
                  </a:tcPr>
                </a:tc>
                <a:tc rowSpan="2" hMerge="1">
                  <a:txBody>
                    <a:bodyPr/>
                    <a:lstStyle/>
                    <a:p>
                      <a:endParaRPr kumimoji="1" lang="ja-JP" altLang="en-US"/>
                    </a:p>
                  </a:txBody>
                  <a:tcPr/>
                </a:tc>
                <a:tc rowSpan="2" hMerge="1">
                  <a:txBody>
                    <a:bodyPr/>
                    <a:lstStyle/>
                    <a:p>
                      <a:endParaRPr kumimoji="1" lang="ja-JP" altLang="en-US"/>
                    </a:p>
                  </a:txBody>
                  <a:tcPr/>
                </a:tc>
                <a:tc rowSpan="2" hMerge="1">
                  <a:txBody>
                    <a:bodyPr/>
                    <a:lstStyle/>
                    <a:p>
                      <a:endParaRPr kumimoji="1" lang="ja-JP" altLang="en-US"/>
                    </a:p>
                  </a:txBody>
                  <a:tcPr/>
                </a:tc>
                <a:tc rowSpan="2" hMerge="1">
                  <a:txBody>
                    <a:bodyPr/>
                    <a:lstStyle/>
                    <a:p>
                      <a:endParaRPr kumimoji="1" lang="ja-JP" altLang="en-US"/>
                    </a:p>
                  </a:txBody>
                  <a:tcPr/>
                </a:tc>
                <a:tc rowSpan="2"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endParaRPr>
                    </a:p>
                  </a:txBody>
                  <a:tcPr marL="76797" marR="76797" marT="36000" marB="36000" anchor="ctr" horzOverflow="overflow">
                    <a:solidFill>
                      <a:srgbClr val="F2F2F2"/>
                    </a:solidFill>
                  </a:tcPr>
                </a:tc>
                <a:extLst>
                  <a:ext uri="{0D108BD9-81ED-4DB2-BD59-A6C34878D82A}">
                    <a16:rowId xmlns:a16="http://schemas.microsoft.com/office/drawing/2014/main" val="2954699807"/>
                  </a:ext>
                </a:extLst>
              </a:tr>
              <a:tr h="19875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800" b="1"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H</a:t>
                      </a:r>
                      <a:endParaRPr kumimoji="1" lang="ja-JP" altLang="en-US" sz="800" b="1"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endParaRPr>
                    </a:p>
                  </a:txBody>
                  <a:tcPr marL="0" marR="0" marT="36000" marB="21600" anchor="ctr" horzOverflow="overflow">
                    <a:lnL w="12700" cap="flat" cmpd="sng" algn="ctr">
                      <a:solidFill>
                        <a:schemeClr val="bg1">
                          <a:lumMod val="85000"/>
                        </a:schemeClr>
                      </a:solidFill>
                      <a:prstDash val="solid"/>
                      <a:round/>
                      <a:headEnd type="none" w="med" len="med"/>
                      <a:tailEnd type="none" w="med" len="med"/>
                    </a:lnL>
                    <a:lnB w="12700" cap="flat" cmpd="sng" algn="ctr">
                      <a:solidFill>
                        <a:schemeClr val="bg1">
                          <a:lumMod val="85000"/>
                        </a:schemeClr>
                      </a:solidFill>
                      <a:prstDash val="solid"/>
                      <a:round/>
                      <a:headEnd type="none" w="med" len="med"/>
                      <a:tailEnd type="none" w="med" len="med"/>
                    </a:lnB>
                    <a:solidFill>
                      <a:schemeClr val="tx2">
                        <a:lumMod val="20000"/>
                        <a:lumOff val="8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10,000</a:t>
                      </a:r>
                      <a:r>
                        <a:rPr kumimoji="1" lang="ja-JP" altLang="en-US" sz="8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rPr>
                        <a:t>～ユーザー</a:t>
                      </a:r>
                    </a:p>
                  </a:txBody>
                  <a:tcPr marL="72000" marR="0" marT="36000" marB="21600" anchor="ctr" horzOverflow="overflow">
                    <a:lnB w="12700" cap="flat" cmpd="sng" algn="ctr">
                      <a:solidFill>
                        <a:schemeClr val="bg1">
                          <a:lumMod val="85000"/>
                        </a:schemeClr>
                      </a:solidFill>
                      <a:prstDash val="solid"/>
                      <a:round/>
                      <a:headEnd type="none" w="med" len="med"/>
                      <a:tailEnd type="none" w="med" len="med"/>
                    </a:lnB>
                    <a:solidFill>
                      <a:schemeClr val="tx2">
                        <a:lumMod val="20000"/>
                        <a:lumOff val="80000"/>
                      </a:schemeClr>
                    </a:solidFill>
                  </a:tcPr>
                </a:tc>
                <a:tc gridSpan="6"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endParaRPr>
                    </a:p>
                  </a:txBody>
                  <a:tcPr marL="76797" marR="76797" marT="36000" marB="36000" anchor="ctr" horzOverflow="overflow">
                    <a:solidFill>
                      <a:schemeClr val="tx2">
                        <a:lumMod val="20000"/>
                        <a:lumOff val="80000"/>
                      </a:schemeClr>
                    </a:solidFill>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dirty="0">
                        <a:ln>
                          <a:noFill/>
                        </a:ln>
                        <a:solidFill>
                          <a:schemeClr val="tx1"/>
                        </a:solidFill>
                        <a:effectLst/>
                        <a:latin typeface="Yu Gothic" panose="020B0400000000000000" pitchFamily="34" charset="-128"/>
                        <a:ea typeface="Yu Gothic" panose="020B0400000000000000" pitchFamily="34" charset="-128"/>
                        <a:cs typeface="メイリオ" panose="020B0604030504040204" pitchFamily="50" charset="-128"/>
                      </a:endParaRPr>
                    </a:p>
                  </a:txBody>
                  <a:tcPr marL="76797" marR="76797" marT="36000" marB="36000" anchor="ctr" horzOverflow="overflow">
                    <a:solidFill>
                      <a:schemeClr val="tx2">
                        <a:lumMod val="20000"/>
                        <a:lumOff val="80000"/>
                      </a:schemeClr>
                    </a:solidFill>
                  </a:tcPr>
                </a:tc>
                <a:extLst>
                  <a:ext uri="{0D108BD9-81ED-4DB2-BD59-A6C34878D82A}">
                    <a16:rowId xmlns:a16="http://schemas.microsoft.com/office/drawing/2014/main" val="1465213738"/>
                  </a:ext>
                </a:extLst>
              </a:tr>
            </a:tbl>
          </a:graphicData>
        </a:graphic>
      </p:graphicFrame>
    </p:spTree>
    <p:extLst>
      <p:ext uri="{BB962C8B-B14F-4D97-AF65-F5344CB8AC3E}">
        <p14:creationId xmlns:p14="http://schemas.microsoft.com/office/powerpoint/2010/main" val="24151649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9572C61-250E-70E5-255A-B4604D7B0C6E}"/>
              </a:ext>
            </a:extLst>
          </p:cNvPr>
          <p:cNvSpPr>
            <a:spLocks noGrp="1"/>
          </p:cNvSpPr>
          <p:nvPr>
            <p:ph type="title"/>
          </p:nvPr>
        </p:nvSpPr>
        <p:spPr/>
        <p:txBody>
          <a:bodyPr>
            <a:normAutofit/>
          </a:bodyPr>
          <a:lstStyle/>
          <a:p>
            <a:r>
              <a:rPr kumimoji="1" lang="ja-JP" altLang="en-US" dirty="0"/>
              <a:t>パッケージ版 動作環境</a:t>
            </a:r>
          </a:p>
        </p:txBody>
      </p:sp>
      <p:sp>
        <p:nvSpPr>
          <p:cNvPr id="3" name="テキスト プレースホルダー 2">
            <a:extLst>
              <a:ext uri="{FF2B5EF4-FFF2-40B4-BE49-F238E27FC236}">
                <a16:creationId xmlns:a16="http://schemas.microsoft.com/office/drawing/2014/main" id="{7E6D8171-7CBF-6C90-5431-DFEB171FB2D8}"/>
              </a:ext>
            </a:extLst>
          </p:cNvPr>
          <p:cNvSpPr>
            <a:spLocks noGrp="1"/>
          </p:cNvSpPr>
          <p:nvPr>
            <p:ph type="body" sz="quarter" idx="10"/>
          </p:nvPr>
        </p:nvSpPr>
        <p:spPr/>
        <p:txBody>
          <a:bodyPr>
            <a:normAutofit/>
          </a:bodyPr>
          <a:lstStyle/>
          <a:p>
            <a:pPr marL="0" indent="0">
              <a:buNone/>
            </a:pPr>
            <a:r>
              <a:rPr lang="ja-JP" altLang="en-US" dirty="0"/>
              <a:t>パッケージ版の動作環境は以下のページでご案内しております。</a:t>
            </a:r>
          </a:p>
          <a:p>
            <a:pPr marL="285750" indent="-285750">
              <a:buClr>
                <a:schemeClr val="accent2"/>
              </a:buClr>
              <a:buFont typeface="Wingdings" panose="05000000000000000000" pitchFamily="2" charset="2"/>
              <a:buChar char="Ø"/>
            </a:pPr>
            <a:r>
              <a:rPr lang="ja-JP" altLang="en-US" dirty="0"/>
              <a:t>パッケージ版</a:t>
            </a:r>
            <a:br>
              <a:rPr lang="ja-JP" altLang="en-US" dirty="0"/>
            </a:br>
            <a:r>
              <a:rPr lang="en-US" altLang="ja-JP" dirty="0"/>
              <a:t>https://garoon.cybozu.co.jp/function/environment/package/</a:t>
            </a:r>
          </a:p>
        </p:txBody>
      </p:sp>
      <p:grpSp>
        <p:nvGrpSpPr>
          <p:cNvPr id="8" name="グループ化 7">
            <a:extLst>
              <a:ext uri="{FF2B5EF4-FFF2-40B4-BE49-F238E27FC236}">
                <a16:creationId xmlns:a16="http://schemas.microsoft.com/office/drawing/2014/main" id="{120EAD5F-B95E-4A88-46C0-195DCD4CC909}"/>
              </a:ext>
            </a:extLst>
          </p:cNvPr>
          <p:cNvGrpSpPr/>
          <p:nvPr/>
        </p:nvGrpSpPr>
        <p:grpSpPr>
          <a:xfrm>
            <a:off x="7495955" y="206897"/>
            <a:ext cx="1438495" cy="369382"/>
            <a:chOff x="7495955" y="206897"/>
            <a:chExt cx="1438495" cy="369382"/>
          </a:xfrm>
        </p:grpSpPr>
        <p:sp>
          <p:nvSpPr>
            <p:cNvPr id="9" name="正方形/長方形 8">
              <a:extLst>
                <a:ext uri="{FF2B5EF4-FFF2-40B4-BE49-F238E27FC236}">
                  <a16:creationId xmlns:a16="http://schemas.microsoft.com/office/drawing/2014/main" id="{1F41E611-1E39-BA3B-A0A6-44F0F88B701E}"/>
                </a:ext>
                <a:ext uri="{C183D7F6-B498-43B3-948B-1728B52AA6E4}">
                  <adec:decorative xmlns:adec="http://schemas.microsoft.com/office/drawing/2017/decorative" val="1"/>
                </a:ext>
              </a:extLst>
            </p:cNvPr>
            <p:cNvSpPr/>
            <p:nvPr/>
          </p:nvSpPr>
          <p:spPr bwMode="auto">
            <a:xfrm>
              <a:off x="7495955" y="206897"/>
              <a:ext cx="1396525" cy="364726"/>
            </a:xfrm>
            <a:prstGeom prst="rect">
              <a:avLst/>
            </a:prstGeom>
            <a:solidFill>
              <a:schemeClr val="bg1"/>
            </a:solidFill>
            <a:ln w="28575">
              <a:solidFill>
                <a:srgbClr val="003399"/>
              </a:solidFill>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algn="ctr"/>
              <a:endParaRPr kumimoji="1" lang="ja-JP" altLang="en-US" sz="1400">
                <a:solidFill>
                  <a:schemeClr val="tx1"/>
                </a:solidFill>
                <a:latin typeface="+mn-ea"/>
              </a:endParaRPr>
            </a:p>
          </p:txBody>
        </p:sp>
        <p:sp>
          <p:nvSpPr>
            <p:cNvPr id="10" name="テキスト ボックス 9">
              <a:extLst>
                <a:ext uri="{FF2B5EF4-FFF2-40B4-BE49-F238E27FC236}">
                  <a16:creationId xmlns:a16="http://schemas.microsoft.com/office/drawing/2014/main" id="{184E0A47-4225-90E3-4F54-7B865878ED01}"/>
                </a:ext>
                <a:ext uri="{C183D7F6-B498-43B3-948B-1728B52AA6E4}">
                  <adec:decorative xmlns:adec="http://schemas.microsoft.com/office/drawing/2017/decorative" val="1"/>
                </a:ext>
              </a:extLst>
            </p:cNvPr>
            <p:cNvSpPr txBox="1"/>
            <p:nvPr/>
          </p:nvSpPr>
          <p:spPr>
            <a:xfrm>
              <a:off x="7808426" y="268502"/>
              <a:ext cx="1126024" cy="307777"/>
            </a:xfrm>
            <a:prstGeom prst="rect">
              <a:avLst/>
            </a:prstGeom>
            <a:noFill/>
          </p:spPr>
          <p:txBody>
            <a:bodyPr wrap="square" rtlCol="0">
              <a:spAutoFit/>
            </a:bodyPr>
            <a:lstStyle/>
            <a:p>
              <a:r>
                <a:rPr kumimoji="1" lang="ja-JP" altLang="en-US" sz="1400" b="1" dirty="0">
                  <a:solidFill>
                    <a:srgbClr val="003399"/>
                  </a:solidFill>
                  <a:latin typeface="+mn-ea"/>
                </a:rPr>
                <a:t>パッケージ</a:t>
              </a:r>
            </a:p>
          </p:txBody>
        </p:sp>
        <p:pic>
          <p:nvPicPr>
            <p:cNvPr id="11" name="図 10">
              <a:extLst>
                <a:ext uri="{FF2B5EF4-FFF2-40B4-BE49-F238E27FC236}">
                  <a16:creationId xmlns:a16="http://schemas.microsoft.com/office/drawing/2014/main" id="{6C68A53D-8893-A3B5-6830-DA19A9B2934B}"/>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flipV="1">
              <a:off x="7581135" y="279399"/>
              <a:ext cx="232138" cy="232138"/>
            </a:xfrm>
            <a:prstGeom prst="rect">
              <a:avLst/>
            </a:prstGeom>
          </p:spPr>
        </p:pic>
      </p:grpSp>
    </p:spTree>
    <p:extLst>
      <p:ext uri="{BB962C8B-B14F-4D97-AF65-F5344CB8AC3E}">
        <p14:creationId xmlns:p14="http://schemas.microsoft.com/office/powerpoint/2010/main" val="333350832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3FF1906-A89A-E79D-AE8A-37302B70C607}"/>
              </a:ext>
            </a:extLst>
          </p:cNvPr>
          <p:cNvSpPr>
            <a:spLocks noGrp="1"/>
          </p:cNvSpPr>
          <p:nvPr>
            <p:ph type="title"/>
          </p:nvPr>
        </p:nvSpPr>
        <p:spPr/>
        <p:txBody>
          <a:bodyPr/>
          <a:lstStyle/>
          <a:p>
            <a:r>
              <a:rPr kumimoji="1" lang="ja-JP" altLang="en-US"/>
              <a:t>グループウェア移行・事例</a:t>
            </a:r>
          </a:p>
        </p:txBody>
      </p:sp>
    </p:spTree>
    <p:extLst>
      <p:ext uri="{BB962C8B-B14F-4D97-AF65-F5344CB8AC3E}">
        <p14:creationId xmlns:p14="http://schemas.microsoft.com/office/powerpoint/2010/main" val="28768514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9572C61-250E-70E5-255A-B4604D7B0C6E}"/>
              </a:ext>
            </a:extLst>
          </p:cNvPr>
          <p:cNvSpPr>
            <a:spLocks noGrp="1"/>
          </p:cNvSpPr>
          <p:nvPr>
            <p:ph type="title"/>
          </p:nvPr>
        </p:nvSpPr>
        <p:spPr/>
        <p:txBody>
          <a:bodyPr>
            <a:normAutofit/>
          </a:bodyPr>
          <a:lstStyle/>
          <a:p>
            <a:r>
              <a:rPr kumimoji="1" lang="ja-JP" altLang="en-US" dirty="0"/>
              <a:t>移行実績のある製品</a:t>
            </a:r>
            <a:r>
              <a:rPr kumimoji="1" lang="en-US" altLang="ja-JP" baseline="30000" dirty="0"/>
              <a:t>※</a:t>
            </a:r>
            <a:endParaRPr kumimoji="1" lang="ja-JP" altLang="en-US" baseline="30000" dirty="0"/>
          </a:p>
        </p:txBody>
      </p:sp>
      <p:sp>
        <p:nvSpPr>
          <p:cNvPr id="5" name="テキスト プレースホルダー 2">
            <a:extLst>
              <a:ext uri="{FF2B5EF4-FFF2-40B4-BE49-F238E27FC236}">
                <a16:creationId xmlns:a16="http://schemas.microsoft.com/office/drawing/2014/main" id="{36F0F41F-882A-55E9-C732-10EB52C1FC70}"/>
              </a:ext>
            </a:extLst>
          </p:cNvPr>
          <p:cNvSpPr>
            <a:spLocks noGrp="1"/>
          </p:cNvSpPr>
          <p:nvPr>
            <p:ph type="body" sz="quarter" idx="10"/>
          </p:nvPr>
        </p:nvSpPr>
        <p:spPr>
          <a:xfrm>
            <a:off x="374854" y="830951"/>
            <a:ext cx="7095204" cy="3717571"/>
          </a:xfrm>
        </p:spPr>
        <p:txBody>
          <a:bodyPr>
            <a:normAutofit/>
          </a:bodyPr>
          <a:lstStyle/>
          <a:p>
            <a:pPr>
              <a:lnSpc>
                <a:spcPct val="120000"/>
              </a:lnSpc>
            </a:pPr>
            <a:r>
              <a:rPr kumimoji="1" lang="ja-JP" altLang="en-US" dirty="0"/>
              <a:t>サイボウズ </a:t>
            </a:r>
            <a:r>
              <a:rPr kumimoji="1" lang="en-US" altLang="ja-JP" dirty="0"/>
              <a:t>Office</a:t>
            </a:r>
          </a:p>
          <a:p>
            <a:pPr>
              <a:lnSpc>
                <a:spcPct val="120000"/>
              </a:lnSpc>
            </a:pPr>
            <a:r>
              <a:rPr kumimoji="1" lang="en-US" altLang="ja-JP" dirty="0"/>
              <a:t>Notes</a:t>
            </a:r>
          </a:p>
          <a:p>
            <a:pPr>
              <a:lnSpc>
                <a:spcPct val="120000"/>
              </a:lnSpc>
            </a:pPr>
            <a:r>
              <a:rPr kumimoji="1" lang="en-US" altLang="ja-JP" dirty="0" err="1"/>
              <a:t>desknet's</a:t>
            </a:r>
            <a:r>
              <a:rPr kumimoji="1" lang="en-US" altLang="ja-JP" dirty="0"/>
              <a:t> NEO</a:t>
            </a:r>
          </a:p>
          <a:p>
            <a:pPr>
              <a:lnSpc>
                <a:spcPct val="120000"/>
              </a:lnSpc>
            </a:pPr>
            <a:r>
              <a:rPr kumimoji="1" lang="en-US" altLang="ja-JP" dirty="0"/>
              <a:t>Exchange Server</a:t>
            </a:r>
          </a:p>
          <a:p>
            <a:pPr>
              <a:lnSpc>
                <a:spcPct val="120000"/>
              </a:lnSpc>
            </a:pPr>
            <a:r>
              <a:rPr kumimoji="1" lang="en-US" altLang="ja-JP" dirty="0"/>
              <a:t>Google</a:t>
            </a:r>
            <a:endParaRPr kumimoji="1" lang="ja-JP" altLang="en-US" dirty="0"/>
          </a:p>
          <a:p>
            <a:pPr>
              <a:lnSpc>
                <a:spcPct val="120000"/>
              </a:lnSpc>
            </a:pPr>
            <a:r>
              <a:rPr kumimoji="1" lang="en-US" altLang="ja-JP" dirty="0" err="1"/>
              <a:t>TeamWARE</a:t>
            </a:r>
            <a:endParaRPr kumimoji="1" lang="en-US" altLang="ja-JP" dirty="0"/>
          </a:p>
          <a:p>
            <a:pPr>
              <a:lnSpc>
                <a:spcPct val="120000"/>
              </a:lnSpc>
            </a:pPr>
            <a:r>
              <a:rPr kumimoji="1" lang="en-US" altLang="ja-JP" dirty="0"/>
              <a:t>IPKNOWLEDGE</a:t>
            </a:r>
          </a:p>
          <a:p>
            <a:pPr>
              <a:lnSpc>
                <a:spcPct val="120000"/>
              </a:lnSpc>
            </a:pPr>
            <a:r>
              <a:rPr kumimoji="1" lang="en-US" altLang="ja-JP" dirty="0" err="1"/>
              <a:t>Groupmax</a:t>
            </a:r>
            <a:endParaRPr kumimoji="1" lang="en-US" altLang="ja-JP" dirty="0"/>
          </a:p>
          <a:p>
            <a:pPr>
              <a:lnSpc>
                <a:spcPct val="120000"/>
              </a:lnSpc>
            </a:pPr>
            <a:r>
              <a:rPr kumimoji="1" lang="ja-JP" altLang="en-US" dirty="0"/>
              <a:t>お客様の自社開発のグループウェア　など</a:t>
            </a:r>
            <a:endParaRPr lang="ja-JP" altLang="en-US" dirty="0"/>
          </a:p>
        </p:txBody>
      </p:sp>
      <p:sp>
        <p:nvSpPr>
          <p:cNvPr id="6" name="テキスト ボックス 5">
            <a:extLst>
              <a:ext uri="{FF2B5EF4-FFF2-40B4-BE49-F238E27FC236}">
                <a16:creationId xmlns:a16="http://schemas.microsoft.com/office/drawing/2014/main" id="{6409B11A-B6ED-E24D-E0F0-4439AECBB9F7}"/>
              </a:ext>
            </a:extLst>
          </p:cNvPr>
          <p:cNvSpPr txBox="1"/>
          <p:nvPr/>
        </p:nvSpPr>
        <p:spPr>
          <a:xfrm>
            <a:off x="228600" y="4118116"/>
            <a:ext cx="7934325" cy="230832"/>
          </a:xfrm>
          <a:prstGeom prst="rect">
            <a:avLst/>
          </a:prstGeom>
          <a:noFill/>
        </p:spPr>
        <p:txBody>
          <a:bodyPr wrap="square" rtlCol="0">
            <a:spAutoFit/>
          </a:bodyPr>
          <a:lstStyle/>
          <a:p>
            <a:r>
              <a:rPr kumimoji="1" lang="en-US" altLang="ja-JP" sz="900" dirty="0"/>
              <a:t>※</a:t>
            </a:r>
            <a:r>
              <a:rPr kumimoji="1" lang="ja-JP" altLang="en-US" sz="900" dirty="0"/>
              <a:t>：移行できない機能・データもございます。</a:t>
            </a:r>
          </a:p>
        </p:txBody>
      </p:sp>
      <p:pic>
        <p:nvPicPr>
          <p:cNvPr id="3" name="object 3">
            <a:extLst>
              <a:ext uri="{FF2B5EF4-FFF2-40B4-BE49-F238E27FC236}">
                <a16:creationId xmlns:a16="http://schemas.microsoft.com/office/drawing/2014/main" id="{06BA1328-6C32-D0AC-5B83-4AC62702ECF7}"/>
              </a:ext>
            </a:extLst>
          </p:cNvPr>
          <p:cNvPicPr/>
          <p:nvPr/>
        </p:nvPicPr>
        <p:blipFill>
          <a:blip r:embed="rId2" cstate="email">
            <a:extLst>
              <a:ext uri="{28A0092B-C50C-407E-A947-70E740481C1C}">
                <a14:useLocalDpi xmlns:a14="http://schemas.microsoft.com/office/drawing/2010/main" val="0"/>
              </a:ext>
            </a:extLst>
          </a:blip>
          <a:stretch>
            <a:fillRect/>
          </a:stretch>
        </p:blipFill>
        <p:spPr>
          <a:xfrm>
            <a:off x="4927091" y="1132395"/>
            <a:ext cx="3421379" cy="2854943"/>
          </a:xfrm>
          <a:prstGeom prst="rect">
            <a:avLst/>
          </a:prstGeom>
        </p:spPr>
      </p:pic>
    </p:spTree>
    <p:extLst>
      <p:ext uri="{BB962C8B-B14F-4D97-AF65-F5344CB8AC3E}">
        <p14:creationId xmlns:p14="http://schemas.microsoft.com/office/powerpoint/2010/main" val="76158150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FB119F-2A1A-4F19-D42A-E5A6E52166D5}"/>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D9F4E42B-18A0-FEFE-FC2F-0C8F5402F194}"/>
              </a:ext>
            </a:extLst>
          </p:cNvPr>
          <p:cNvSpPr>
            <a:spLocks noGrp="1"/>
          </p:cNvSpPr>
          <p:nvPr>
            <p:ph type="title"/>
          </p:nvPr>
        </p:nvSpPr>
        <p:spPr/>
        <p:txBody>
          <a:bodyPr>
            <a:normAutofit/>
          </a:bodyPr>
          <a:lstStyle/>
          <a:p>
            <a:r>
              <a:rPr kumimoji="1" lang="ja-JP" altLang="en-US" dirty="0"/>
              <a:t>グループウェア導入・移行におけるよくある失敗とリスク</a:t>
            </a:r>
          </a:p>
        </p:txBody>
      </p:sp>
      <p:sp>
        <p:nvSpPr>
          <p:cNvPr id="36" name="角丸四角形 19">
            <a:extLst>
              <a:ext uri="{FF2B5EF4-FFF2-40B4-BE49-F238E27FC236}">
                <a16:creationId xmlns:a16="http://schemas.microsoft.com/office/drawing/2014/main" id="{C9E141C6-4C74-C80A-3A49-2C69ED910CD0}"/>
              </a:ext>
            </a:extLst>
          </p:cNvPr>
          <p:cNvSpPr>
            <a:spLocks/>
          </p:cNvSpPr>
          <p:nvPr/>
        </p:nvSpPr>
        <p:spPr>
          <a:xfrm>
            <a:off x="156183" y="783434"/>
            <a:ext cx="5234968" cy="4010769"/>
          </a:xfrm>
          <a:prstGeom prst="roundRect">
            <a:avLst>
              <a:gd name="adj" fmla="val 0"/>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b="1" spc="75">
              <a:solidFill>
                <a:schemeClr val="accent2"/>
              </a:solidFill>
              <a:latin typeface="Yu Gothic" panose="020B0400000000000000" pitchFamily="34" charset="-128"/>
              <a:ea typeface="Yu Gothic" panose="020B0400000000000000" pitchFamily="34" charset="-128"/>
            </a:endParaRPr>
          </a:p>
        </p:txBody>
      </p:sp>
      <p:grpSp>
        <p:nvGrpSpPr>
          <p:cNvPr id="7" name="グループ化 6">
            <a:extLst>
              <a:ext uri="{FF2B5EF4-FFF2-40B4-BE49-F238E27FC236}">
                <a16:creationId xmlns:a16="http://schemas.microsoft.com/office/drawing/2014/main" id="{486F3F2F-698A-AB21-1B39-6CAD35EA0F9B}"/>
              </a:ext>
            </a:extLst>
          </p:cNvPr>
          <p:cNvGrpSpPr/>
          <p:nvPr/>
        </p:nvGrpSpPr>
        <p:grpSpPr>
          <a:xfrm>
            <a:off x="1492509" y="1135412"/>
            <a:ext cx="4179919" cy="998126"/>
            <a:chOff x="1534393" y="835245"/>
            <a:chExt cx="4179919" cy="998126"/>
          </a:xfrm>
        </p:grpSpPr>
        <p:sp>
          <p:nvSpPr>
            <p:cNvPr id="17" name="テキスト プレースホルダー 2">
              <a:extLst>
                <a:ext uri="{FF2B5EF4-FFF2-40B4-BE49-F238E27FC236}">
                  <a16:creationId xmlns:a16="http://schemas.microsoft.com/office/drawing/2014/main" id="{F37FEE2C-96AF-C620-2A54-F24D8F782E42}"/>
                </a:ext>
              </a:extLst>
            </p:cNvPr>
            <p:cNvSpPr txBox="1">
              <a:spLocks/>
            </p:cNvSpPr>
            <p:nvPr/>
          </p:nvSpPr>
          <p:spPr>
            <a:xfrm>
              <a:off x="1534393" y="835245"/>
              <a:ext cx="4179919" cy="283989"/>
            </a:xfrm>
            <a:prstGeom prst="rect">
              <a:avLst/>
            </a:prstGeom>
          </p:spPr>
          <p:txBody>
            <a:bodyPr vert="horz" wrap="square" lIns="91440" tIns="45720" rIns="91440" bIns="45720" rtlCol="0" anchor="t">
              <a:spAutoFit/>
            </a:bodyPr>
            <a:lstStyle>
              <a:lvl1pPr marL="0" indent="0" algn="l" defTabSz="685800" rtl="0" eaLnBrk="1" latinLnBrk="0" hangingPunct="1">
                <a:lnSpc>
                  <a:spcPct val="120000"/>
                </a:lnSpc>
                <a:spcBef>
                  <a:spcPts val="750"/>
                </a:spcBef>
                <a:buFontTx/>
                <a:buNone/>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r>
                <a:rPr kumimoji="1" lang="ja-JP" altLang="en-US" sz="1050" b="1" dirty="0">
                  <a:solidFill>
                    <a:schemeClr val="tx2">
                      <a:lumMod val="50000"/>
                    </a:schemeClr>
                  </a:solidFill>
                  <a:latin typeface="游ゴシック" panose="020B0400000000000000" pitchFamily="50" charset="-128"/>
                  <a:ea typeface="游ゴシック" panose="020B0400000000000000" pitchFamily="50" charset="-128"/>
                </a:rPr>
                <a:t>社員の</a:t>
              </a:r>
              <a:r>
                <a:rPr kumimoji="1" lang="en-US" altLang="ja-JP" sz="1050" b="1" dirty="0">
                  <a:solidFill>
                    <a:schemeClr val="tx2">
                      <a:lumMod val="50000"/>
                    </a:schemeClr>
                  </a:solidFill>
                  <a:latin typeface="游ゴシック" panose="020B0400000000000000" pitchFamily="50" charset="-128"/>
                  <a:ea typeface="游ゴシック" panose="020B0400000000000000" pitchFamily="50" charset="-128"/>
                </a:rPr>
                <a:t>IT</a:t>
              </a:r>
              <a:r>
                <a:rPr kumimoji="1" lang="ja-JP" altLang="en-US" sz="1050" b="1" dirty="0">
                  <a:solidFill>
                    <a:schemeClr val="tx2">
                      <a:lumMod val="50000"/>
                    </a:schemeClr>
                  </a:solidFill>
                  <a:latin typeface="游ゴシック" panose="020B0400000000000000" pitchFamily="50" charset="-128"/>
                  <a:ea typeface="游ゴシック" panose="020B0400000000000000" pitchFamily="50" charset="-128"/>
                </a:rPr>
                <a:t>リテラシーにあわないシステムを導入</a:t>
              </a:r>
            </a:p>
          </p:txBody>
        </p:sp>
        <p:sp>
          <p:nvSpPr>
            <p:cNvPr id="18" name="テキスト プレースホルダー 2">
              <a:extLst>
                <a:ext uri="{FF2B5EF4-FFF2-40B4-BE49-F238E27FC236}">
                  <a16:creationId xmlns:a16="http://schemas.microsoft.com/office/drawing/2014/main" id="{83EA41DB-42A7-FB1A-AA41-665B72B417B3}"/>
                </a:ext>
              </a:extLst>
            </p:cNvPr>
            <p:cNvSpPr txBox="1">
              <a:spLocks/>
            </p:cNvSpPr>
            <p:nvPr/>
          </p:nvSpPr>
          <p:spPr>
            <a:xfrm>
              <a:off x="1551622" y="1019449"/>
              <a:ext cx="4162690" cy="336246"/>
            </a:xfrm>
            <a:prstGeom prst="rect">
              <a:avLst/>
            </a:prstGeom>
          </p:spPr>
          <p:txBody>
            <a:bodyPr vert="horz" wrap="square" lIns="91440" tIns="45720" rIns="91440" bIns="45720" rtlCol="0" anchor="t">
              <a:spAutoFit/>
            </a:bodyPr>
            <a:lstStyle>
              <a:lvl1pPr marL="0" indent="0" algn="l" defTabSz="685800" rtl="0" eaLnBrk="1" latinLnBrk="0" hangingPunct="1">
                <a:lnSpc>
                  <a:spcPct val="120000"/>
                </a:lnSpc>
                <a:spcBef>
                  <a:spcPts val="750"/>
                </a:spcBef>
                <a:buFontTx/>
                <a:buNone/>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r>
                <a:rPr kumimoji="1" lang="ja-JP" altLang="en-US" b="1" dirty="0">
                  <a:solidFill>
                    <a:schemeClr val="tx2">
                      <a:lumMod val="50000"/>
                    </a:schemeClr>
                  </a:solidFill>
                  <a:latin typeface="游ゴシック" panose="020B0400000000000000" pitchFamily="50" charset="-128"/>
                  <a:ea typeface="游ゴシック" panose="020B0400000000000000" pitchFamily="50" charset="-128"/>
                </a:rPr>
                <a:t>→ 使いこなせず導入コストが無駄に</a:t>
              </a:r>
            </a:p>
          </p:txBody>
        </p:sp>
        <p:sp>
          <p:nvSpPr>
            <p:cNvPr id="19" name="テキスト プレースホルダー 3">
              <a:extLst>
                <a:ext uri="{FF2B5EF4-FFF2-40B4-BE49-F238E27FC236}">
                  <a16:creationId xmlns:a16="http://schemas.microsoft.com/office/drawing/2014/main" id="{B02801F7-5019-8C55-045B-E5D3F49DEDE7}"/>
                </a:ext>
              </a:extLst>
            </p:cNvPr>
            <p:cNvSpPr txBox="1">
              <a:spLocks/>
            </p:cNvSpPr>
            <p:nvPr/>
          </p:nvSpPr>
          <p:spPr>
            <a:xfrm>
              <a:off x="1534394" y="1306367"/>
              <a:ext cx="3793865" cy="527004"/>
            </a:xfrm>
            <a:prstGeom prst="rect">
              <a:avLst/>
            </a:prstGeom>
          </p:spPr>
          <p:txBody>
            <a:bodyPr vert="horz" wrap="square" lIns="91440" tIns="45720" rIns="91440" bIns="45720" rtlCol="0" anchor="t">
              <a:spAutoFit/>
            </a:bodyPr>
            <a:lstStyle>
              <a:lvl1pPr marL="0" indent="0" algn="l" defTabSz="685800" rtl="0" eaLnBrk="1" latinLnBrk="0" hangingPunct="1">
                <a:lnSpc>
                  <a:spcPct val="120000"/>
                </a:lnSpc>
                <a:spcBef>
                  <a:spcPts val="750"/>
                </a:spcBef>
                <a:buFontTx/>
                <a:buNone/>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r>
                <a:rPr kumimoji="1" lang="ja-JP" altLang="en-US" sz="800" dirty="0"/>
                <a:t>高機能なシステムを導入しても、社員の</a:t>
              </a:r>
              <a:r>
                <a:rPr kumimoji="1" lang="en-US" altLang="ja-JP" sz="800" dirty="0"/>
                <a:t>IT</a:t>
              </a:r>
              <a:r>
                <a:rPr kumimoji="1" lang="ja-JP" altLang="en-US" sz="800" dirty="0"/>
                <a:t>リテラシーに合っていなければ活用は進みません。高いコストをかけて導入したのに結局使われず、古いシステムを使い続けてしまうのは避けたい事態です。</a:t>
              </a:r>
              <a:endParaRPr lang="ja-JP" altLang="en-US" sz="800" dirty="0"/>
            </a:p>
          </p:txBody>
        </p:sp>
      </p:grpSp>
      <p:grpSp>
        <p:nvGrpSpPr>
          <p:cNvPr id="6" name="グループ化 5">
            <a:extLst>
              <a:ext uri="{FF2B5EF4-FFF2-40B4-BE49-F238E27FC236}">
                <a16:creationId xmlns:a16="http://schemas.microsoft.com/office/drawing/2014/main" id="{112FC7CB-4E3C-D363-66F6-B6E9F340EACB}"/>
              </a:ext>
            </a:extLst>
          </p:cNvPr>
          <p:cNvGrpSpPr/>
          <p:nvPr/>
        </p:nvGrpSpPr>
        <p:grpSpPr>
          <a:xfrm>
            <a:off x="1516049" y="2377966"/>
            <a:ext cx="4179919" cy="1043557"/>
            <a:chOff x="1557933" y="2083700"/>
            <a:chExt cx="4179919" cy="1043557"/>
          </a:xfrm>
        </p:grpSpPr>
        <p:sp>
          <p:nvSpPr>
            <p:cNvPr id="22" name="テキスト プレースホルダー 2">
              <a:extLst>
                <a:ext uri="{FF2B5EF4-FFF2-40B4-BE49-F238E27FC236}">
                  <a16:creationId xmlns:a16="http://schemas.microsoft.com/office/drawing/2014/main" id="{3C7ACED2-2CAB-D0B2-2D59-F02EAC34F41D}"/>
                </a:ext>
              </a:extLst>
            </p:cNvPr>
            <p:cNvSpPr txBox="1">
              <a:spLocks/>
            </p:cNvSpPr>
            <p:nvPr/>
          </p:nvSpPr>
          <p:spPr>
            <a:xfrm>
              <a:off x="1557933" y="2083700"/>
              <a:ext cx="4179919" cy="283989"/>
            </a:xfrm>
            <a:prstGeom prst="rect">
              <a:avLst/>
            </a:prstGeom>
          </p:spPr>
          <p:txBody>
            <a:bodyPr vert="horz" wrap="square" lIns="91440" tIns="45720" rIns="91440" bIns="45720" rtlCol="0" anchor="t">
              <a:spAutoFit/>
            </a:bodyPr>
            <a:lstStyle>
              <a:lvl1pPr marL="0" indent="0" algn="l" defTabSz="685800" rtl="0" eaLnBrk="1" latinLnBrk="0" hangingPunct="1">
                <a:lnSpc>
                  <a:spcPct val="120000"/>
                </a:lnSpc>
                <a:spcBef>
                  <a:spcPts val="750"/>
                </a:spcBef>
                <a:buFontTx/>
                <a:buNone/>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r>
                <a:rPr kumimoji="1" lang="ja-JP" altLang="en-US" sz="1050" b="1" dirty="0">
                  <a:solidFill>
                    <a:schemeClr val="tx2">
                      <a:lumMod val="50000"/>
                    </a:schemeClr>
                  </a:solidFill>
                  <a:latin typeface="游ゴシック" panose="020B0400000000000000" pitchFamily="50" charset="-128"/>
                  <a:ea typeface="游ゴシック" panose="020B0400000000000000" pitchFamily="50" charset="-128"/>
                </a:rPr>
                <a:t>企業規模にあわないシステムを導入</a:t>
              </a:r>
            </a:p>
          </p:txBody>
        </p:sp>
        <p:sp>
          <p:nvSpPr>
            <p:cNvPr id="23" name="テキスト プレースホルダー 2">
              <a:extLst>
                <a:ext uri="{FF2B5EF4-FFF2-40B4-BE49-F238E27FC236}">
                  <a16:creationId xmlns:a16="http://schemas.microsoft.com/office/drawing/2014/main" id="{86F68BEF-7332-8D86-7985-43E077050FDB}"/>
                </a:ext>
              </a:extLst>
            </p:cNvPr>
            <p:cNvSpPr txBox="1">
              <a:spLocks/>
            </p:cNvSpPr>
            <p:nvPr/>
          </p:nvSpPr>
          <p:spPr>
            <a:xfrm>
              <a:off x="1575162" y="2267904"/>
              <a:ext cx="4139150" cy="336246"/>
            </a:xfrm>
            <a:prstGeom prst="rect">
              <a:avLst/>
            </a:prstGeom>
          </p:spPr>
          <p:txBody>
            <a:bodyPr vert="horz" wrap="square" lIns="91440" tIns="45720" rIns="91440" bIns="45720" rtlCol="0" anchor="t">
              <a:spAutoFit/>
            </a:bodyPr>
            <a:lstStyle>
              <a:lvl1pPr marL="0" indent="0" algn="l" defTabSz="685800" rtl="0" eaLnBrk="1" latinLnBrk="0" hangingPunct="1">
                <a:lnSpc>
                  <a:spcPct val="120000"/>
                </a:lnSpc>
                <a:spcBef>
                  <a:spcPts val="750"/>
                </a:spcBef>
                <a:buFontTx/>
                <a:buNone/>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r>
                <a:rPr kumimoji="1" lang="ja-JP" altLang="en-US" b="1" dirty="0">
                  <a:solidFill>
                    <a:schemeClr val="tx2">
                      <a:lumMod val="50000"/>
                    </a:schemeClr>
                  </a:solidFill>
                  <a:latin typeface="游ゴシック" panose="020B0400000000000000" pitchFamily="50" charset="-128"/>
                  <a:ea typeface="游ゴシック" panose="020B0400000000000000" pitchFamily="50" charset="-128"/>
                </a:rPr>
                <a:t>→ 性能や機能が不足していて、使いづらい</a:t>
              </a:r>
            </a:p>
          </p:txBody>
        </p:sp>
        <p:sp>
          <p:nvSpPr>
            <p:cNvPr id="24" name="テキスト プレースホルダー 3">
              <a:extLst>
                <a:ext uri="{FF2B5EF4-FFF2-40B4-BE49-F238E27FC236}">
                  <a16:creationId xmlns:a16="http://schemas.microsoft.com/office/drawing/2014/main" id="{691FE30F-5959-A5DA-F7F4-2261C41B9290}"/>
                </a:ext>
              </a:extLst>
            </p:cNvPr>
            <p:cNvSpPr txBox="1">
              <a:spLocks/>
            </p:cNvSpPr>
            <p:nvPr/>
          </p:nvSpPr>
          <p:spPr>
            <a:xfrm>
              <a:off x="1557935" y="2600253"/>
              <a:ext cx="3875100" cy="527004"/>
            </a:xfrm>
            <a:prstGeom prst="rect">
              <a:avLst/>
            </a:prstGeom>
          </p:spPr>
          <p:txBody>
            <a:bodyPr vert="horz" wrap="square" lIns="91440" tIns="45720" rIns="91440" bIns="45720" rtlCol="0" anchor="t">
              <a:spAutoFit/>
            </a:bodyPr>
            <a:lstStyle>
              <a:lvl1pPr marL="0" indent="0" algn="l" defTabSz="685800" rtl="0" eaLnBrk="1" latinLnBrk="0" hangingPunct="1">
                <a:lnSpc>
                  <a:spcPct val="120000"/>
                </a:lnSpc>
                <a:spcBef>
                  <a:spcPts val="750"/>
                </a:spcBef>
                <a:buFontTx/>
                <a:buNone/>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r>
                <a:rPr kumimoji="1" lang="ja-JP" altLang="en-US" sz="800" dirty="0"/>
                <a:t>社員数が多い組織が小規模組織向けのシステムを導入すると、アクセス過多でレスポンスが低下する恐れがあります。また大規模組織向けの機能が不足していると、せっかく新しいシステムを入れても業務効率化が進まない</a:t>
              </a:r>
              <a:r>
                <a:rPr kumimoji="1" lang="en-US" altLang="ja-JP" sz="800" dirty="0"/>
                <a:t>…</a:t>
              </a:r>
              <a:r>
                <a:rPr kumimoji="1" lang="ja-JP" altLang="en-US" sz="800" dirty="0"/>
                <a:t>ということも。</a:t>
              </a:r>
            </a:p>
          </p:txBody>
        </p:sp>
      </p:grpSp>
      <p:grpSp>
        <p:nvGrpSpPr>
          <p:cNvPr id="10" name="グループ化 9">
            <a:extLst>
              <a:ext uri="{FF2B5EF4-FFF2-40B4-BE49-F238E27FC236}">
                <a16:creationId xmlns:a16="http://schemas.microsoft.com/office/drawing/2014/main" id="{C878515A-FD0F-E4DE-92AD-CCF401B652D7}"/>
              </a:ext>
            </a:extLst>
          </p:cNvPr>
          <p:cNvGrpSpPr/>
          <p:nvPr/>
        </p:nvGrpSpPr>
        <p:grpSpPr>
          <a:xfrm>
            <a:off x="1533277" y="3707967"/>
            <a:ext cx="4179919" cy="1047454"/>
            <a:chOff x="1575161" y="3601565"/>
            <a:chExt cx="4179919" cy="1047454"/>
          </a:xfrm>
        </p:grpSpPr>
        <p:sp>
          <p:nvSpPr>
            <p:cNvPr id="26" name="テキスト プレースホルダー 2">
              <a:extLst>
                <a:ext uri="{FF2B5EF4-FFF2-40B4-BE49-F238E27FC236}">
                  <a16:creationId xmlns:a16="http://schemas.microsoft.com/office/drawing/2014/main" id="{E93225EF-E720-C11E-6DAF-BADD1069B043}"/>
                </a:ext>
              </a:extLst>
            </p:cNvPr>
            <p:cNvSpPr txBox="1">
              <a:spLocks/>
            </p:cNvSpPr>
            <p:nvPr/>
          </p:nvSpPr>
          <p:spPr>
            <a:xfrm>
              <a:off x="1575161" y="3601565"/>
              <a:ext cx="4179919" cy="283989"/>
            </a:xfrm>
            <a:prstGeom prst="rect">
              <a:avLst/>
            </a:prstGeom>
          </p:spPr>
          <p:txBody>
            <a:bodyPr vert="horz" wrap="square" lIns="91440" tIns="45720" rIns="91440" bIns="45720" rtlCol="0" anchor="t">
              <a:spAutoFit/>
            </a:bodyPr>
            <a:lstStyle>
              <a:lvl1pPr marL="0" indent="0" algn="l" defTabSz="685800" rtl="0" eaLnBrk="1" latinLnBrk="0" hangingPunct="1">
                <a:lnSpc>
                  <a:spcPct val="120000"/>
                </a:lnSpc>
                <a:spcBef>
                  <a:spcPts val="750"/>
                </a:spcBef>
                <a:buFontTx/>
                <a:buNone/>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r>
                <a:rPr kumimoji="1" lang="ja-JP" altLang="en-US" sz="1050" b="1" dirty="0">
                  <a:solidFill>
                    <a:schemeClr val="tx2">
                      <a:lumMod val="50000"/>
                    </a:schemeClr>
                  </a:solidFill>
                  <a:latin typeface="游ゴシック" panose="020B0400000000000000" pitchFamily="50" charset="-128"/>
                  <a:ea typeface="游ゴシック" panose="020B0400000000000000" pitchFamily="50" charset="-128"/>
                </a:rPr>
                <a:t>独自に作り込んだシステムを導入</a:t>
              </a:r>
            </a:p>
          </p:txBody>
        </p:sp>
        <p:sp>
          <p:nvSpPr>
            <p:cNvPr id="27" name="テキスト プレースホルダー 2">
              <a:extLst>
                <a:ext uri="{FF2B5EF4-FFF2-40B4-BE49-F238E27FC236}">
                  <a16:creationId xmlns:a16="http://schemas.microsoft.com/office/drawing/2014/main" id="{CFF9EB5E-0CFD-546B-5955-BAE42695A8B4}"/>
                </a:ext>
              </a:extLst>
            </p:cNvPr>
            <p:cNvSpPr txBox="1">
              <a:spLocks/>
            </p:cNvSpPr>
            <p:nvPr/>
          </p:nvSpPr>
          <p:spPr>
            <a:xfrm>
              <a:off x="1592390" y="3785769"/>
              <a:ext cx="4021619" cy="336246"/>
            </a:xfrm>
            <a:prstGeom prst="rect">
              <a:avLst/>
            </a:prstGeom>
          </p:spPr>
          <p:txBody>
            <a:bodyPr vert="horz" wrap="square" lIns="91440" tIns="45720" rIns="91440" bIns="45720" rtlCol="0" anchor="t">
              <a:spAutoFit/>
            </a:bodyPr>
            <a:lstStyle>
              <a:lvl1pPr marL="0" indent="0" algn="l" defTabSz="685800" rtl="0" eaLnBrk="1" latinLnBrk="0" hangingPunct="1">
                <a:lnSpc>
                  <a:spcPct val="120000"/>
                </a:lnSpc>
                <a:spcBef>
                  <a:spcPts val="750"/>
                </a:spcBef>
                <a:buFontTx/>
                <a:buNone/>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r>
                <a:rPr kumimoji="1" lang="ja-JP" altLang="en-US" b="1" dirty="0">
                  <a:solidFill>
                    <a:schemeClr val="tx2">
                      <a:lumMod val="50000"/>
                    </a:schemeClr>
                  </a:solidFill>
                  <a:latin typeface="游ゴシック" panose="020B0400000000000000" pitchFamily="50" charset="-128"/>
                  <a:ea typeface="游ゴシック" panose="020B0400000000000000" pitchFamily="50" charset="-128"/>
                </a:rPr>
                <a:t>→ 組織の変化に対応しにくい</a:t>
              </a:r>
            </a:p>
          </p:txBody>
        </p:sp>
        <p:sp>
          <p:nvSpPr>
            <p:cNvPr id="28" name="テキスト プレースホルダー 3">
              <a:extLst>
                <a:ext uri="{FF2B5EF4-FFF2-40B4-BE49-F238E27FC236}">
                  <a16:creationId xmlns:a16="http://schemas.microsoft.com/office/drawing/2014/main" id="{D9BBCF16-3CCE-F26E-635B-A27F1A2904D4}"/>
                </a:ext>
              </a:extLst>
            </p:cNvPr>
            <p:cNvSpPr txBox="1">
              <a:spLocks/>
            </p:cNvSpPr>
            <p:nvPr/>
          </p:nvSpPr>
          <p:spPr>
            <a:xfrm>
              <a:off x="1575162" y="4122015"/>
              <a:ext cx="3857873" cy="527004"/>
            </a:xfrm>
            <a:prstGeom prst="rect">
              <a:avLst/>
            </a:prstGeom>
          </p:spPr>
          <p:txBody>
            <a:bodyPr vert="horz" wrap="square" lIns="91440" tIns="45720" rIns="91440" bIns="45720" rtlCol="0" anchor="t">
              <a:spAutoFit/>
            </a:bodyPr>
            <a:lstStyle>
              <a:lvl1pPr marL="0" indent="0" algn="l" defTabSz="685800" rtl="0" eaLnBrk="1" latinLnBrk="0" hangingPunct="1">
                <a:lnSpc>
                  <a:spcPct val="120000"/>
                </a:lnSpc>
                <a:spcBef>
                  <a:spcPts val="750"/>
                </a:spcBef>
                <a:buFontTx/>
                <a:buNone/>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r>
                <a:rPr kumimoji="1" lang="ja-JP" altLang="en-US" sz="800" dirty="0"/>
                <a:t>組織に必要なシステムは時代に応じて変化します。作り込んだ独自システムでは変化のスピードについていけなくなる可能性も。</a:t>
              </a:r>
              <a:r>
                <a:rPr kumimoji="1" lang="en-US" altLang="ja-JP" sz="800" dirty="0"/>
                <a:t>SaaS</a:t>
              </a:r>
              <a:r>
                <a:rPr kumimoji="1" lang="ja-JP" altLang="en-US" sz="800" dirty="0"/>
                <a:t>を柔軟に組み合わせて利用する方がビジネスの変化に即応できます。</a:t>
              </a:r>
            </a:p>
          </p:txBody>
        </p:sp>
      </p:grpSp>
      <p:sp>
        <p:nvSpPr>
          <p:cNvPr id="12" name="角丸四角形 19">
            <a:extLst>
              <a:ext uri="{FF2B5EF4-FFF2-40B4-BE49-F238E27FC236}">
                <a16:creationId xmlns:a16="http://schemas.microsoft.com/office/drawing/2014/main" id="{2B0F6AB3-20EF-F8B7-41CF-18676A0399D6}"/>
              </a:ext>
            </a:extLst>
          </p:cNvPr>
          <p:cNvSpPr>
            <a:spLocks/>
          </p:cNvSpPr>
          <p:nvPr/>
        </p:nvSpPr>
        <p:spPr>
          <a:xfrm>
            <a:off x="5988160" y="1768283"/>
            <a:ext cx="2999657" cy="1852654"/>
          </a:xfrm>
          <a:prstGeom prst="roundRect">
            <a:avLst>
              <a:gd name="adj" fmla="val 0"/>
            </a:avLst>
          </a:prstGeom>
          <a:solidFill>
            <a:schemeClr val="accent4">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b="1" spc="75" dirty="0">
              <a:solidFill>
                <a:schemeClr val="accent2"/>
              </a:solidFill>
              <a:latin typeface="Yu Gothic" panose="020B0400000000000000" pitchFamily="34" charset="-128"/>
              <a:ea typeface="Yu Gothic" panose="020B0400000000000000" pitchFamily="34" charset="-128"/>
            </a:endParaRPr>
          </a:p>
        </p:txBody>
      </p:sp>
      <p:sp>
        <p:nvSpPr>
          <p:cNvPr id="14" name="テキスト プレースホルダー 2">
            <a:extLst>
              <a:ext uri="{FF2B5EF4-FFF2-40B4-BE49-F238E27FC236}">
                <a16:creationId xmlns:a16="http://schemas.microsoft.com/office/drawing/2014/main" id="{7DBC2EAB-9EF9-878A-ACAC-135BB332E9D1}"/>
              </a:ext>
            </a:extLst>
          </p:cNvPr>
          <p:cNvSpPr txBox="1">
            <a:spLocks/>
          </p:cNvSpPr>
          <p:nvPr/>
        </p:nvSpPr>
        <p:spPr>
          <a:xfrm>
            <a:off x="6105331" y="1655862"/>
            <a:ext cx="2765315" cy="307777"/>
          </a:xfrm>
          <a:prstGeom prst="rect">
            <a:avLst/>
          </a:prstGeom>
          <a:solidFill>
            <a:schemeClr val="accent4"/>
          </a:solidFill>
          <a:ln w="19050">
            <a:noFill/>
          </a:ln>
        </p:spPr>
        <p:txBody>
          <a:bodyPr vert="horz" wrap="square" lIns="91440" tIns="45720" rIns="91440" bIns="45720" rtlCol="0" anchor="t">
            <a:spAutoFit/>
          </a:bodyPr>
          <a:lstStyle>
            <a:lvl1pPr marL="0" indent="0" algn="l" defTabSz="685800" rtl="0" eaLnBrk="1" latinLnBrk="0" hangingPunct="1">
              <a:lnSpc>
                <a:spcPct val="120000"/>
              </a:lnSpc>
              <a:spcBef>
                <a:spcPts val="750"/>
              </a:spcBef>
              <a:buFontTx/>
              <a:buNone/>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algn="ctr">
              <a:lnSpc>
                <a:spcPct val="100000"/>
              </a:lnSpc>
            </a:pPr>
            <a:r>
              <a:rPr kumimoji="1" lang="ja-JP" altLang="en-US" b="1" dirty="0">
                <a:solidFill>
                  <a:schemeClr val="bg1"/>
                </a:solidFill>
                <a:latin typeface="游ゴシック" panose="020B0400000000000000" pitchFamily="50" charset="-128"/>
                <a:ea typeface="游ゴシック" panose="020B0400000000000000" pitchFamily="50" charset="-128"/>
              </a:rPr>
              <a:t>グループウェア選びのポイント</a:t>
            </a:r>
          </a:p>
        </p:txBody>
      </p:sp>
      <p:sp>
        <p:nvSpPr>
          <p:cNvPr id="35" name="テキスト プレースホルダー 2">
            <a:extLst>
              <a:ext uri="{FF2B5EF4-FFF2-40B4-BE49-F238E27FC236}">
                <a16:creationId xmlns:a16="http://schemas.microsoft.com/office/drawing/2014/main" id="{FB8D4E4C-0BDA-C4BB-AB36-15F9C03756F1}"/>
              </a:ext>
            </a:extLst>
          </p:cNvPr>
          <p:cNvSpPr txBox="1">
            <a:spLocks/>
          </p:cNvSpPr>
          <p:nvPr/>
        </p:nvSpPr>
        <p:spPr>
          <a:xfrm>
            <a:off x="1545048" y="670018"/>
            <a:ext cx="2457239" cy="307777"/>
          </a:xfrm>
          <a:prstGeom prst="rect">
            <a:avLst/>
          </a:prstGeom>
          <a:solidFill>
            <a:schemeClr val="tx2"/>
          </a:solidFill>
          <a:ln w="19050">
            <a:noFill/>
          </a:ln>
        </p:spPr>
        <p:txBody>
          <a:bodyPr vert="horz" wrap="square" lIns="91440" tIns="45720" rIns="91440" bIns="45720" rtlCol="0" anchor="t">
            <a:spAutoFit/>
          </a:bodyPr>
          <a:lstStyle>
            <a:lvl1pPr marL="0" indent="0" algn="l" defTabSz="685800" rtl="0" eaLnBrk="1" latinLnBrk="0" hangingPunct="1">
              <a:lnSpc>
                <a:spcPct val="120000"/>
              </a:lnSpc>
              <a:spcBef>
                <a:spcPts val="750"/>
              </a:spcBef>
              <a:buFontTx/>
              <a:buNone/>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algn="ctr">
              <a:lnSpc>
                <a:spcPct val="100000"/>
              </a:lnSpc>
            </a:pPr>
            <a:r>
              <a:rPr kumimoji="1" lang="ja-JP" altLang="en-US" b="1" dirty="0">
                <a:solidFill>
                  <a:schemeClr val="bg1"/>
                </a:solidFill>
                <a:latin typeface="游ゴシック" panose="020B0400000000000000" pitchFamily="50" charset="-128"/>
                <a:ea typeface="游ゴシック" panose="020B0400000000000000" pitchFamily="50" charset="-128"/>
              </a:rPr>
              <a:t>よくある失敗</a:t>
            </a:r>
            <a:r>
              <a:rPr lang="ja-JP" altLang="en-US" b="1" dirty="0">
                <a:solidFill>
                  <a:schemeClr val="bg1"/>
                </a:solidFill>
                <a:latin typeface="游ゴシック" panose="020B0400000000000000" pitchFamily="50" charset="-128"/>
                <a:ea typeface="游ゴシック" panose="020B0400000000000000" pitchFamily="50" charset="-128"/>
              </a:rPr>
              <a:t>とリスク</a:t>
            </a:r>
            <a:endParaRPr kumimoji="1" lang="ja-JP" altLang="en-US" b="1" dirty="0">
              <a:solidFill>
                <a:schemeClr val="bg1"/>
              </a:solidFill>
              <a:latin typeface="游ゴシック" panose="020B0400000000000000" pitchFamily="50" charset="-128"/>
              <a:ea typeface="游ゴシック" panose="020B0400000000000000" pitchFamily="50" charset="-128"/>
            </a:endParaRPr>
          </a:p>
        </p:txBody>
      </p:sp>
      <p:sp>
        <p:nvSpPr>
          <p:cNvPr id="37" name="二等辺三角形 36">
            <a:extLst>
              <a:ext uri="{FF2B5EF4-FFF2-40B4-BE49-F238E27FC236}">
                <a16:creationId xmlns:a16="http://schemas.microsoft.com/office/drawing/2014/main" id="{089BDB64-8D7D-1FE9-7AA8-A400B2E28B44}"/>
              </a:ext>
            </a:extLst>
          </p:cNvPr>
          <p:cNvSpPr/>
          <p:nvPr/>
        </p:nvSpPr>
        <p:spPr>
          <a:xfrm rot="5400000">
            <a:off x="5473012" y="2602364"/>
            <a:ext cx="433286" cy="373522"/>
          </a:xfrm>
          <a:prstGeom prst="triangle">
            <a:avLst/>
          </a:prstGeom>
          <a:solidFill>
            <a:schemeClr val="accent1"/>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1"/>
              </a:solidFill>
            </a:endParaRPr>
          </a:p>
        </p:txBody>
      </p:sp>
      <p:grpSp>
        <p:nvGrpSpPr>
          <p:cNvPr id="46" name="グループ化 45">
            <a:extLst>
              <a:ext uri="{FF2B5EF4-FFF2-40B4-BE49-F238E27FC236}">
                <a16:creationId xmlns:a16="http://schemas.microsoft.com/office/drawing/2014/main" id="{C8F4792A-9289-C67A-CF0A-88489C959404}"/>
              </a:ext>
            </a:extLst>
          </p:cNvPr>
          <p:cNvGrpSpPr/>
          <p:nvPr/>
        </p:nvGrpSpPr>
        <p:grpSpPr>
          <a:xfrm>
            <a:off x="6155706" y="2110609"/>
            <a:ext cx="2832111" cy="1357033"/>
            <a:chOff x="6155706" y="2047374"/>
            <a:chExt cx="2832111" cy="1357033"/>
          </a:xfrm>
        </p:grpSpPr>
        <p:grpSp>
          <p:nvGrpSpPr>
            <p:cNvPr id="20" name="グループ化 19">
              <a:extLst>
                <a:ext uri="{FF2B5EF4-FFF2-40B4-BE49-F238E27FC236}">
                  <a16:creationId xmlns:a16="http://schemas.microsoft.com/office/drawing/2014/main" id="{223D0042-7314-58E9-6D3F-153AE6B2FDE2}"/>
                </a:ext>
              </a:extLst>
            </p:cNvPr>
            <p:cNvGrpSpPr/>
            <p:nvPr/>
          </p:nvGrpSpPr>
          <p:grpSpPr>
            <a:xfrm>
              <a:off x="6155706" y="2047374"/>
              <a:ext cx="2832111" cy="336247"/>
              <a:chOff x="856399" y="1602454"/>
              <a:chExt cx="2832111" cy="336247"/>
            </a:xfrm>
          </p:grpSpPr>
          <p:sp>
            <p:nvSpPr>
              <p:cNvPr id="33" name="テキスト プレースホルダー 8">
                <a:extLst>
                  <a:ext uri="{FF2B5EF4-FFF2-40B4-BE49-F238E27FC236}">
                    <a16:creationId xmlns:a16="http://schemas.microsoft.com/office/drawing/2014/main" id="{BDF64967-A3AE-853E-B3DC-5574D1AA7585}"/>
                  </a:ext>
                </a:extLst>
              </p:cNvPr>
              <p:cNvSpPr txBox="1">
                <a:spLocks/>
              </p:cNvSpPr>
              <p:nvPr/>
            </p:nvSpPr>
            <p:spPr>
              <a:xfrm>
                <a:off x="1192646" y="1602454"/>
                <a:ext cx="2495864" cy="336246"/>
              </a:xfrm>
              <a:prstGeom prst="rect">
                <a:avLst/>
              </a:prstGeom>
            </p:spPr>
            <p:txBody>
              <a:bodyPr wrap="square">
                <a:sp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nSpc>
                    <a:spcPct val="120000"/>
                  </a:lnSpc>
                  <a:spcBef>
                    <a:spcPts val="0"/>
                  </a:spcBef>
                  <a:buNone/>
                </a:pPr>
                <a:r>
                  <a:rPr lang="en-US" altLang="ja-JP" sz="1400" b="1" dirty="0">
                    <a:latin typeface="游ゴシック" panose="020B0400000000000000" pitchFamily="50" charset="-128"/>
                    <a:ea typeface="游ゴシック" panose="020B0400000000000000" pitchFamily="50" charset="-128"/>
                  </a:rPr>
                  <a:t>IT</a:t>
                </a:r>
                <a:r>
                  <a:rPr lang="ja-JP" altLang="en-US" sz="1400" b="1" dirty="0">
                    <a:latin typeface="游ゴシック" panose="020B0400000000000000" pitchFamily="50" charset="-128"/>
                    <a:ea typeface="游ゴシック" panose="020B0400000000000000" pitchFamily="50" charset="-128"/>
                  </a:rPr>
                  <a:t>リテラシーを問わず扱える</a:t>
                </a:r>
              </a:p>
            </p:txBody>
          </p:sp>
          <p:sp>
            <p:nvSpPr>
              <p:cNvPr id="34" name="角丸四角形 26">
                <a:extLst>
                  <a:ext uri="{FF2B5EF4-FFF2-40B4-BE49-F238E27FC236}">
                    <a16:creationId xmlns:a16="http://schemas.microsoft.com/office/drawing/2014/main" id="{ABB17A60-6EE7-2A06-DA89-E0B925C73D69}"/>
                  </a:ext>
                </a:extLst>
              </p:cNvPr>
              <p:cNvSpPr/>
              <p:nvPr/>
            </p:nvSpPr>
            <p:spPr>
              <a:xfrm>
                <a:off x="856399" y="1602454"/>
                <a:ext cx="336247" cy="336247"/>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400" b="1" spc="75" dirty="0">
                    <a:latin typeface="Yu Gothic" panose="020B0400000000000000" pitchFamily="34" charset="-128"/>
                    <a:ea typeface="Yu Gothic" panose="020B0400000000000000" pitchFamily="34" charset="-128"/>
                  </a:rPr>
                  <a:t>１</a:t>
                </a:r>
                <a:endParaRPr lang="en-US" altLang="ja-JP" sz="1400" b="1" spc="75" dirty="0">
                  <a:latin typeface="Yu Gothic" panose="020B0400000000000000" pitchFamily="34" charset="-128"/>
                  <a:ea typeface="Yu Gothic" panose="020B0400000000000000" pitchFamily="34" charset="-128"/>
                </a:endParaRPr>
              </a:p>
            </p:txBody>
          </p:sp>
        </p:grpSp>
        <p:grpSp>
          <p:nvGrpSpPr>
            <p:cNvPr id="43" name="グループ化 42">
              <a:extLst>
                <a:ext uri="{FF2B5EF4-FFF2-40B4-BE49-F238E27FC236}">
                  <a16:creationId xmlns:a16="http://schemas.microsoft.com/office/drawing/2014/main" id="{C64163BF-664C-36E1-B44B-0BFEE40379A8}"/>
                </a:ext>
              </a:extLst>
            </p:cNvPr>
            <p:cNvGrpSpPr/>
            <p:nvPr/>
          </p:nvGrpSpPr>
          <p:grpSpPr>
            <a:xfrm>
              <a:off x="6155706" y="2557767"/>
              <a:ext cx="2832111" cy="336247"/>
              <a:chOff x="6155706" y="2107923"/>
              <a:chExt cx="2832111" cy="336247"/>
            </a:xfrm>
          </p:grpSpPr>
          <p:sp>
            <p:nvSpPr>
              <p:cNvPr id="38" name="テキスト プレースホルダー 8">
                <a:extLst>
                  <a:ext uri="{FF2B5EF4-FFF2-40B4-BE49-F238E27FC236}">
                    <a16:creationId xmlns:a16="http://schemas.microsoft.com/office/drawing/2014/main" id="{E9AA70C2-1A54-6E21-6241-48A72CFB00C6}"/>
                  </a:ext>
                </a:extLst>
              </p:cNvPr>
              <p:cNvSpPr txBox="1">
                <a:spLocks/>
              </p:cNvSpPr>
              <p:nvPr/>
            </p:nvSpPr>
            <p:spPr>
              <a:xfrm>
                <a:off x="6491953" y="2107923"/>
                <a:ext cx="2495864" cy="336246"/>
              </a:xfrm>
              <a:prstGeom prst="rect">
                <a:avLst/>
              </a:prstGeom>
            </p:spPr>
            <p:txBody>
              <a:bodyPr wrap="square">
                <a:sp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nSpc>
                    <a:spcPct val="120000"/>
                  </a:lnSpc>
                  <a:spcBef>
                    <a:spcPts val="0"/>
                  </a:spcBef>
                  <a:buNone/>
                </a:pPr>
                <a:r>
                  <a:rPr lang="ja-JP" altLang="en-US" sz="1400" b="1" dirty="0">
                    <a:latin typeface="游ゴシック" panose="020B0400000000000000" pitchFamily="50" charset="-128"/>
                    <a:ea typeface="游ゴシック" panose="020B0400000000000000" pitchFamily="50" charset="-128"/>
                  </a:rPr>
                  <a:t>自社の規模に対応できる</a:t>
                </a:r>
              </a:p>
            </p:txBody>
          </p:sp>
          <p:sp>
            <p:nvSpPr>
              <p:cNvPr id="39" name="角丸四角形 26">
                <a:extLst>
                  <a:ext uri="{FF2B5EF4-FFF2-40B4-BE49-F238E27FC236}">
                    <a16:creationId xmlns:a16="http://schemas.microsoft.com/office/drawing/2014/main" id="{19722F0E-C07E-951F-00DE-EE459D3F6AF5}"/>
                  </a:ext>
                </a:extLst>
              </p:cNvPr>
              <p:cNvSpPr/>
              <p:nvPr/>
            </p:nvSpPr>
            <p:spPr>
              <a:xfrm>
                <a:off x="6155706" y="2107923"/>
                <a:ext cx="336247" cy="336247"/>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b="1" spc="75" dirty="0">
                    <a:latin typeface="Yu Gothic" panose="020B0400000000000000" pitchFamily="34" charset="-128"/>
                    <a:ea typeface="Yu Gothic" panose="020B0400000000000000" pitchFamily="34" charset="-128"/>
                  </a:rPr>
                  <a:t>2</a:t>
                </a:r>
              </a:p>
            </p:txBody>
          </p:sp>
        </p:grpSp>
        <p:grpSp>
          <p:nvGrpSpPr>
            <p:cNvPr id="42" name="グループ化 41">
              <a:extLst>
                <a:ext uri="{FF2B5EF4-FFF2-40B4-BE49-F238E27FC236}">
                  <a16:creationId xmlns:a16="http://schemas.microsoft.com/office/drawing/2014/main" id="{AC40CAD9-AADF-B625-7E32-B4C4DDEC2423}"/>
                </a:ext>
              </a:extLst>
            </p:cNvPr>
            <p:cNvGrpSpPr/>
            <p:nvPr/>
          </p:nvGrpSpPr>
          <p:grpSpPr>
            <a:xfrm>
              <a:off x="6155706" y="3068160"/>
              <a:ext cx="2832111" cy="336247"/>
              <a:chOff x="6155706" y="2604127"/>
              <a:chExt cx="2832111" cy="336247"/>
            </a:xfrm>
          </p:grpSpPr>
          <p:sp>
            <p:nvSpPr>
              <p:cNvPr id="40" name="テキスト プレースホルダー 8">
                <a:extLst>
                  <a:ext uri="{FF2B5EF4-FFF2-40B4-BE49-F238E27FC236}">
                    <a16:creationId xmlns:a16="http://schemas.microsoft.com/office/drawing/2014/main" id="{3F1A633E-0FFE-6F14-2504-29FCC4765943}"/>
                  </a:ext>
                </a:extLst>
              </p:cNvPr>
              <p:cNvSpPr txBox="1">
                <a:spLocks/>
              </p:cNvSpPr>
              <p:nvPr/>
            </p:nvSpPr>
            <p:spPr>
              <a:xfrm>
                <a:off x="6491953" y="2604127"/>
                <a:ext cx="2495864" cy="336246"/>
              </a:xfrm>
              <a:prstGeom prst="rect">
                <a:avLst/>
              </a:prstGeom>
            </p:spPr>
            <p:txBody>
              <a:bodyPr wrap="square">
                <a:sp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nSpc>
                    <a:spcPct val="120000"/>
                  </a:lnSpc>
                  <a:spcBef>
                    <a:spcPts val="0"/>
                  </a:spcBef>
                  <a:buNone/>
                </a:pPr>
                <a:r>
                  <a:rPr lang="ja-JP" altLang="en-US" sz="1400" b="1" dirty="0">
                    <a:latin typeface="游ゴシック" panose="020B0400000000000000" pitchFamily="50" charset="-128"/>
                    <a:ea typeface="游ゴシック" panose="020B0400000000000000" pitchFamily="50" charset="-128"/>
                  </a:rPr>
                  <a:t>他のシステムと連携できる</a:t>
                </a:r>
              </a:p>
            </p:txBody>
          </p:sp>
          <p:sp>
            <p:nvSpPr>
              <p:cNvPr id="41" name="角丸四角形 26">
                <a:extLst>
                  <a:ext uri="{FF2B5EF4-FFF2-40B4-BE49-F238E27FC236}">
                    <a16:creationId xmlns:a16="http://schemas.microsoft.com/office/drawing/2014/main" id="{E44A2662-AE14-9B07-9A30-8F8D249DF1C5}"/>
                  </a:ext>
                </a:extLst>
              </p:cNvPr>
              <p:cNvSpPr/>
              <p:nvPr/>
            </p:nvSpPr>
            <p:spPr>
              <a:xfrm>
                <a:off x="6155706" y="2604127"/>
                <a:ext cx="336247" cy="336247"/>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b="1" spc="75" dirty="0">
                    <a:latin typeface="Yu Gothic" panose="020B0400000000000000" pitchFamily="34" charset="-128"/>
                    <a:ea typeface="Yu Gothic" panose="020B0400000000000000" pitchFamily="34" charset="-128"/>
                  </a:rPr>
                  <a:t>3</a:t>
                </a:r>
              </a:p>
            </p:txBody>
          </p:sp>
        </p:grpSp>
      </p:grpSp>
      <p:pic>
        <p:nvPicPr>
          <p:cNvPr id="4" name="図 3">
            <a:extLst>
              <a:ext uri="{FF2B5EF4-FFF2-40B4-BE49-F238E27FC236}">
                <a16:creationId xmlns:a16="http://schemas.microsoft.com/office/drawing/2014/main" id="{E98AC69B-1561-9DC6-CA67-248F6523C6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704" y="1171900"/>
            <a:ext cx="1377815" cy="987638"/>
          </a:xfrm>
          <a:prstGeom prst="rect">
            <a:avLst/>
          </a:prstGeom>
        </p:spPr>
      </p:pic>
      <p:pic>
        <p:nvPicPr>
          <p:cNvPr id="5" name="図 4">
            <a:extLst>
              <a:ext uri="{FF2B5EF4-FFF2-40B4-BE49-F238E27FC236}">
                <a16:creationId xmlns:a16="http://schemas.microsoft.com/office/drawing/2014/main" id="{76D2B305-B3E5-3F39-8568-258D921A80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379" y="2460638"/>
            <a:ext cx="1292464" cy="1085182"/>
          </a:xfrm>
          <a:prstGeom prst="rect">
            <a:avLst/>
          </a:prstGeom>
        </p:spPr>
      </p:pic>
      <p:pic>
        <p:nvPicPr>
          <p:cNvPr id="15" name="図 14">
            <a:extLst>
              <a:ext uri="{FF2B5EF4-FFF2-40B4-BE49-F238E27FC236}">
                <a16:creationId xmlns:a16="http://schemas.microsoft.com/office/drawing/2014/main" id="{53E55C80-7D06-E62B-6DA0-E5CD18503B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379" y="3722021"/>
            <a:ext cx="1292464" cy="1085182"/>
          </a:xfrm>
          <a:prstGeom prst="rect">
            <a:avLst/>
          </a:prstGeom>
        </p:spPr>
      </p:pic>
    </p:spTree>
    <p:extLst>
      <p:ext uri="{BB962C8B-B14F-4D97-AF65-F5344CB8AC3E}">
        <p14:creationId xmlns:p14="http://schemas.microsoft.com/office/powerpoint/2010/main" val="218317089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9572C61-250E-70E5-255A-B4604D7B0C6E}"/>
              </a:ext>
            </a:extLst>
          </p:cNvPr>
          <p:cNvSpPr>
            <a:spLocks noGrp="1"/>
          </p:cNvSpPr>
          <p:nvPr>
            <p:ph type="title"/>
          </p:nvPr>
        </p:nvSpPr>
        <p:spPr/>
        <p:txBody>
          <a:bodyPr>
            <a:normAutofit/>
          </a:bodyPr>
          <a:lstStyle/>
          <a:p>
            <a:r>
              <a:rPr kumimoji="1" lang="en-US" altLang="ja-JP" dirty="0"/>
              <a:t>Garoon</a:t>
            </a:r>
            <a:r>
              <a:rPr kumimoji="1" lang="ja-JP" altLang="en-US" dirty="0"/>
              <a:t>でグループウェアの導入・移行をスムーズに</a:t>
            </a:r>
          </a:p>
        </p:txBody>
      </p:sp>
      <p:sp>
        <p:nvSpPr>
          <p:cNvPr id="43" name="角丸四角形 19">
            <a:extLst>
              <a:ext uri="{FF2B5EF4-FFF2-40B4-BE49-F238E27FC236}">
                <a16:creationId xmlns:a16="http://schemas.microsoft.com/office/drawing/2014/main" id="{6E0CFB72-2E09-B975-BDA9-9C12467A224D}"/>
              </a:ext>
            </a:extLst>
          </p:cNvPr>
          <p:cNvSpPr>
            <a:spLocks/>
          </p:cNvSpPr>
          <p:nvPr/>
        </p:nvSpPr>
        <p:spPr>
          <a:xfrm>
            <a:off x="317533" y="1120417"/>
            <a:ext cx="3656821" cy="3305175"/>
          </a:xfrm>
          <a:prstGeom prst="roundRect">
            <a:avLst>
              <a:gd name="adj" fmla="val 0"/>
            </a:avLst>
          </a:prstGeom>
          <a:solidFill>
            <a:schemeClr val="accent4">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b="1" spc="75">
              <a:solidFill>
                <a:schemeClr val="accent2"/>
              </a:solidFill>
              <a:latin typeface="Yu Gothic" panose="020B0400000000000000" pitchFamily="34" charset="-128"/>
              <a:ea typeface="Yu Gothic" panose="020B0400000000000000" pitchFamily="34" charset="-128"/>
            </a:endParaRPr>
          </a:p>
        </p:txBody>
      </p:sp>
      <p:sp>
        <p:nvSpPr>
          <p:cNvPr id="16" name="テキスト プレースホルダー 2">
            <a:extLst>
              <a:ext uri="{FF2B5EF4-FFF2-40B4-BE49-F238E27FC236}">
                <a16:creationId xmlns:a16="http://schemas.microsoft.com/office/drawing/2014/main" id="{B5AD5493-F103-C8C4-D6A8-E96A53893610}"/>
              </a:ext>
            </a:extLst>
          </p:cNvPr>
          <p:cNvSpPr txBox="1">
            <a:spLocks/>
          </p:cNvSpPr>
          <p:nvPr/>
        </p:nvSpPr>
        <p:spPr>
          <a:xfrm>
            <a:off x="593176" y="946508"/>
            <a:ext cx="3095625" cy="371064"/>
          </a:xfrm>
          <a:prstGeom prst="rect">
            <a:avLst/>
          </a:prstGeom>
          <a:solidFill>
            <a:schemeClr val="accent4"/>
          </a:solidFill>
          <a:ln w="19050">
            <a:noFill/>
          </a:ln>
        </p:spPr>
        <p:txBody>
          <a:bodyPr vert="horz" wrap="square" lIns="91440" tIns="45720" rIns="91440" bIns="45720" rtlCol="0" anchor="t">
            <a:spAutoFit/>
          </a:bodyPr>
          <a:lstStyle>
            <a:lvl1pPr marL="0" indent="0" algn="l" defTabSz="685800" rtl="0" eaLnBrk="1" latinLnBrk="0" hangingPunct="1">
              <a:lnSpc>
                <a:spcPct val="120000"/>
              </a:lnSpc>
              <a:spcBef>
                <a:spcPts val="750"/>
              </a:spcBef>
              <a:buFontTx/>
              <a:buNone/>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algn="ctr"/>
            <a:r>
              <a:rPr kumimoji="1" lang="ja-JP" altLang="en-US" sz="1600" b="1" dirty="0">
                <a:solidFill>
                  <a:schemeClr val="bg1"/>
                </a:solidFill>
                <a:latin typeface="游ゴシック" panose="020B0400000000000000" pitchFamily="50" charset="-128"/>
                <a:ea typeface="游ゴシック" panose="020B0400000000000000" pitchFamily="50" charset="-128"/>
              </a:rPr>
              <a:t>グループウェア選びのポイント</a:t>
            </a:r>
          </a:p>
        </p:txBody>
      </p:sp>
      <p:grpSp>
        <p:nvGrpSpPr>
          <p:cNvPr id="56" name="グループ化 55">
            <a:extLst>
              <a:ext uri="{FF2B5EF4-FFF2-40B4-BE49-F238E27FC236}">
                <a16:creationId xmlns:a16="http://schemas.microsoft.com/office/drawing/2014/main" id="{BBB6ADE0-56B5-A5DA-A520-D668B5D72A53}"/>
              </a:ext>
            </a:extLst>
          </p:cNvPr>
          <p:cNvGrpSpPr/>
          <p:nvPr/>
        </p:nvGrpSpPr>
        <p:grpSpPr>
          <a:xfrm>
            <a:off x="525585" y="1638172"/>
            <a:ext cx="3345130" cy="2245592"/>
            <a:chOff x="757070" y="1500853"/>
            <a:chExt cx="3345130" cy="2245592"/>
          </a:xfrm>
        </p:grpSpPr>
        <p:grpSp>
          <p:nvGrpSpPr>
            <p:cNvPr id="27" name="グループ化 26">
              <a:extLst>
                <a:ext uri="{FF2B5EF4-FFF2-40B4-BE49-F238E27FC236}">
                  <a16:creationId xmlns:a16="http://schemas.microsoft.com/office/drawing/2014/main" id="{62AC7848-F950-2720-59C6-D83CAF335331}"/>
                </a:ext>
              </a:extLst>
            </p:cNvPr>
            <p:cNvGrpSpPr/>
            <p:nvPr/>
          </p:nvGrpSpPr>
          <p:grpSpPr>
            <a:xfrm>
              <a:off x="757070" y="1500853"/>
              <a:ext cx="3345130" cy="435576"/>
              <a:chOff x="757070" y="1552789"/>
              <a:chExt cx="3345130" cy="435576"/>
            </a:xfrm>
          </p:grpSpPr>
          <p:sp>
            <p:nvSpPr>
              <p:cNvPr id="14" name="テキスト プレースホルダー 8">
                <a:extLst>
                  <a:ext uri="{FF2B5EF4-FFF2-40B4-BE49-F238E27FC236}">
                    <a16:creationId xmlns:a16="http://schemas.microsoft.com/office/drawing/2014/main" id="{9A15AF8C-D8E9-DE4D-051D-3FFC56CB4BBB}"/>
                  </a:ext>
                </a:extLst>
              </p:cNvPr>
              <p:cNvSpPr txBox="1">
                <a:spLocks/>
              </p:cNvSpPr>
              <p:nvPr/>
            </p:nvSpPr>
            <p:spPr>
              <a:xfrm>
                <a:off x="1192646" y="1602454"/>
                <a:ext cx="2909554" cy="336246"/>
              </a:xfrm>
              <a:prstGeom prst="rect">
                <a:avLst/>
              </a:prstGeom>
            </p:spPr>
            <p:txBody>
              <a:bodyPr wrap="square">
                <a:sp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nSpc>
                    <a:spcPct val="120000"/>
                  </a:lnSpc>
                  <a:spcBef>
                    <a:spcPts val="0"/>
                  </a:spcBef>
                  <a:buNone/>
                </a:pPr>
                <a:r>
                  <a:rPr lang="en-US" altLang="ja-JP" sz="1400" b="1" dirty="0">
                    <a:latin typeface="游ゴシック" panose="020B0400000000000000" pitchFamily="50" charset="-128"/>
                    <a:ea typeface="游ゴシック" panose="020B0400000000000000" pitchFamily="50" charset="-128"/>
                  </a:rPr>
                  <a:t>IT</a:t>
                </a:r>
                <a:r>
                  <a:rPr lang="ja-JP" altLang="en-US" sz="1400" b="1" dirty="0">
                    <a:latin typeface="游ゴシック" panose="020B0400000000000000" pitchFamily="50" charset="-128"/>
                    <a:ea typeface="游ゴシック" panose="020B0400000000000000" pitchFamily="50" charset="-128"/>
                  </a:rPr>
                  <a:t>リテラシーを問わず扱える</a:t>
                </a:r>
              </a:p>
            </p:txBody>
          </p:sp>
          <p:sp>
            <p:nvSpPr>
              <p:cNvPr id="15" name="角丸四角形 26">
                <a:extLst>
                  <a:ext uri="{FF2B5EF4-FFF2-40B4-BE49-F238E27FC236}">
                    <a16:creationId xmlns:a16="http://schemas.microsoft.com/office/drawing/2014/main" id="{7DF6E8A9-4933-88D8-B339-5967B7BCF3FE}"/>
                  </a:ext>
                </a:extLst>
              </p:cNvPr>
              <p:cNvSpPr/>
              <p:nvPr/>
            </p:nvSpPr>
            <p:spPr>
              <a:xfrm>
                <a:off x="757070" y="1552789"/>
                <a:ext cx="435576" cy="435576"/>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400" b="1" spc="75" dirty="0">
                    <a:latin typeface="Yu Gothic" panose="020B0400000000000000" pitchFamily="34" charset="-128"/>
                    <a:ea typeface="Yu Gothic" panose="020B0400000000000000" pitchFamily="34" charset="-128"/>
                  </a:rPr>
                  <a:t>１</a:t>
                </a:r>
                <a:endParaRPr lang="en-US" altLang="ja-JP" sz="1400" b="1" spc="75" dirty="0">
                  <a:latin typeface="Yu Gothic" panose="020B0400000000000000" pitchFamily="34" charset="-128"/>
                  <a:ea typeface="Yu Gothic" panose="020B0400000000000000" pitchFamily="34" charset="-128"/>
                </a:endParaRPr>
              </a:p>
            </p:txBody>
          </p:sp>
        </p:grpSp>
        <p:grpSp>
          <p:nvGrpSpPr>
            <p:cNvPr id="28" name="グループ化 27">
              <a:extLst>
                <a:ext uri="{FF2B5EF4-FFF2-40B4-BE49-F238E27FC236}">
                  <a16:creationId xmlns:a16="http://schemas.microsoft.com/office/drawing/2014/main" id="{691AFE6D-7D8D-B7FC-90E1-22F551000D02}"/>
                </a:ext>
              </a:extLst>
            </p:cNvPr>
            <p:cNvGrpSpPr/>
            <p:nvPr/>
          </p:nvGrpSpPr>
          <p:grpSpPr>
            <a:xfrm>
              <a:off x="757070" y="2445662"/>
              <a:ext cx="3345130" cy="435576"/>
              <a:chOff x="757070" y="2264841"/>
              <a:chExt cx="3345130" cy="435576"/>
            </a:xfrm>
          </p:grpSpPr>
          <p:sp>
            <p:nvSpPr>
              <p:cNvPr id="17" name="テキスト プレースホルダー 8">
                <a:extLst>
                  <a:ext uri="{FF2B5EF4-FFF2-40B4-BE49-F238E27FC236}">
                    <a16:creationId xmlns:a16="http://schemas.microsoft.com/office/drawing/2014/main" id="{D122A44D-A3EF-786D-0CB2-E094092A0FA6}"/>
                  </a:ext>
                </a:extLst>
              </p:cNvPr>
              <p:cNvSpPr txBox="1">
                <a:spLocks/>
              </p:cNvSpPr>
              <p:nvPr/>
            </p:nvSpPr>
            <p:spPr>
              <a:xfrm>
                <a:off x="1192646" y="2314506"/>
                <a:ext cx="2909554" cy="336246"/>
              </a:xfrm>
              <a:prstGeom prst="rect">
                <a:avLst/>
              </a:prstGeom>
            </p:spPr>
            <p:txBody>
              <a:bodyPr wrap="square">
                <a:sp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nSpc>
                    <a:spcPct val="120000"/>
                  </a:lnSpc>
                  <a:spcBef>
                    <a:spcPts val="0"/>
                  </a:spcBef>
                  <a:buNone/>
                </a:pPr>
                <a:r>
                  <a:rPr lang="ja-JP" altLang="en-US" sz="1400" b="1" dirty="0">
                    <a:latin typeface="游ゴシック" panose="020B0400000000000000" pitchFamily="50" charset="-128"/>
                    <a:ea typeface="游ゴシック" panose="020B0400000000000000" pitchFamily="50" charset="-128"/>
                  </a:rPr>
                  <a:t>自社の規模に対応できる</a:t>
                </a:r>
              </a:p>
            </p:txBody>
          </p:sp>
          <p:sp>
            <p:nvSpPr>
              <p:cNvPr id="18" name="角丸四角形 26">
                <a:extLst>
                  <a:ext uri="{FF2B5EF4-FFF2-40B4-BE49-F238E27FC236}">
                    <a16:creationId xmlns:a16="http://schemas.microsoft.com/office/drawing/2014/main" id="{1600FBCB-8E14-9F8E-7624-89B08D1CB221}"/>
                  </a:ext>
                </a:extLst>
              </p:cNvPr>
              <p:cNvSpPr/>
              <p:nvPr/>
            </p:nvSpPr>
            <p:spPr>
              <a:xfrm>
                <a:off x="757070" y="2264841"/>
                <a:ext cx="435576" cy="435576"/>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b="1" spc="75" dirty="0">
                    <a:latin typeface="Yu Gothic" panose="020B0400000000000000" pitchFamily="34" charset="-128"/>
                    <a:ea typeface="Yu Gothic" panose="020B0400000000000000" pitchFamily="34" charset="-128"/>
                  </a:rPr>
                  <a:t>2</a:t>
                </a:r>
              </a:p>
            </p:txBody>
          </p:sp>
        </p:grpSp>
        <p:grpSp>
          <p:nvGrpSpPr>
            <p:cNvPr id="29" name="グループ化 28">
              <a:extLst>
                <a:ext uri="{FF2B5EF4-FFF2-40B4-BE49-F238E27FC236}">
                  <a16:creationId xmlns:a16="http://schemas.microsoft.com/office/drawing/2014/main" id="{2C92C7B8-A1A7-3219-C2ED-9806955029DB}"/>
                </a:ext>
              </a:extLst>
            </p:cNvPr>
            <p:cNvGrpSpPr/>
            <p:nvPr/>
          </p:nvGrpSpPr>
          <p:grpSpPr>
            <a:xfrm>
              <a:off x="757070" y="3310869"/>
              <a:ext cx="3345130" cy="435576"/>
              <a:chOff x="757070" y="2976893"/>
              <a:chExt cx="3345130" cy="435576"/>
            </a:xfrm>
          </p:grpSpPr>
          <p:sp>
            <p:nvSpPr>
              <p:cNvPr id="19" name="テキスト プレースホルダー 8">
                <a:extLst>
                  <a:ext uri="{FF2B5EF4-FFF2-40B4-BE49-F238E27FC236}">
                    <a16:creationId xmlns:a16="http://schemas.microsoft.com/office/drawing/2014/main" id="{F2C95C5C-ECEC-2A63-4C0E-69C53A146C2E}"/>
                  </a:ext>
                </a:extLst>
              </p:cNvPr>
              <p:cNvSpPr txBox="1">
                <a:spLocks/>
              </p:cNvSpPr>
              <p:nvPr/>
            </p:nvSpPr>
            <p:spPr>
              <a:xfrm>
                <a:off x="1192646" y="3026558"/>
                <a:ext cx="2909554" cy="336246"/>
              </a:xfrm>
              <a:prstGeom prst="rect">
                <a:avLst/>
              </a:prstGeom>
            </p:spPr>
            <p:txBody>
              <a:bodyPr wrap="square">
                <a:sp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nSpc>
                    <a:spcPct val="120000"/>
                  </a:lnSpc>
                  <a:spcBef>
                    <a:spcPts val="0"/>
                  </a:spcBef>
                  <a:buNone/>
                </a:pPr>
                <a:r>
                  <a:rPr lang="ja-JP" altLang="en-US" sz="1400" b="1" dirty="0">
                    <a:latin typeface="游ゴシック" panose="020B0400000000000000" pitchFamily="50" charset="-128"/>
                    <a:ea typeface="游ゴシック" panose="020B0400000000000000" pitchFamily="50" charset="-128"/>
                  </a:rPr>
                  <a:t>他のシステムと連携できる</a:t>
                </a:r>
              </a:p>
            </p:txBody>
          </p:sp>
          <p:sp>
            <p:nvSpPr>
              <p:cNvPr id="20" name="角丸四角形 26">
                <a:extLst>
                  <a:ext uri="{FF2B5EF4-FFF2-40B4-BE49-F238E27FC236}">
                    <a16:creationId xmlns:a16="http://schemas.microsoft.com/office/drawing/2014/main" id="{36133260-A701-4910-1D25-8502130E506C}"/>
                  </a:ext>
                </a:extLst>
              </p:cNvPr>
              <p:cNvSpPr/>
              <p:nvPr/>
            </p:nvSpPr>
            <p:spPr>
              <a:xfrm>
                <a:off x="757070" y="2976893"/>
                <a:ext cx="435576" cy="435576"/>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b="1" spc="75" dirty="0">
                    <a:latin typeface="Yu Gothic" panose="020B0400000000000000" pitchFamily="34" charset="-128"/>
                    <a:ea typeface="Yu Gothic" panose="020B0400000000000000" pitchFamily="34" charset="-128"/>
                  </a:rPr>
                  <a:t>3</a:t>
                </a:r>
              </a:p>
            </p:txBody>
          </p:sp>
        </p:grpSp>
      </p:grpSp>
      <p:sp>
        <p:nvSpPr>
          <p:cNvPr id="42" name="二等辺三角形 41">
            <a:extLst>
              <a:ext uri="{FF2B5EF4-FFF2-40B4-BE49-F238E27FC236}">
                <a16:creationId xmlns:a16="http://schemas.microsoft.com/office/drawing/2014/main" id="{DD10A740-CD84-BDFF-E8AC-0D0A96D2B531}"/>
              </a:ext>
            </a:extLst>
          </p:cNvPr>
          <p:cNvSpPr/>
          <p:nvPr/>
        </p:nvSpPr>
        <p:spPr>
          <a:xfrm rot="5400000">
            <a:off x="4289172" y="2390966"/>
            <a:ext cx="560697" cy="483359"/>
          </a:xfrm>
          <a:prstGeom prst="triangle">
            <a:avLst/>
          </a:prstGeom>
          <a:solidFill>
            <a:schemeClr val="accent1"/>
          </a:solid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accent1"/>
              </a:solidFill>
            </a:endParaRPr>
          </a:p>
        </p:txBody>
      </p:sp>
      <p:sp>
        <p:nvSpPr>
          <p:cNvPr id="44" name="角丸四角形 19">
            <a:extLst>
              <a:ext uri="{FF2B5EF4-FFF2-40B4-BE49-F238E27FC236}">
                <a16:creationId xmlns:a16="http://schemas.microsoft.com/office/drawing/2014/main" id="{C58FF537-BADE-66D4-A1DA-A1F58D6C8600}"/>
              </a:ext>
            </a:extLst>
          </p:cNvPr>
          <p:cNvSpPr>
            <a:spLocks/>
          </p:cNvSpPr>
          <p:nvPr/>
        </p:nvSpPr>
        <p:spPr>
          <a:xfrm>
            <a:off x="5169647" y="1120417"/>
            <a:ext cx="3656821" cy="3305175"/>
          </a:xfrm>
          <a:prstGeom prst="roundRect">
            <a:avLst>
              <a:gd name="adj" fmla="val 0"/>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b="1" spc="75">
              <a:solidFill>
                <a:schemeClr val="accent2"/>
              </a:solidFill>
              <a:latin typeface="Yu Gothic" panose="020B0400000000000000" pitchFamily="34" charset="-128"/>
              <a:ea typeface="Yu Gothic" panose="020B0400000000000000" pitchFamily="34" charset="-128"/>
            </a:endParaRPr>
          </a:p>
        </p:txBody>
      </p:sp>
      <p:sp>
        <p:nvSpPr>
          <p:cNvPr id="45" name="テキスト プレースホルダー 2">
            <a:extLst>
              <a:ext uri="{FF2B5EF4-FFF2-40B4-BE49-F238E27FC236}">
                <a16:creationId xmlns:a16="http://schemas.microsoft.com/office/drawing/2014/main" id="{CE9839CD-B9A9-1443-01F4-A8B7BBA42538}"/>
              </a:ext>
            </a:extLst>
          </p:cNvPr>
          <p:cNvSpPr txBox="1">
            <a:spLocks/>
          </p:cNvSpPr>
          <p:nvPr/>
        </p:nvSpPr>
        <p:spPr>
          <a:xfrm>
            <a:off x="5455201" y="966432"/>
            <a:ext cx="3095625" cy="371064"/>
          </a:xfrm>
          <a:prstGeom prst="rect">
            <a:avLst/>
          </a:prstGeom>
          <a:solidFill>
            <a:schemeClr val="accent2"/>
          </a:solidFill>
          <a:ln w="19050">
            <a:noFill/>
          </a:ln>
        </p:spPr>
        <p:txBody>
          <a:bodyPr vert="horz" wrap="square" lIns="91440" tIns="45720" rIns="91440" bIns="45720" rtlCol="0" anchor="t">
            <a:spAutoFit/>
          </a:bodyPr>
          <a:lstStyle>
            <a:lvl1pPr marL="0" indent="0" algn="l" defTabSz="685800" rtl="0" eaLnBrk="1" latinLnBrk="0" hangingPunct="1">
              <a:lnSpc>
                <a:spcPct val="120000"/>
              </a:lnSpc>
              <a:spcBef>
                <a:spcPts val="750"/>
              </a:spcBef>
              <a:buFontTx/>
              <a:buNone/>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algn="ctr"/>
            <a:r>
              <a:rPr kumimoji="1" lang="en-US" altLang="ja-JP" sz="1600" b="1" dirty="0">
                <a:solidFill>
                  <a:schemeClr val="bg1"/>
                </a:solidFill>
                <a:latin typeface="游ゴシック" panose="020B0400000000000000" pitchFamily="50" charset="-128"/>
                <a:ea typeface="游ゴシック" panose="020B0400000000000000" pitchFamily="50" charset="-128"/>
              </a:rPr>
              <a:t>Garoon</a:t>
            </a:r>
            <a:r>
              <a:rPr kumimoji="1" lang="ja-JP" altLang="en-US" sz="1600" b="1" dirty="0">
                <a:solidFill>
                  <a:schemeClr val="bg1"/>
                </a:solidFill>
                <a:latin typeface="游ゴシック" panose="020B0400000000000000" pitchFamily="50" charset="-128"/>
                <a:ea typeface="游ゴシック" panose="020B0400000000000000" pitchFamily="50" charset="-128"/>
              </a:rPr>
              <a:t>の特徴</a:t>
            </a:r>
          </a:p>
        </p:txBody>
      </p:sp>
      <p:grpSp>
        <p:nvGrpSpPr>
          <p:cNvPr id="55" name="グループ化 54">
            <a:extLst>
              <a:ext uri="{FF2B5EF4-FFF2-40B4-BE49-F238E27FC236}">
                <a16:creationId xmlns:a16="http://schemas.microsoft.com/office/drawing/2014/main" id="{9B3D6A81-9B8C-316D-BBB7-F10AF4B4886B}"/>
              </a:ext>
            </a:extLst>
          </p:cNvPr>
          <p:cNvGrpSpPr/>
          <p:nvPr/>
        </p:nvGrpSpPr>
        <p:grpSpPr>
          <a:xfrm>
            <a:off x="5325492" y="1638172"/>
            <a:ext cx="3345130" cy="2325193"/>
            <a:chOff x="5155181" y="1421252"/>
            <a:chExt cx="3345130" cy="2325193"/>
          </a:xfrm>
        </p:grpSpPr>
        <p:grpSp>
          <p:nvGrpSpPr>
            <p:cNvPr id="46" name="グループ化 45">
              <a:extLst>
                <a:ext uri="{FF2B5EF4-FFF2-40B4-BE49-F238E27FC236}">
                  <a16:creationId xmlns:a16="http://schemas.microsoft.com/office/drawing/2014/main" id="{B0292FE9-8AE9-760C-1492-7A32C28CE44B}"/>
                </a:ext>
              </a:extLst>
            </p:cNvPr>
            <p:cNvGrpSpPr/>
            <p:nvPr/>
          </p:nvGrpSpPr>
          <p:grpSpPr>
            <a:xfrm>
              <a:off x="5155181" y="1421252"/>
              <a:ext cx="3345130" cy="594778"/>
              <a:chOff x="5243345" y="1577621"/>
              <a:chExt cx="3345130" cy="594778"/>
            </a:xfrm>
          </p:grpSpPr>
          <p:sp>
            <p:nvSpPr>
              <p:cNvPr id="47" name="テキスト プレースホルダー 8">
                <a:extLst>
                  <a:ext uri="{FF2B5EF4-FFF2-40B4-BE49-F238E27FC236}">
                    <a16:creationId xmlns:a16="http://schemas.microsoft.com/office/drawing/2014/main" id="{363CA2EE-ADE6-B037-DB1B-37184EA44C0A}"/>
                  </a:ext>
                </a:extLst>
              </p:cNvPr>
              <p:cNvSpPr txBox="1">
                <a:spLocks/>
              </p:cNvSpPr>
              <p:nvPr/>
            </p:nvSpPr>
            <p:spPr>
              <a:xfrm>
                <a:off x="5678921" y="1577621"/>
                <a:ext cx="2909554" cy="594778"/>
              </a:xfrm>
              <a:prstGeom prst="rect">
                <a:avLst/>
              </a:prstGeom>
            </p:spPr>
            <p:txBody>
              <a:bodyPr wrap="square">
                <a:sp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nSpc>
                    <a:spcPct val="120000"/>
                  </a:lnSpc>
                  <a:spcBef>
                    <a:spcPts val="0"/>
                  </a:spcBef>
                  <a:buNone/>
                </a:pPr>
                <a:r>
                  <a:rPr lang="ja-JP" altLang="en-US" sz="1400" b="1" dirty="0">
                    <a:latin typeface="游ゴシック" panose="020B0400000000000000" pitchFamily="50" charset="-128"/>
                    <a:ea typeface="游ゴシック" panose="020B0400000000000000" pitchFamily="50" charset="-128"/>
                  </a:rPr>
                  <a:t>幅広い世代、</a:t>
                </a:r>
                <a:r>
                  <a:rPr lang="en-US" altLang="ja-JP" sz="1400" b="1" dirty="0">
                    <a:latin typeface="游ゴシック" panose="020B0400000000000000" pitchFamily="50" charset="-128"/>
                    <a:ea typeface="游ゴシック" panose="020B0400000000000000" pitchFamily="50" charset="-128"/>
                  </a:rPr>
                  <a:t>IT</a:t>
                </a:r>
                <a:r>
                  <a:rPr lang="ja-JP" altLang="en-US" sz="1400" b="1" dirty="0">
                    <a:latin typeface="游ゴシック" panose="020B0400000000000000" pitchFamily="50" charset="-128"/>
                    <a:ea typeface="游ゴシック" panose="020B0400000000000000" pitchFamily="50" charset="-128"/>
                  </a:rPr>
                  <a:t>リテラシーの人に</a:t>
                </a:r>
                <a:br>
                  <a:rPr lang="ja-JP" altLang="en-US" sz="1400" b="1" dirty="0">
                    <a:latin typeface="游ゴシック" panose="020B0400000000000000" pitchFamily="50" charset="-128"/>
                    <a:ea typeface="游ゴシック" panose="020B0400000000000000" pitchFamily="50" charset="-128"/>
                  </a:rPr>
                </a:br>
                <a:r>
                  <a:rPr lang="ja-JP" altLang="en-US" sz="1400" b="1" dirty="0">
                    <a:latin typeface="游ゴシック" panose="020B0400000000000000" pitchFamily="50" charset="-128"/>
                    <a:ea typeface="游ゴシック" panose="020B0400000000000000" pitchFamily="50" charset="-128"/>
                  </a:rPr>
                  <a:t>使いやすい画面設計</a:t>
                </a:r>
              </a:p>
            </p:txBody>
          </p:sp>
          <p:sp>
            <p:nvSpPr>
              <p:cNvPr id="48" name="角丸四角形 26">
                <a:extLst>
                  <a:ext uri="{FF2B5EF4-FFF2-40B4-BE49-F238E27FC236}">
                    <a16:creationId xmlns:a16="http://schemas.microsoft.com/office/drawing/2014/main" id="{2DD2F333-C77F-AF6D-80F3-CFD8F5223880}"/>
                  </a:ext>
                </a:extLst>
              </p:cNvPr>
              <p:cNvSpPr/>
              <p:nvPr/>
            </p:nvSpPr>
            <p:spPr>
              <a:xfrm>
                <a:off x="5243345" y="1657222"/>
                <a:ext cx="435576" cy="435576"/>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400" b="1" spc="75" dirty="0">
                    <a:latin typeface="Yu Gothic" panose="020B0400000000000000" pitchFamily="34" charset="-128"/>
                    <a:ea typeface="Yu Gothic" panose="020B0400000000000000" pitchFamily="34" charset="-128"/>
                  </a:rPr>
                  <a:t>１</a:t>
                </a:r>
                <a:endParaRPr lang="en-US" altLang="ja-JP" sz="1400" b="1" spc="75" dirty="0">
                  <a:latin typeface="Yu Gothic" panose="020B0400000000000000" pitchFamily="34" charset="-128"/>
                  <a:ea typeface="Yu Gothic" panose="020B0400000000000000" pitchFamily="34" charset="-128"/>
                </a:endParaRPr>
              </a:p>
            </p:txBody>
          </p:sp>
        </p:grpSp>
        <p:grpSp>
          <p:nvGrpSpPr>
            <p:cNvPr id="49" name="グループ化 48">
              <a:extLst>
                <a:ext uri="{FF2B5EF4-FFF2-40B4-BE49-F238E27FC236}">
                  <a16:creationId xmlns:a16="http://schemas.microsoft.com/office/drawing/2014/main" id="{75D6E8D7-0D9F-1201-ED5C-772F2980C229}"/>
                </a:ext>
              </a:extLst>
            </p:cNvPr>
            <p:cNvGrpSpPr/>
            <p:nvPr/>
          </p:nvGrpSpPr>
          <p:grpSpPr>
            <a:xfrm>
              <a:off x="5155181" y="2366061"/>
              <a:ext cx="3345130" cy="594778"/>
              <a:chOff x="5243345" y="2289673"/>
              <a:chExt cx="3345130" cy="594778"/>
            </a:xfrm>
          </p:grpSpPr>
          <p:sp>
            <p:nvSpPr>
              <p:cNvPr id="50" name="テキスト プレースホルダー 8">
                <a:extLst>
                  <a:ext uri="{FF2B5EF4-FFF2-40B4-BE49-F238E27FC236}">
                    <a16:creationId xmlns:a16="http://schemas.microsoft.com/office/drawing/2014/main" id="{5B561EEB-D836-5592-BDBF-BDE1D29B777F}"/>
                  </a:ext>
                </a:extLst>
              </p:cNvPr>
              <p:cNvSpPr txBox="1">
                <a:spLocks/>
              </p:cNvSpPr>
              <p:nvPr/>
            </p:nvSpPr>
            <p:spPr>
              <a:xfrm>
                <a:off x="5678921" y="2289673"/>
                <a:ext cx="2909554" cy="594778"/>
              </a:xfrm>
              <a:prstGeom prst="rect">
                <a:avLst/>
              </a:prstGeom>
            </p:spPr>
            <p:txBody>
              <a:bodyPr wrap="square">
                <a:sp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nSpc>
                    <a:spcPct val="120000"/>
                  </a:lnSpc>
                  <a:spcBef>
                    <a:spcPts val="0"/>
                  </a:spcBef>
                  <a:buNone/>
                </a:pPr>
                <a:r>
                  <a:rPr lang="ja-JP" altLang="en-US" sz="1400" b="1" dirty="0">
                    <a:latin typeface="游ゴシック" panose="020B0400000000000000" pitchFamily="50" charset="-128"/>
                    <a:ea typeface="游ゴシック" panose="020B0400000000000000" pitchFamily="50" charset="-128"/>
                  </a:rPr>
                  <a:t>クラウド版もパッケージ版も</a:t>
                </a:r>
                <a:br>
                  <a:rPr lang="ja-JP" altLang="en-US" sz="1400" b="1" dirty="0">
                    <a:latin typeface="游ゴシック" panose="020B0400000000000000" pitchFamily="50" charset="-128"/>
                    <a:ea typeface="游ゴシック" panose="020B0400000000000000" pitchFamily="50" charset="-128"/>
                  </a:rPr>
                </a:br>
                <a:r>
                  <a:rPr lang="ja-JP" altLang="en-US" sz="1400" b="1" dirty="0">
                    <a:latin typeface="游ゴシック" panose="020B0400000000000000" pitchFamily="50" charset="-128"/>
                    <a:ea typeface="游ゴシック" panose="020B0400000000000000" pitchFamily="50" charset="-128"/>
                  </a:rPr>
                  <a:t>大規模組織で実績が豊富</a:t>
                </a:r>
              </a:p>
            </p:txBody>
          </p:sp>
          <p:sp>
            <p:nvSpPr>
              <p:cNvPr id="51" name="角丸四角形 26">
                <a:extLst>
                  <a:ext uri="{FF2B5EF4-FFF2-40B4-BE49-F238E27FC236}">
                    <a16:creationId xmlns:a16="http://schemas.microsoft.com/office/drawing/2014/main" id="{BA5A187C-CD51-38A6-79CA-6178650D7C06}"/>
                  </a:ext>
                </a:extLst>
              </p:cNvPr>
              <p:cNvSpPr/>
              <p:nvPr/>
            </p:nvSpPr>
            <p:spPr>
              <a:xfrm>
                <a:off x="5243345" y="2369274"/>
                <a:ext cx="435576" cy="435576"/>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b="1" spc="75" dirty="0">
                    <a:latin typeface="Yu Gothic" panose="020B0400000000000000" pitchFamily="34" charset="-128"/>
                    <a:ea typeface="Yu Gothic" panose="020B0400000000000000" pitchFamily="34" charset="-128"/>
                  </a:rPr>
                  <a:t>2</a:t>
                </a:r>
              </a:p>
            </p:txBody>
          </p:sp>
        </p:grpSp>
        <p:grpSp>
          <p:nvGrpSpPr>
            <p:cNvPr id="52" name="グループ化 51">
              <a:extLst>
                <a:ext uri="{FF2B5EF4-FFF2-40B4-BE49-F238E27FC236}">
                  <a16:creationId xmlns:a16="http://schemas.microsoft.com/office/drawing/2014/main" id="{08688BA7-A1EB-413F-2651-167E8A833959}"/>
                </a:ext>
              </a:extLst>
            </p:cNvPr>
            <p:cNvGrpSpPr/>
            <p:nvPr/>
          </p:nvGrpSpPr>
          <p:grpSpPr>
            <a:xfrm>
              <a:off x="5155181" y="3310869"/>
              <a:ext cx="3345130" cy="435576"/>
              <a:chOff x="5243345" y="2976893"/>
              <a:chExt cx="3345130" cy="435576"/>
            </a:xfrm>
          </p:grpSpPr>
          <p:sp>
            <p:nvSpPr>
              <p:cNvPr id="53" name="テキスト プレースホルダー 8">
                <a:extLst>
                  <a:ext uri="{FF2B5EF4-FFF2-40B4-BE49-F238E27FC236}">
                    <a16:creationId xmlns:a16="http://schemas.microsoft.com/office/drawing/2014/main" id="{A4648214-64AC-3A89-DA2E-AF063EF23075}"/>
                  </a:ext>
                </a:extLst>
              </p:cNvPr>
              <p:cNvSpPr txBox="1">
                <a:spLocks/>
              </p:cNvSpPr>
              <p:nvPr/>
            </p:nvSpPr>
            <p:spPr>
              <a:xfrm>
                <a:off x="5678921" y="3026558"/>
                <a:ext cx="2909554" cy="336246"/>
              </a:xfrm>
              <a:prstGeom prst="rect">
                <a:avLst/>
              </a:prstGeom>
            </p:spPr>
            <p:txBody>
              <a:bodyPr wrap="square">
                <a:sp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nSpc>
                    <a:spcPct val="120000"/>
                  </a:lnSpc>
                  <a:spcBef>
                    <a:spcPts val="0"/>
                  </a:spcBef>
                  <a:buNone/>
                </a:pPr>
                <a:r>
                  <a:rPr lang="ja-JP" altLang="en-US" sz="1400" b="1" dirty="0">
                    <a:latin typeface="游ゴシック" panose="020B0400000000000000" pitchFamily="50" charset="-128"/>
                    <a:ea typeface="游ゴシック" panose="020B0400000000000000" pitchFamily="50" charset="-128"/>
                  </a:rPr>
                  <a:t>他システムとの高い連携性</a:t>
                </a:r>
              </a:p>
            </p:txBody>
          </p:sp>
          <p:sp>
            <p:nvSpPr>
              <p:cNvPr id="54" name="角丸四角形 26">
                <a:extLst>
                  <a:ext uri="{FF2B5EF4-FFF2-40B4-BE49-F238E27FC236}">
                    <a16:creationId xmlns:a16="http://schemas.microsoft.com/office/drawing/2014/main" id="{7926480C-E51B-8442-D52E-A3BA5CEC5CBD}"/>
                  </a:ext>
                </a:extLst>
              </p:cNvPr>
              <p:cNvSpPr/>
              <p:nvPr/>
            </p:nvSpPr>
            <p:spPr>
              <a:xfrm>
                <a:off x="5243345" y="2976893"/>
                <a:ext cx="435576" cy="435576"/>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b="1" spc="75" dirty="0">
                    <a:latin typeface="Yu Gothic" panose="020B0400000000000000" pitchFamily="34" charset="-128"/>
                    <a:ea typeface="Yu Gothic" panose="020B0400000000000000" pitchFamily="34" charset="-128"/>
                  </a:rPr>
                  <a:t>3</a:t>
                </a:r>
              </a:p>
            </p:txBody>
          </p:sp>
        </p:grpSp>
      </p:grpSp>
    </p:spTree>
    <p:extLst>
      <p:ext uri="{BB962C8B-B14F-4D97-AF65-F5344CB8AC3E}">
        <p14:creationId xmlns:p14="http://schemas.microsoft.com/office/powerpoint/2010/main" val="294771131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4C6EFE75-6268-72E9-13DE-FB271DC7ACFC}"/>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454462" y="1997075"/>
            <a:ext cx="3917754" cy="2317579"/>
          </a:xfrm>
          <a:prstGeom prst="rect">
            <a:avLst/>
          </a:prstGeom>
          <a:ln>
            <a:solidFill>
              <a:schemeClr val="bg2"/>
            </a:solidFill>
          </a:ln>
        </p:spPr>
      </p:pic>
      <p:sp>
        <p:nvSpPr>
          <p:cNvPr id="2" name="タイトル 1">
            <a:extLst>
              <a:ext uri="{FF2B5EF4-FFF2-40B4-BE49-F238E27FC236}">
                <a16:creationId xmlns:a16="http://schemas.microsoft.com/office/drawing/2014/main" id="{29572C61-250E-70E5-255A-B4604D7B0C6E}"/>
              </a:ext>
            </a:extLst>
          </p:cNvPr>
          <p:cNvSpPr>
            <a:spLocks noGrp="1"/>
          </p:cNvSpPr>
          <p:nvPr>
            <p:ph type="title"/>
          </p:nvPr>
        </p:nvSpPr>
        <p:spPr/>
        <p:txBody>
          <a:bodyPr>
            <a:normAutofit/>
          </a:bodyPr>
          <a:lstStyle/>
          <a:p>
            <a:r>
              <a:rPr kumimoji="1" lang="en-US" altLang="ja-JP" dirty="0"/>
              <a:t>Garoon</a:t>
            </a:r>
            <a:r>
              <a:rPr kumimoji="1" lang="ja-JP" altLang="en-US" dirty="0"/>
              <a:t>の特徴① 幅広い世代、</a:t>
            </a:r>
            <a:r>
              <a:rPr kumimoji="1" lang="en-US" altLang="ja-JP" dirty="0"/>
              <a:t>IT</a:t>
            </a:r>
            <a:r>
              <a:rPr kumimoji="1" lang="ja-JP" altLang="en-US" dirty="0"/>
              <a:t>リテラシーの人に使いやすい画面設計</a:t>
            </a:r>
          </a:p>
        </p:txBody>
      </p:sp>
      <p:sp>
        <p:nvSpPr>
          <p:cNvPr id="4" name="テキスト プレースホルダー 2">
            <a:extLst>
              <a:ext uri="{FF2B5EF4-FFF2-40B4-BE49-F238E27FC236}">
                <a16:creationId xmlns:a16="http://schemas.microsoft.com/office/drawing/2014/main" id="{F309F01A-4340-4FB7-E45C-3F271A6CFB6D}"/>
              </a:ext>
            </a:extLst>
          </p:cNvPr>
          <p:cNvSpPr txBox="1">
            <a:spLocks/>
          </p:cNvSpPr>
          <p:nvPr/>
        </p:nvSpPr>
        <p:spPr>
          <a:xfrm>
            <a:off x="374853" y="639733"/>
            <a:ext cx="8445297" cy="914380"/>
          </a:xfrm>
          <a:prstGeom prst="rect">
            <a:avLst/>
          </a:prstGeom>
        </p:spPr>
        <p:txBody>
          <a:bodyPr vert="horz" lIns="91440" tIns="45720" rIns="91440" bIns="45720" rtlCol="0" anchor="t">
            <a:normAutofit/>
          </a:bodyPr>
          <a:lstStyle>
            <a:lvl1pPr marL="0" indent="0" algn="l" defTabSz="685800" rtl="0" eaLnBrk="1" latinLnBrk="0" hangingPunct="1">
              <a:lnSpc>
                <a:spcPct val="120000"/>
              </a:lnSpc>
              <a:spcBef>
                <a:spcPts val="750"/>
              </a:spcBef>
              <a:buFontTx/>
              <a:buNone/>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r>
              <a:rPr kumimoji="1" lang="en-US" altLang="ja-JP" dirty="0"/>
              <a:t>Garoon</a:t>
            </a:r>
            <a:r>
              <a:rPr kumimoji="1" lang="ja-JP" altLang="en-US" dirty="0"/>
              <a:t>はパソコンが苦手な人でも使いやすいよう、ユーザーテストを繰り返して画面設計を行なっています。自然な目線移動で操作できるようなレイアウト、動作がわかりやすいボタン文言などがその一例です。ユーザー教育の手間をかけることなく利用浸透できます。</a:t>
            </a:r>
          </a:p>
        </p:txBody>
      </p:sp>
      <p:sp>
        <p:nvSpPr>
          <p:cNvPr id="5" name="テキスト プレースホルダー 2">
            <a:extLst>
              <a:ext uri="{FF2B5EF4-FFF2-40B4-BE49-F238E27FC236}">
                <a16:creationId xmlns:a16="http://schemas.microsoft.com/office/drawing/2014/main" id="{6C4EE3FC-0650-5CFF-8AC2-8E985E403D9E}"/>
              </a:ext>
            </a:extLst>
          </p:cNvPr>
          <p:cNvSpPr txBox="1">
            <a:spLocks/>
          </p:cNvSpPr>
          <p:nvPr/>
        </p:nvSpPr>
        <p:spPr>
          <a:xfrm>
            <a:off x="518870" y="4410957"/>
            <a:ext cx="3902060" cy="301173"/>
          </a:xfrm>
          <a:prstGeom prst="rect">
            <a:avLst/>
          </a:prstGeom>
        </p:spPr>
        <p:txBody>
          <a:bodyPr vert="horz" wrap="square" lIns="91440" tIns="45720" rIns="91440" bIns="45720" rtlCol="0" anchor="t">
            <a:spAutoFit/>
          </a:bodyPr>
          <a:lstStyle>
            <a:lvl1pPr marL="0" indent="0" algn="l" defTabSz="685800" rtl="0" eaLnBrk="1" latinLnBrk="0" hangingPunct="1">
              <a:lnSpc>
                <a:spcPct val="120000"/>
              </a:lnSpc>
              <a:spcBef>
                <a:spcPts val="750"/>
              </a:spcBef>
              <a:buFontTx/>
              <a:buNone/>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algn="ctr"/>
            <a:r>
              <a:rPr kumimoji="1" lang="ja-JP" altLang="en-US" sz="1200" dirty="0"/>
              <a:t>左上から右下へ、自然な目線移動で読める画面設計</a:t>
            </a:r>
          </a:p>
        </p:txBody>
      </p:sp>
      <p:sp>
        <p:nvSpPr>
          <p:cNvPr id="16" name="テキスト プレースホルダー 2">
            <a:extLst>
              <a:ext uri="{FF2B5EF4-FFF2-40B4-BE49-F238E27FC236}">
                <a16:creationId xmlns:a16="http://schemas.microsoft.com/office/drawing/2014/main" id="{5739BDF5-E441-D7E2-0616-42B0976A28BC}"/>
              </a:ext>
            </a:extLst>
          </p:cNvPr>
          <p:cNvSpPr txBox="1">
            <a:spLocks/>
          </p:cNvSpPr>
          <p:nvPr/>
        </p:nvSpPr>
        <p:spPr>
          <a:xfrm>
            <a:off x="5273395" y="4463216"/>
            <a:ext cx="2862470" cy="248914"/>
          </a:xfrm>
          <a:prstGeom prst="rect">
            <a:avLst/>
          </a:prstGeom>
        </p:spPr>
        <p:txBody>
          <a:bodyPr vert="horz" wrap="square" lIns="91440" tIns="45720" rIns="91440" bIns="45720" rtlCol="0" anchor="t">
            <a:spAutoFit/>
          </a:bodyPr>
          <a:lstStyle>
            <a:lvl1pPr marL="0" indent="0" algn="l" defTabSz="685800" rtl="0" eaLnBrk="1" latinLnBrk="0" hangingPunct="1">
              <a:lnSpc>
                <a:spcPct val="120000"/>
              </a:lnSpc>
              <a:spcBef>
                <a:spcPts val="750"/>
              </a:spcBef>
              <a:buFontTx/>
              <a:buNone/>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algn="ctr"/>
            <a:r>
              <a:rPr kumimoji="1" lang="en-US" altLang="ja-JP" sz="900" dirty="0"/>
              <a:t>※2023</a:t>
            </a:r>
            <a:r>
              <a:rPr kumimoji="1" lang="ja-JP" altLang="en-US" sz="900" dirty="0"/>
              <a:t>年 サイボウズ ユーザーアンケートより</a:t>
            </a:r>
          </a:p>
        </p:txBody>
      </p:sp>
      <p:sp>
        <p:nvSpPr>
          <p:cNvPr id="17" name="フリーフォーム: 図形 16">
            <a:extLst>
              <a:ext uri="{FF2B5EF4-FFF2-40B4-BE49-F238E27FC236}">
                <a16:creationId xmlns:a16="http://schemas.microsoft.com/office/drawing/2014/main" id="{39B52BC5-E9A0-C1B0-1B89-4E9ACC97BCD4}"/>
              </a:ext>
            </a:extLst>
          </p:cNvPr>
          <p:cNvSpPr/>
          <p:nvPr/>
        </p:nvSpPr>
        <p:spPr>
          <a:xfrm>
            <a:off x="739471" y="2575897"/>
            <a:ext cx="3586039" cy="1693628"/>
          </a:xfrm>
          <a:custGeom>
            <a:avLst/>
            <a:gdLst>
              <a:gd name="connsiteX0" fmla="*/ 0 w 3586039"/>
              <a:gd name="connsiteY0" fmla="*/ 0 h 1693628"/>
              <a:gd name="connsiteX1" fmla="*/ 3586039 w 3586039"/>
              <a:gd name="connsiteY1" fmla="*/ 1693628 h 1693628"/>
            </a:gdLst>
            <a:ahLst/>
            <a:cxnLst>
              <a:cxn ang="0">
                <a:pos x="connsiteX0" y="connsiteY0"/>
              </a:cxn>
              <a:cxn ang="0">
                <a:pos x="connsiteX1" y="connsiteY1"/>
              </a:cxn>
            </a:cxnLst>
            <a:rect l="l" t="t" r="r" b="b"/>
            <a:pathLst>
              <a:path w="3586039" h="1693628">
                <a:moveTo>
                  <a:pt x="0" y="0"/>
                </a:moveTo>
                <a:lnTo>
                  <a:pt x="3586039" y="1693628"/>
                </a:lnTo>
              </a:path>
            </a:pathLst>
          </a:custGeom>
          <a:noFill/>
          <a:ln w="57150">
            <a:solidFill>
              <a:schemeClr val="accent1"/>
            </a:solidFill>
            <a:headEnd type="oval"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25BFD8E4-AB02-B791-8F34-61E6AEE3C87F}"/>
              </a:ext>
            </a:extLst>
          </p:cNvPr>
          <p:cNvSpPr/>
          <p:nvPr/>
        </p:nvSpPr>
        <p:spPr>
          <a:xfrm>
            <a:off x="1953743" y="3331270"/>
            <a:ext cx="1266535" cy="3182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162000" tIns="20250" rIns="121500" bIns="20250" rtlCol="0" anchor="ctr"/>
          <a:lstStyle/>
          <a:p>
            <a:pPr algn="ctr">
              <a:lnSpc>
                <a:spcPct val="120000"/>
              </a:lnSpc>
            </a:pPr>
            <a:r>
              <a:rPr lang="ja-JP" altLang="en-US" sz="1200" b="1" spc="113" dirty="0">
                <a:latin typeface="Yu Gothic" panose="020B0400000000000000" pitchFamily="34" charset="-128"/>
                <a:ea typeface="Yu Gothic" panose="020B0400000000000000" pitchFamily="34" charset="-128"/>
              </a:rPr>
              <a:t>視線の動き</a:t>
            </a:r>
          </a:p>
        </p:txBody>
      </p:sp>
      <p:sp>
        <p:nvSpPr>
          <p:cNvPr id="19" name="テキスト プレースホルダー 2">
            <a:extLst>
              <a:ext uri="{FF2B5EF4-FFF2-40B4-BE49-F238E27FC236}">
                <a16:creationId xmlns:a16="http://schemas.microsoft.com/office/drawing/2014/main" id="{8E98A2BA-7926-7173-39EA-0C16FD500FA8}"/>
              </a:ext>
            </a:extLst>
          </p:cNvPr>
          <p:cNvSpPr txBox="1">
            <a:spLocks/>
          </p:cNvSpPr>
          <p:nvPr/>
        </p:nvSpPr>
        <p:spPr>
          <a:xfrm>
            <a:off x="4753600" y="4248701"/>
            <a:ext cx="3902060" cy="301173"/>
          </a:xfrm>
          <a:prstGeom prst="rect">
            <a:avLst/>
          </a:prstGeom>
        </p:spPr>
        <p:txBody>
          <a:bodyPr vert="horz" wrap="square" lIns="91440" tIns="45720" rIns="91440" bIns="45720" rtlCol="0" anchor="t">
            <a:spAutoFit/>
          </a:bodyPr>
          <a:lstStyle>
            <a:lvl1pPr marL="0" indent="0" algn="l" defTabSz="685800" rtl="0" eaLnBrk="1" latinLnBrk="0" hangingPunct="1">
              <a:lnSpc>
                <a:spcPct val="120000"/>
              </a:lnSpc>
              <a:spcBef>
                <a:spcPts val="750"/>
              </a:spcBef>
              <a:buFontTx/>
              <a:buNone/>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algn="ctr"/>
            <a:r>
              <a:rPr kumimoji="1" lang="en-US" altLang="ja-JP" sz="1200" dirty="0"/>
              <a:t>9</a:t>
            </a:r>
            <a:r>
              <a:rPr kumimoji="1" lang="ja-JP" altLang="en-US" sz="1200" dirty="0"/>
              <a:t>割以上のお客様が「使いやすい」と回答 </a:t>
            </a:r>
          </a:p>
        </p:txBody>
      </p:sp>
      <p:grpSp>
        <p:nvGrpSpPr>
          <p:cNvPr id="3" name="object 8">
            <a:extLst>
              <a:ext uri="{FF2B5EF4-FFF2-40B4-BE49-F238E27FC236}">
                <a16:creationId xmlns:a16="http://schemas.microsoft.com/office/drawing/2014/main" id="{C3F7F7A3-6703-DB80-B737-AF6179800B88}"/>
              </a:ext>
            </a:extLst>
          </p:cNvPr>
          <p:cNvGrpSpPr/>
          <p:nvPr/>
        </p:nvGrpSpPr>
        <p:grpSpPr>
          <a:xfrm>
            <a:off x="5374551" y="1797357"/>
            <a:ext cx="2476500" cy="2366010"/>
            <a:chOff x="5374551" y="1797357"/>
            <a:chExt cx="2476500" cy="2366010"/>
          </a:xfrm>
        </p:grpSpPr>
        <p:pic>
          <p:nvPicPr>
            <p:cNvPr id="6" name="object 9">
              <a:extLst>
                <a:ext uri="{FF2B5EF4-FFF2-40B4-BE49-F238E27FC236}">
                  <a16:creationId xmlns:a16="http://schemas.microsoft.com/office/drawing/2014/main" id="{78FB6E14-15B3-0804-9AD9-14783BCBB429}"/>
                </a:ext>
              </a:extLst>
            </p:cNvPr>
            <p:cNvPicPr/>
            <p:nvPr/>
          </p:nvPicPr>
          <p:blipFill>
            <a:blip r:embed="rId3" cstate="email">
              <a:extLst>
                <a:ext uri="{28A0092B-C50C-407E-A947-70E740481C1C}">
                  <a14:useLocalDpi xmlns:a14="http://schemas.microsoft.com/office/drawing/2010/main" val="0"/>
                </a:ext>
              </a:extLst>
            </a:blip>
            <a:stretch>
              <a:fillRect/>
            </a:stretch>
          </p:blipFill>
          <p:spPr>
            <a:xfrm>
              <a:off x="7012409" y="1917812"/>
              <a:ext cx="670759" cy="122556"/>
            </a:xfrm>
            <a:prstGeom prst="rect">
              <a:avLst/>
            </a:prstGeom>
          </p:spPr>
        </p:pic>
        <p:sp>
          <p:nvSpPr>
            <p:cNvPr id="7" name="object 10">
              <a:extLst>
                <a:ext uri="{FF2B5EF4-FFF2-40B4-BE49-F238E27FC236}">
                  <a16:creationId xmlns:a16="http://schemas.microsoft.com/office/drawing/2014/main" id="{A32E173A-6DC1-D91E-D29D-BDADB6E268EA}"/>
                </a:ext>
              </a:extLst>
            </p:cNvPr>
            <p:cNvSpPr/>
            <p:nvPr/>
          </p:nvSpPr>
          <p:spPr>
            <a:xfrm>
              <a:off x="7031690" y="2111170"/>
              <a:ext cx="199390" cy="294640"/>
            </a:xfrm>
            <a:custGeom>
              <a:avLst/>
              <a:gdLst/>
              <a:ahLst/>
              <a:cxnLst/>
              <a:rect l="l" t="t" r="r" b="b"/>
              <a:pathLst>
                <a:path w="199390" h="294639">
                  <a:moveTo>
                    <a:pt x="101912" y="0"/>
                  </a:moveTo>
                  <a:lnTo>
                    <a:pt x="59926" y="6978"/>
                  </a:lnTo>
                  <a:lnTo>
                    <a:pt x="27789" y="26862"/>
                  </a:lnTo>
                  <a:lnTo>
                    <a:pt x="7236" y="58076"/>
                  </a:lnTo>
                  <a:lnTo>
                    <a:pt x="0" y="99043"/>
                  </a:lnTo>
                  <a:lnTo>
                    <a:pt x="6334" y="135909"/>
                  </a:lnTo>
                  <a:lnTo>
                    <a:pt x="24412" y="163736"/>
                  </a:lnTo>
                  <a:lnTo>
                    <a:pt x="52843" y="181318"/>
                  </a:lnTo>
                  <a:lnTo>
                    <a:pt x="90239" y="187446"/>
                  </a:lnTo>
                  <a:lnTo>
                    <a:pt x="104730" y="186350"/>
                  </a:lnTo>
                  <a:lnTo>
                    <a:pt x="117832" y="182915"/>
                  </a:lnTo>
                  <a:lnTo>
                    <a:pt x="130023" y="176917"/>
                  </a:lnTo>
                  <a:lnTo>
                    <a:pt x="141654" y="168137"/>
                  </a:lnTo>
                  <a:lnTo>
                    <a:pt x="133259" y="156315"/>
                  </a:lnTo>
                  <a:lnTo>
                    <a:pt x="124484" y="162618"/>
                  </a:lnTo>
                  <a:lnTo>
                    <a:pt x="115585" y="167135"/>
                  </a:lnTo>
                  <a:lnTo>
                    <a:pt x="77094" y="166091"/>
                  </a:lnTo>
                  <a:lnTo>
                    <a:pt x="52476" y="129701"/>
                  </a:lnTo>
                  <a:lnTo>
                    <a:pt x="52966" y="63755"/>
                  </a:lnTo>
                  <a:lnTo>
                    <a:pt x="79252" y="20567"/>
                  </a:lnTo>
                  <a:lnTo>
                    <a:pt x="99944" y="14712"/>
                  </a:lnTo>
                  <a:lnTo>
                    <a:pt x="120309" y="21579"/>
                  </a:lnTo>
                  <a:lnTo>
                    <a:pt x="135571" y="41377"/>
                  </a:lnTo>
                  <a:lnTo>
                    <a:pt x="145152" y="72899"/>
                  </a:lnTo>
                  <a:lnTo>
                    <a:pt x="148474" y="114937"/>
                  </a:lnTo>
                  <a:lnTo>
                    <a:pt x="147243" y="147169"/>
                  </a:lnTo>
                  <a:lnTo>
                    <a:pt x="137352" y="198875"/>
                  </a:lnTo>
                  <a:lnTo>
                    <a:pt x="113782" y="239942"/>
                  </a:lnTo>
                  <a:lnTo>
                    <a:pt x="68023" y="269879"/>
                  </a:lnTo>
                  <a:lnTo>
                    <a:pt x="34101" y="280710"/>
                  </a:lnTo>
                  <a:lnTo>
                    <a:pt x="39741" y="294109"/>
                  </a:lnTo>
                  <a:lnTo>
                    <a:pt x="96124" y="280825"/>
                  </a:lnTo>
                  <a:lnTo>
                    <a:pt x="137457" y="259956"/>
                  </a:lnTo>
                  <a:lnTo>
                    <a:pt x="183543" y="203686"/>
                  </a:lnTo>
                  <a:lnTo>
                    <a:pt x="195022" y="165692"/>
                  </a:lnTo>
                  <a:lnTo>
                    <a:pt x="198840" y="121111"/>
                  </a:lnTo>
                  <a:lnTo>
                    <a:pt x="192364" y="69658"/>
                  </a:lnTo>
                  <a:lnTo>
                    <a:pt x="173493" y="31640"/>
                  </a:lnTo>
                  <a:lnTo>
                    <a:pt x="143064" y="8080"/>
                  </a:lnTo>
                  <a:lnTo>
                    <a:pt x="101912" y="0"/>
                  </a:lnTo>
                  <a:close/>
                </a:path>
              </a:pathLst>
            </a:custGeom>
            <a:solidFill>
              <a:srgbClr val="003685"/>
            </a:solidFill>
          </p:spPr>
          <p:txBody>
            <a:bodyPr wrap="square" lIns="0" tIns="0" rIns="0" bIns="0" rtlCol="0"/>
            <a:lstStyle/>
            <a:p>
              <a:endParaRPr/>
            </a:p>
          </p:txBody>
        </p:sp>
        <p:pic>
          <p:nvPicPr>
            <p:cNvPr id="8" name="object 11">
              <a:extLst>
                <a:ext uri="{FF2B5EF4-FFF2-40B4-BE49-F238E27FC236}">
                  <a16:creationId xmlns:a16="http://schemas.microsoft.com/office/drawing/2014/main" id="{1259A834-611F-83E8-9414-7DC9FA107B83}"/>
                </a:ext>
              </a:extLst>
            </p:cNvPr>
            <p:cNvPicPr/>
            <p:nvPr/>
          </p:nvPicPr>
          <p:blipFill>
            <a:blip r:embed="rId4" cstate="screen">
              <a:extLst>
                <a:ext uri="{28A0092B-C50C-407E-A947-70E740481C1C}">
                  <a14:useLocalDpi xmlns:a14="http://schemas.microsoft.com/office/drawing/2010/main" val="0"/>
                </a:ext>
              </a:extLst>
            </a:blip>
            <a:stretch>
              <a:fillRect/>
            </a:stretch>
          </p:blipFill>
          <p:spPr>
            <a:xfrm>
              <a:off x="5374551" y="1797357"/>
              <a:ext cx="2475979" cy="2365404"/>
            </a:xfrm>
            <a:prstGeom prst="rect">
              <a:avLst/>
            </a:prstGeom>
          </p:spPr>
        </p:pic>
        <p:sp>
          <p:nvSpPr>
            <p:cNvPr id="9" name="object 12">
              <a:extLst>
                <a:ext uri="{FF2B5EF4-FFF2-40B4-BE49-F238E27FC236}">
                  <a16:creationId xmlns:a16="http://schemas.microsoft.com/office/drawing/2014/main" id="{AEE8AA7C-78E2-FA3A-E145-85E33CAAABC8}"/>
                </a:ext>
              </a:extLst>
            </p:cNvPr>
            <p:cNvSpPr/>
            <p:nvPr/>
          </p:nvSpPr>
          <p:spPr>
            <a:xfrm>
              <a:off x="7278011" y="2111170"/>
              <a:ext cx="191135" cy="292735"/>
            </a:xfrm>
            <a:custGeom>
              <a:avLst/>
              <a:gdLst/>
              <a:ahLst/>
              <a:cxnLst/>
              <a:rect l="l" t="t" r="r" b="b"/>
              <a:pathLst>
                <a:path w="191134" h="292735">
                  <a:moveTo>
                    <a:pt x="90632" y="0"/>
                  </a:moveTo>
                  <a:lnTo>
                    <a:pt x="66601" y="1886"/>
                  </a:lnTo>
                  <a:lnTo>
                    <a:pt x="43873" y="7405"/>
                  </a:lnTo>
                  <a:lnTo>
                    <a:pt x="23014" y="16347"/>
                  </a:lnTo>
                  <a:lnTo>
                    <a:pt x="4459" y="28767"/>
                  </a:lnTo>
                  <a:lnTo>
                    <a:pt x="27150" y="55301"/>
                  </a:lnTo>
                  <a:lnTo>
                    <a:pt x="39571" y="37605"/>
                  </a:lnTo>
                  <a:lnTo>
                    <a:pt x="53530" y="25056"/>
                  </a:lnTo>
                  <a:lnTo>
                    <a:pt x="69185" y="17581"/>
                  </a:lnTo>
                  <a:lnTo>
                    <a:pt x="86697" y="15106"/>
                  </a:lnTo>
                  <a:lnTo>
                    <a:pt x="105605" y="18942"/>
                  </a:lnTo>
                  <a:lnTo>
                    <a:pt x="120602" y="29637"/>
                  </a:lnTo>
                  <a:lnTo>
                    <a:pt x="130485" y="45973"/>
                  </a:lnTo>
                  <a:lnTo>
                    <a:pt x="134046" y="66729"/>
                  </a:lnTo>
                  <a:lnTo>
                    <a:pt x="129286" y="91389"/>
                  </a:lnTo>
                  <a:lnTo>
                    <a:pt x="115831" y="110422"/>
                  </a:lnTo>
                  <a:lnTo>
                    <a:pt x="94925" y="122681"/>
                  </a:lnTo>
                  <a:lnTo>
                    <a:pt x="67810" y="127022"/>
                  </a:lnTo>
                  <a:lnTo>
                    <a:pt x="51874" y="126431"/>
                  </a:lnTo>
                  <a:lnTo>
                    <a:pt x="37118" y="124658"/>
                  </a:lnTo>
                  <a:lnTo>
                    <a:pt x="37118" y="145543"/>
                  </a:lnTo>
                  <a:lnTo>
                    <a:pt x="56809" y="142998"/>
                  </a:lnTo>
                  <a:lnTo>
                    <a:pt x="74237" y="142128"/>
                  </a:lnTo>
                  <a:lnTo>
                    <a:pt x="103580" y="146098"/>
                  </a:lnTo>
                  <a:lnTo>
                    <a:pt x="124144" y="158219"/>
                  </a:lnTo>
                  <a:lnTo>
                    <a:pt x="136247" y="178814"/>
                  </a:lnTo>
                  <a:lnTo>
                    <a:pt x="140211" y="208201"/>
                  </a:lnTo>
                  <a:lnTo>
                    <a:pt x="135899" y="236558"/>
                  </a:lnTo>
                  <a:lnTo>
                    <a:pt x="123619" y="258215"/>
                  </a:lnTo>
                  <a:lnTo>
                    <a:pt x="104355" y="272041"/>
                  </a:lnTo>
                  <a:lnTo>
                    <a:pt x="79090" y="276901"/>
                  </a:lnTo>
                  <a:lnTo>
                    <a:pt x="64174" y="274947"/>
                  </a:lnTo>
                  <a:lnTo>
                    <a:pt x="49087" y="269249"/>
                  </a:lnTo>
                  <a:lnTo>
                    <a:pt x="34343" y="260054"/>
                  </a:lnTo>
                  <a:lnTo>
                    <a:pt x="20461" y="247608"/>
                  </a:lnTo>
                  <a:lnTo>
                    <a:pt x="0" y="276375"/>
                  </a:lnTo>
                  <a:lnTo>
                    <a:pt x="15159" y="283348"/>
                  </a:lnTo>
                  <a:lnTo>
                    <a:pt x="32839" y="288312"/>
                  </a:lnTo>
                  <a:lnTo>
                    <a:pt x="52954" y="291282"/>
                  </a:lnTo>
                  <a:lnTo>
                    <a:pt x="75417" y="292270"/>
                  </a:lnTo>
                  <a:lnTo>
                    <a:pt x="124232" y="286712"/>
                  </a:lnTo>
                  <a:lnTo>
                    <a:pt x="160393" y="270563"/>
                  </a:lnTo>
                  <a:lnTo>
                    <a:pt x="182857" y="244612"/>
                  </a:lnTo>
                  <a:lnTo>
                    <a:pt x="190577" y="209646"/>
                  </a:lnTo>
                  <a:lnTo>
                    <a:pt x="185566" y="180437"/>
                  </a:lnTo>
                  <a:lnTo>
                    <a:pt x="170558" y="157842"/>
                  </a:lnTo>
                  <a:lnTo>
                    <a:pt x="145591" y="141872"/>
                  </a:lnTo>
                  <a:lnTo>
                    <a:pt x="110700" y="132539"/>
                  </a:lnTo>
                  <a:lnTo>
                    <a:pt x="141639" y="124013"/>
                  </a:lnTo>
                  <a:lnTo>
                    <a:pt x="163541" y="110340"/>
                  </a:lnTo>
                  <a:lnTo>
                    <a:pt x="176565" y="91346"/>
                  </a:lnTo>
                  <a:lnTo>
                    <a:pt x="180871" y="66860"/>
                  </a:lnTo>
                  <a:lnTo>
                    <a:pt x="174499" y="39068"/>
                  </a:lnTo>
                  <a:lnTo>
                    <a:pt x="156360" y="18012"/>
                  </a:lnTo>
                  <a:lnTo>
                    <a:pt x="127917" y="4665"/>
                  </a:lnTo>
                  <a:lnTo>
                    <a:pt x="90632" y="0"/>
                  </a:lnTo>
                  <a:close/>
                </a:path>
              </a:pathLst>
            </a:custGeom>
            <a:solidFill>
              <a:srgbClr val="003685"/>
            </a:solidFill>
          </p:spPr>
          <p:txBody>
            <a:bodyPr wrap="square" lIns="0" tIns="0" rIns="0" bIns="0" rtlCol="0"/>
            <a:lstStyle/>
            <a:p>
              <a:endParaRPr/>
            </a:p>
          </p:txBody>
        </p:sp>
        <p:pic>
          <p:nvPicPr>
            <p:cNvPr id="10" name="object 13">
              <a:extLst>
                <a:ext uri="{FF2B5EF4-FFF2-40B4-BE49-F238E27FC236}">
                  <a16:creationId xmlns:a16="http://schemas.microsoft.com/office/drawing/2014/main" id="{C2CC1EAB-DB9A-2A08-5EF0-CB4B162D4358}"/>
                </a:ext>
              </a:extLst>
            </p:cNvPr>
            <p:cNvPicPr/>
            <p:nvPr/>
          </p:nvPicPr>
          <p:blipFill>
            <a:blip r:embed="rId5" cstate="screen">
              <a:extLst>
                <a:ext uri="{28A0092B-C50C-407E-A947-70E740481C1C}">
                  <a14:useLocalDpi xmlns:a14="http://schemas.microsoft.com/office/drawing/2010/main" val="0"/>
                </a:ext>
              </a:extLst>
            </a:blip>
            <a:stretch>
              <a:fillRect/>
            </a:stretch>
          </p:blipFill>
          <p:spPr>
            <a:xfrm>
              <a:off x="7525644" y="2235040"/>
              <a:ext cx="152278" cy="168268"/>
            </a:xfrm>
            <a:prstGeom prst="rect">
              <a:avLst/>
            </a:prstGeom>
          </p:spPr>
        </p:pic>
      </p:grpSp>
    </p:spTree>
    <p:extLst>
      <p:ext uri="{BB962C8B-B14F-4D97-AF65-F5344CB8AC3E}">
        <p14:creationId xmlns:p14="http://schemas.microsoft.com/office/powerpoint/2010/main" val="213504902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73067-FF29-75CB-8196-F6FB2B1FAE2E}"/>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D076250C-4F81-474C-874B-BB44E719C45A}"/>
              </a:ext>
            </a:extLst>
          </p:cNvPr>
          <p:cNvSpPr>
            <a:spLocks noGrp="1"/>
          </p:cNvSpPr>
          <p:nvPr>
            <p:ph type="title"/>
          </p:nvPr>
        </p:nvSpPr>
        <p:spPr/>
        <p:txBody>
          <a:bodyPr>
            <a:normAutofit/>
          </a:bodyPr>
          <a:lstStyle/>
          <a:p>
            <a:r>
              <a:rPr kumimoji="1" lang="en-US" altLang="ja-JP" dirty="0"/>
              <a:t>Garoon</a:t>
            </a:r>
            <a:r>
              <a:rPr kumimoji="1" lang="ja-JP" altLang="en-US" dirty="0"/>
              <a:t>の特徴②クラウド版もパッケージ版も大規模組織で実績が豊富</a:t>
            </a:r>
          </a:p>
        </p:txBody>
      </p:sp>
      <p:sp>
        <p:nvSpPr>
          <p:cNvPr id="4" name="テキスト プレースホルダー 2">
            <a:extLst>
              <a:ext uri="{FF2B5EF4-FFF2-40B4-BE49-F238E27FC236}">
                <a16:creationId xmlns:a16="http://schemas.microsoft.com/office/drawing/2014/main" id="{4F9632BD-F04F-89F6-5601-96A06BDD413B}"/>
              </a:ext>
            </a:extLst>
          </p:cNvPr>
          <p:cNvSpPr txBox="1">
            <a:spLocks/>
          </p:cNvSpPr>
          <p:nvPr/>
        </p:nvSpPr>
        <p:spPr>
          <a:xfrm>
            <a:off x="374853" y="639733"/>
            <a:ext cx="8445297" cy="1073014"/>
          </a:xfrm>
          <a:prstGeom prst="rect">
            <a:avLst/>
          </a:prstGeom>
        </p:spPr>
        <p:txBody>
          <a:bodyPr vert="horz" lIns="91440" tIns="45720" rIns="91440" bIns="45720" rtlCol="0" anchor="t">
            <a:normAutofit/>
          </a:bodyPr>
          <a:lstStyle>
            <a:lvl1pPr marL="0" indent="0" algn="l" defTabSz="685800" rtl="0" eaLnBrk="1" latinLnBrk="0" hangingPunct="1">
              <a:lnSpc>
                <a:spcPct val="120000"/>
              </a:lnSpc>
              <a:spcBef>
                <a:spcPts val="750"/>
              </a:spcBef>
              <a:buFontTx/>
              <a:buNone/>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r>
              <a:rPr kumimoji="1" lang="ja-JP" altLang="en-US" dirty="0"/>
              <a:t>クラウド版、パッケージ版ともに数千</a:t>
            </a:r>
            <a:r>
              <a:rPr kumimoji="1" lang="en-US" altLang="ja-JP" dirty="0"/>
              <a:t>〜1</a:t>
            </a:r>
            <a:r>
              <a:rPr kumimoji="1" lang="ja-JP" altLang="en-US" dirty="0"/>
              <a:t>万ユーザーでの導入実績が複数あります。</a:t>
            </a:r>
            <a:br>
              <a:rPr kumimoji="1" lang="en-US" altLang="ja-JP" dirty="0"/>
            </a:br>
            <a:r>
              <a:rPr kumimoji="1" lang="ja-JP" altLang="en-US" dirty="0"/>
              <a:t>複雑な組織構造に対応できるユーザー</a:t>
            </a:r>
            <a:r>
              <a:rPr kumimoji="1" lang="en-US" altLang="ja-JP" dirty="0"/>
              <a:t>/</a:t>
            </a:r>
            <a:r>
              <a:rPr kumimoji="1" lang="ja-JP" altLang="en-US" dirty="0"/>
              <a:t>組織</a:t>
            </a:r>
            <a:r>
              <a:rPr kumimoji="1" lang="en-US" altLang="ja-JP" dirty="0"/>
              <a:t>/</a:t>
            </a:r>
            <a:r>
              <a:rPr kumimoji="1" lang="ja-JP" altLang="en-US" dirty="0"/>
              <a:t>グループ</a:t>
            </a:r>
            <a:r>
              <a:rPr lang="ja-JP" altLang="en-US" dirty="0"/>
              <a:t>（</a:t>
            </a:r>
            <a:r>
              <a:rPr kumimoji="1" lang="ja-JP" altLang="en-US" dirty="0"/>
              <a:t>ロール</a:t>
            </a:r>
            <a:r>
              <a:rPr lang="ja-JP" altLang="en-US" dirty="0"/>
              <a:t>）</a:t>
            </a:r>
            <a:r>
              <a:rPr kumimoji="1" lang="ja-JP" altLang="en-US" dirty="0"/>
              <a:t>の設定や、情報統制がしやすいアクセス権など、大規模組織に便利な機能を日々強化しています。</a:t>
            </a:r>
          </a:p>
        </p:txBody>
      </p:sp>
      <p:sp>
        <p:nvSpPr>
          <p:cNvPr id="17" name="角丸四角形 19">
            <a:extLst>
              <a:ext uri="{FF2B5EF4-FFF2-40B4-BE49-F238E27FC236}">
                <a16:creationId xmlns:a16="http://schemas.microsoft.com/office/drawing/2014/main" id="{E720C1CC-A308-C3E1-4A23-8427C7632648}"/>
              </a:ext>
            </a:extLst>
          </p:cNvPr>
          <p:cNvSpPr/>
          <p:nvPr/>
        </p:nvSpPr>
        <p:spPr>
          <a:xfrm>
            <a:off x="331810" y="2828164"/>
            <a:ext cx="1940925" cy="522983"/>
          </a:xfrm>
          <a:prstGeom prst="roundRect">
            <a:avLst>
              <a:gd name="adj" fmla="val 0"/>
            </a:avLst>
          </a:prstGeom>
          <a:solidFill>
            <a:srgbClr val="E1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latin typeface="游ゴシック Medium" panose="020B0500000000000000" pitchFamily="50" charset="-128"/>
                <a:ea typeface="游ゴシック Medium" panose="020B0500000000000000" pitchFamily="50" charset="-128"/>
              </a:rPr>
              <a:t>クラウド版 </a:t>
            </a:r>
            <a:r>
              <a:rPr kumimoji="1" lang="en-US" altLang="ja-JP" sz="1200" dirty="0">
                <a:solidFill>
                  <a:schemeClr val="tx1"/>
                </a:solidFill>
                <a:latin typeface="游ゴシック Medium" panose="020B0500000000000000" pitchFamily="50" charset="-128"/>
                <a:ea typeface="游ゴシック Medium" panose="020B0500000000000000" pitchFamily="50" charset="-128"/>
              </a:rPr>
              <a:t>12,500</a:t>
            </a:r>
            <a:r>
              <a:rPr kumimoji="1" lang="ja-JP" altLang="en-US" sz="1200" dirty="0">
                <a:solidFill>
                  <a:schemeClr val="tx1"/>
                </a:solidFill>
                <a:latin typeface="游ゴシック Medium" panose="020B0500000000000000" pitchFamily="50" charset="-128"/>
                <a:ea typeface="游ゴシック Medium" panose="020B0500000000000000" pitchFamily="50" charset="-128"/>
              </a:rPr>
              <a:t>名</a:t>
            </a:r>
            <a:endParaRPr lang="ja-JP" altLang="en-US" sz="1200" dirty="0">
              <a:solidFill>
                <a:schemeClr val="tx1"/>
              </a:solidFill>
              <a:latin typeface="游ゴシック Medium" panose="020B0500000000000000" pitchFamily="50" charset="-128"/>
              <a:ea typeface="游ゴシック Medium" panose="020B0500000000000000" pitchFamily="50" charset="-128"/>
            </a:endParaRPr>
          </a:p>
        </p:txBody>
      </p:sp>
      <p:sp>
        <p:nvSpPr>
          <p:cNvPr id="18" name="角丸四角形 19">
            <a:extLst>
              <a:ext uri="{FF2B5EF4-FFF2-40B4-BE49-F238E27FC236}">
                <a16:creationId xmlns:a16="http://schemas.microsoft.com/office/drawing/2014/main" id="{AAED129D-CC29-7FCF-CB2C-7C134325A80E}"/>
              </a:ext>
            </a:extLst>
          </p:cNvPr>
          <p:cNvSpPr/>
          <p:nvPr/>
        </p:nvSpPr>
        <p:spPr>
          <a:xfrm>
            <a:off x="2514282" y="2828164"/>
            <a:ext cx="1940925" cy="522983"/>
          </a:xfrm>
          <a:prstGeom prst="roundRect">
            <a:avLst>
              <a:gd name="adj" fmla="val 0"/>
            </a:avLst>
          </a:prstGeom>
          <a:solidFill>
            <a:srgbClr val="E1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latin typeface="游ゴシック Medium" panose="020B0500000000000000" pitchFamily="50" charset="-128"/>
                <a:ea typeface="游ゴシック Medium" panose="020B0500000000000000" pitchFamily="50" charset="-128"/>
              </a:rPr>
              <a:t>クラウド版 </a:t>
            </a:r>
            <a:r>
              <a:rPr kumimoji="1" lang="en-US" altLang="ja-JP" sz="1200" dirty="0">
                <a:solidFill>
                  <a:schemeClr val="tx1"/>
                </a:solidFill>
                <a:latin typeface="游ゴシック Medium" panose="020B0500000000000000" pitchFamily="50" charset="-128"/>
                <a:ea typeface="游ゴシック Medium" panose="020B0500000000000000" pitchFamily="50" charset="-128"/>
              </a:rPr>
              <a:t>8,000</a:t>
            </a:r>
            <a:r>
              <a:rPr kumimoji="1" lang="ja-JP" altLang="en-US" sz="1200" dirty="0">
                <a:solidFill>
                  <a:schemeClr val="tx1"/>
                </a:solidFill>
                <a:latin typeface="游ゴシック Medium" panose="020B0500000000000000" pitchFamily="50" charset="-128"/>
                <a:ea typeface="游ゴシック Medium" panose="020B0500000000000000" pitchFamily="50" charset="-128"/>
              </a:rPr>
              <a:t>名</a:t>
            </a:r>
          </a:p>
        </p:txBody>
      </p:sp>
      <p:sp>
        <p:nvSpPr>
          <p:cNvPr id="19" name="角丸四角形 19">
            <a:extLst>
              <a:ext uri="{FF2B5EF4-FFF2-40B4-BE49-F238E27FC236}">
                <a16:creationId xmlns:a16="http://schemas.microsoft.com/office/drawing/2014/main" id="{484AD937-CD5D-3C1A-BE1D-6D76329A0404}"/>
              </a:ext>
            </a:extLst>
          </p:cNvPr>
          <p:cNvSpPr/>
          <p:nvPr/>
        </p:nvSpPr>
        <p:spPr>
          <a:xfrm>
            <a:off x="4696754" y="2828164"/>
            <a:ext cx="1940925" cy="522983"/>
          </a:xfrm>
          <a:prstGeom prst="roundRect">
            <a:avLst>
              <a:gd name="adj" fmla="val 0"/>
            </a:avLst>
          </a:prstGeom>
          <a:solidFill>
            <a:srgbClr val="E1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latin typeface="游ゴシック Medium" panose="020B0500000000000000" pitchFamily="50" charset="-128"/>
                <a:ea typeface="游ゴシック Medium" panose="020B0500000000000000" pitchFamily="50" charset="-128"/>
              </a:rPr>
              <a:t>パッケージ版 </a:t>
            </a:r>
            <a:r>
              <a:rPr kumimoji="1" lang="en-US" altLang="ja-JP" sz="1200" dirty="0">
                <a:solidFill>
                  <a:schemeClr val="tx1"/>
                </a:solidFill>
                <a:latin typeface="游ゴシック Medium" panose="020B0500000000000000" pitchFamily="50" charset="-128"/>
                <a:ea typeface="游ゴシック Medium" panose="020B0500000000000000" pitchFamily="50" charset="-128"/>
              </a:rPr>
              <a:t>12,000</a:t>
            </a:r>
            <a:r>
              <a:rPr kumimoji="1" lang="ja-JP" altLang="en-US" sz="1200" dirty="0">
                <a:solidFill>
                  <a:schemeClr val="tx1"/>
                </a:solidFill>
                <a:latin typeface="游ゴシック Medium" panose="020B0500000000000000" pitchFamily="50" charset="-128"/>
                <a:ea typeface="游ゴシック Medium" panose="020B0500000000000000" pitchFamily="50" charset="-128"/>
              </a:rPr>
              <a:t>名</a:t>
            </a:r>
          </a:p>
        </p:txBody>
      </p:sp>
      <p:sp>
        <p:nvSpPr>
          <p:cNvPr id="20" name="角丸四角形 19">
            <a:extLst>
              <a:ext uri="{FF2B5EF4-FFF2-40B4-BE49-F238E27FC236}">
                <a16:creationId xmlns:a16="http://schemas.microsoft.com/office/drawing/2014/main" id="{C66D71F4-5462-EF73-B945-5732B4DF8BE8}"/>
              </a:ext>
            </a:extLst>
          </p:cNvPr>
          <p:cNvSpPr/>
          <p:nvPr/>
        </p:nvSpPr>
        <p:spPr>
          <a:xfrm>
            <a:off x="6879225" y="2828164"/>
            <a:ext cx="1940925" cy="522983"/>
          </a:xfrm>
          <a:prstGeom prst="roundRect">
            <a:avLst>
              <a:gd name="adj" fmla="val 0"/>
            </a:avLst>
          </a:prstGeom>
          <a:solidFill>
            <a:srgbClr val="E1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latin typeface="游ゴシック Medium" panose="020B0500000000000000" pitchFamily="50" charset="-128"/>
                <a:ea typeface="游ゴシック Medium" panose="020B0500000000000000" pitchFamily="50" charset="-128"/>
              </a:rPr>
              <a:t>パッケージ版 </a:t>
            </a:r>
            <a:r>
              <a:rPr kumimoji="1" lang="en-US" altLang="ja-JP" sz="1200" dirty="0">
                <a:solidFill>
                  <a:schemeClr val="tx1"/>
                </a:solidFill>
                <a:latin typeface="游ゴシック Medium" panose="020B0500000000000000" pitchFamily="50" charset="-128"/>
                <a:ea typeface="游ゴシック Medium" panose="020B0500000000000000" pitchFamily="50" charset="-128"/>
              </a:rPr>
              <a:t>12,000</a:t>
            </a:r>
            <a:r>
              <a:rPr kumimoji="1" lang="ja-JP" altLang="en-US" sz="1200" dirty="0">
                <a:solidFill>
                  <a:schemeClr val="tx1"/>
                </a:solidFill>
                <a:latin typeface="游ゴシック Medium" panose="020B0500000000000000" pitchFamily="50" charset="-128"/>
                <a:ea typeface="游ゴシック Medium" panose="020B0500000000000000" pitchFamily="50" charset="-128"/>
              </a:rPr>
              <a:t>名</a:t>
            </a:r>
          </a:p>
        </p:txBody>
      </p:sp>
      <p:sp>
        <p:nvSpPr>
          <p:cNvPr id="3" name="テキスト プレースホルダー 6">
            <a:extLst>
              <a:ext uri="{FF2B5EF4-FFF2-40B4-BE49-F238E27FC236}">
                <a16:creationId xmlns:a16="http://schemas.microsoft.com/office/drawing/2014/main" id="{33EFE216-13D9-9327-345F-82AD17FC252E}"/>
              </a:ext>
            </a:extLst>
          </p:cNvPr>
          <p:cNvSpPr txBox="1">
            <a:spLocks/>
          </p:cNvSpPr>
          <p:nvPr/>
        </p:nvSpPr>
        <p:spPr>
          <a:xfrm>
            <a:off x="5294671" y="3551968"/>
            <a:ext cx="3622490" cy="230832"/>
          </a:xfrm>
          <a:prstGeom prst="rect">
            <a:avLst/>
          </a:prstGeom>
        </p:spPr>
        <p:txBody>
          <a:bodyPr vert="horz" wrap="square" lIns="91440" tIns="45720" rIns="91440" bIns="45720" rtlCol="0">
            <a:spAutoFit/>
          </a:bodyPr>
          <a:lstStyle>
            <a:lvl1pPr marL="202401" indent="-202401" algn="l" defTabSz="685800" rtl="0" eaLnBrk="1" latinLnBrk="0" hangingPunct="1">
              <a:lnSpc>
                <a:spcPct val="130000"/>
              </a:lnSpc>
              <a:spcBef>
                <a:spcPts val="750"/>
              </a:spcBef>
              <a:buClr>
                <a:schemeClr val="accent2"/>
              </a:buClr>
              <a:buFont typeface="Wingdings" pitchFamily="2" charset="2"/>
              <a:buChar char="l"/>
              <a:tabLst/>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07194" indent="-164302" algn="l" defTabSz="685800" rtl="0" eaLnBrk="1" latinLnBrk="0" hangingPunct="1">
              <a:lnSpc>
                <a:spcPct val="130000"/>
              </a:lnSpc>
              <a:spcBef>
                <a:spcPts val="375"/>
              </a:spcBef>
              <a:buClr>
                <a:schemeClr val="accent3"/>
              </a:buClr>
              <a:buFont typeface="Arial" panose="020B0604020202020204" pitchFamily="34" charset="0"/>
              <a:buChar char="•"/>
              <a:tabLst/>
              <a:defRPr kumimoji="1" sz="1200" b="0" i="0" kern="1200">
                <a:solidFill>
                  <a:schemeClr val="tx1"/>
                </a:solidFill>
                <a:latin typeface="Yu Gothic" panose="020B0400000000000000" pitchFamily="34" charset="-128"/>
                <a:ea typeface="Yu Gothic" panose="020B0400000000000000" pitchFamily="34" charset="-128"/>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200" b="0" i="0" kern="1200">
                <a:solidFill>
                  <a:schemeClr val="tx1">
                    <a:lumMod val="60000"/>
                    <a:lumOff val="40000"/>
                  </a:schemeClr>
                </a:solidFill>
                <a:latin typeface="Yu Gothic" panose="020B0400000000000000" pitchFamily="34" charset="-128"/>
                <a:ea typeface="Yu Gothic" panose="020B0400000000000000" pitchFamily="34" charset="-128"/>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100" b="0" i="0" kern="1200">
                <a:solidFill>
                  <a:schemeClr val="tx1">
                    <a:lumMod val="60000"/>
                    <a:lumOff val="40000"/>
                  </a:schemeClr>
                </a:solidFill>
                <a:latin typeface="Yu Gothic" panose="020B0400000000000000" pitchFamily="34" charset="-128"/>
                <a:ea typeface="Yu Gothic" panose="020B0400000000000000" pitchFamily="34" charset="-128"/>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r">
              <a:lnSpc>
                <a:spcPct val="100000"/>
              </a:lnSpc>
              <a:spcBef>
                <a:spcPts val="300"/>
              </a:spcBef>
              <a:buNone/>
            </a:pPr>
            <a:r>
              <a:rPr lang="ja-JP" altLang="en-US" sz="900" dirty="0">
                <a:latin typeface="游ゴシック Medium" panose="020B0500000000000000" pitchFamily="50" charset="-128"/>
                <a:ea typeface="游ゴシック Medium" panose="020B0500000000000000" pitchFamily="50" charset="-128"/>
              </a:rPr>
              <a:t>導入事例：</a:t>
            </a:r>
            <a:r>
              <a:rPr lang="en-US" altLang="ja-JP" sz="900" dirty="0">
                <a:solidFill>
                  <a:schemeClr val="accent2"/>
                </a:solidFill>
                <a:latin typeface="游ゴシック Medium" panose="020B0500000000000000" pitchFamily="50" charset="-128"/>
                <a:ea typeface="游ゴシック Medium" panose="020B0500000000000000" pitchFamily="50" charset="-128"/>
              </a:rPr>
              <a:t>https://garoon.cybozu.co.jp/cases/</a:t>
            </a:r>
            <a:endParaRPr lang="en-US" altLang="ja-JP" sz="900" dirty="0">
              <a:solidFill>
                <a:schemeClr val="accent2"/>
              </a:solidFill>
              <a:latin typeface="游ゴシック Medium" panose="020B0500000000000000" pitchFamily="50" charset="-128"/>
              <a:ea typeface="游ゴシック Medium" panose="020B0500000000000000" pitchFamily="50" charset="-128"/>
              <a:hlinkClick r:id="rId2">
                <a:extLst>
                  <a:ext uri="{A12FA001-AC4F-418D-AE19-62706E023703}">
                    <ahyp:hlinkClr xmlns:ahyp="http://schemas.microsoft.com/office/drawing/2018/hyperlinkcolor" val="tx"/>
                  </a:ext>
                </a:extLst>
              </a:hlinkClick>
            </a:endParaRPr>
          </a:p>
        </p:txBody>
      </p:sp>
      <p:sp>
        <p:nvSpPr>
          <p:cNvPr id="7" name="テキスト プレースホルダー 2">
            <a:extLst>
              <a:ext uri="{FF2B5EF4-FFF2-40B4-BE49-F238E27FC236}">
                <a16:creationId xmlns:a16="http://schemas.microsoft.com/office/drawing/2014/main" id="{CBBD2391-7E80-20E1-5D59-F28FF8D80C27}"/>
              </a:ext>
            </a:extLst>
          </p:cNvPr>
          <p:cNvSpPr txBox="1">
            <a:spLocks/>
          </p:cNvSpPr>
          <p:nvPr/>
        </p:nvSpPr>
        <p:spPr>
          <a:xfrm>
            <a:off x="374853" y="1779104"/>
            <a:ext cx="8106269" cy="335926"/>
          </a:xfrm>
          <a:prstGeom prst="rect">
            <a:avLst/>
          </a:prstGeom>
        </p:spPr>
        <p:txBody>
          <a:bodyPr vert="horz" lIns="91440" tIns="45720" rIns="91440" bIns="45720" rtlCol="0" anchor="t">
            <a:spAutoFit/>
          </a:bodyPr>
          <a:lstStyle>
            <a:lvl1pPr marL="0" indent="0" algn="l" defTabSz="685800" rtl="0" eaLnBrk="1" latinLnBrk="0" hangingPunct="1">
              <a:lnSpc>
                <a:spcPct val="120000"/>
              </a:lnSpc>
              <a:spcBef>
                <a:spcPts val="750"/>
              </a:spcBef>
              <a:buFontTx/>
              <a:buNone/>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r>
              <a:rPr kumimoji="1" lang="ja-JP" altLang="en-US" b="1" dirty="0">
                <a:solidFill>
                  <a:schemeClr val="accent2"/>
                </a:solidFill>
                <a:latin typeface="游ゴシック" panose="020B0400000000000000" pitchFamily="50" charset="-128"/>
                <a:ea typeface="游ゴシック" panose="020B0400000000000000" pitchFamily="50" charset="-128"/>
              </a:rPr>
              <a:t>導入実績</a:t>
            </a:r>
          </a:p>
        </p:txBody>
      </p:sp>
      <p:pic>
        <p:nvPicPr>
          <p:cNvPr id="88" name="図 87">
            <a:extLst>
              <a:ext uri="{FF2B5EF4-FFF2-40B4-BE49-F238E27FC236}">
                <a16:creationId xmlns:a16="http://schemas.microsoft.com/office/drawing/2014/main" id="{66BB3519-285E-6199-71F7-B8FE9F0E33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289" y="2287192"/>
            <a:ext cx="1639966" cy="426757"/>
          </a:xfrm>
          <a:prstGeom prst="rect">
            <a:avLst/>
          </a:prstGeom>
        </p:spPr>
      </p:pic>
      <p:pic>
        <p:nvPicPr>
          <p:cNvPr id="89" name="図 88">
            <a:extLst>
              <a:ext uri="{FF2B5EF4-FFF2-40B4-BE49-F238E27FC236}">
                <a16:creationId xmlns:a16="http://schemas.microsoft.com/office/drawing/2014/main" id="{445EEF4C-AB4F-BF3D-5D9F-43D3B809C3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0332" y="2335964"/>
            <a:ext cx="1188823" cy="329213"/>
          </a:xfrm>
          <a:prstGeom prst="rect">
            <a:avLst/>
          </a:prstGeom>
        </p:spPr>
      </p:pic>
      <p:pic>
        <p:nvPicPr>
          <p:cNvPr id="90" name="図 89">
            <a:extLst>
              <a:ext uri="{FF2B5EF4-FFF2-40B4-BE49-F238E27FC236}">
                <a16:creationId xmlns:a16="http://schemas.microsoft.com/office/drawing/2014/main" id="{6259B92C-8CAA-2C36-FCD4-0A6666466F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4667" y="2427412"/>
            <a:ext cx="1585097" cy="146317"/>
          </a:xfrm>
          <a:prstGeom prst="rect">
            <a:avLst/>
          </a:prstGeom>
        </p:spPr>
      </p:pic>
      <p:pic>
        <p:nvPicPr>
          <p:cNvPr id="91" name="図 90">
            <a:extLst>
              <a:ext uri="{FF2B5EF4-FFF2-40B4-BE49-F238E27FC236}">
                <a16:creationId xmlns:a16="http://schemas.microsoft.com/office/drawing/2014/main" id="{35CC8DEC-219A-0B42-73E0-98349E8E9E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6351" y="2244517"/>
            <a:ext cx="926672" cy="512108"/>
          </a:xfrm>
          <a:prstGeom prst="rect">
            <a:avLst/>
          </a:prstGeom>
        </p:spPr>
      </p:pic>
    </p:spTree>
    <p:extLst>
      <p:ext uri="{BB962C8B-B14F-4D97-AF65-F5344CB8AC3E}">
        <p14:creationId xmlns:p14="http://schemas.microsoft.com/office/powerpoint/2010/main" val="156798616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79B1E-76C9-FABE-2591-F667002A4D75}"/>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1FEA86DC-3D45-F353-EC2D-000E1E1DE8F7}"/>
              </a:ext>
            </a:extLst>
          </p:cNvPr>
          <p:cNvSpPr>
            <a:spLocks noGrp="1"/>
          </p:cNvSpPr>
          <p:nvPr>
            <p:ph type="title"/>
          </p:nvPr>
        </p:nvSpPr>
        <p:spPr/>
        <p:txBody>
          <a:bodyPr>
            <a:normAutofit/>
          </a:bodyPr>
          <a:lstStyle/>
          <a:p>
            <a:r>
              <a:rPr kumimoji="1" lang="en-US" altLang="ja-JP" dirty="0"/>
              <a:t>Garoon</a:t>
            </a:r>
            <a:r>
              <a:rPr kumimoji="1" lang="ja-JP" altLang="en-US" dirty="0"/>
              <a:t>の特徴③ 他システムとの高い連携性</a:t>
            </a:r>
          </a:p>
        </p:txBody>
      </p:sp>
      <p:sp>
        <p:nvSpPr>
          <p:cNvPr id="4" name="テキスト プレースホルダー 2">
            <a:extLst>
              <a:ext uri="{FF2B5EF4-FFF2-40B4-BE49-F238E27FC236}">
                <a16:creationId xmlns:a16="http://schemas.microsoft.com/office/drawing/2014/main" id="{D74C7811-3B23-A2D3-117D-E5A229498D8C}"/>
              </a:ext>
            </a:extLst>
          </p:cNvPr>
          <p:cNvSpPr txBox="1">
            <a:spLocks/>
          </p:cNvSpPr>
          <p:nvPr/>
        </p:nvSpPr>
        <p:spPr>
          <a:xfrm>
            <a:off x="374853" y="639733"/>
            <a:ext cx="8445297" cy="914380"/>
          </a:xfrm>
          <a:prstGeom prst="rect">
            <a:avLst/>
          </a:prstGeom>
        </p:spPr>
        <p:txBody>
          <a:bodyPr vert="horz" lIns="91440" tIns="45720" rIns="91440" bIns="45720" rtlCol="0" anchor="t">
            <a:normAutofit/>
          </a:bodyPr>
          <a:lstStyle>
            <a:lvl1pPr marL="0" indent="0" algn="l" defTabSz="685800" rtl="0" eaLnBrk="1" latinLnBrk="0" hangingPunct="1">
              <a:lnSpc>
                <a:spcPct val="120000"/>
              </a:lnSpc>
              <a:spcBef>
                <a:spcPts val="750"/>
              </a:spcBef>
              <a:buFontTx/>
              <a:buNone/>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r>
              <a:rPr kumimoji="1" lang="ja-JP" altLang="en-US" dirty="0"/>
              <a:t>お客様の運用にあわせて</a:t>
            </a:r>
            <a:r>
              <a:rPr kumimoji="1" lang="en-US" altLang="ja-JP" dirty="0"/>
              <a:t>Garoon</a:t>
            </a:r>
            <a:r>
              <a:rPr kumimoji="1" lang="ja-JP" altLang="en-US" dirty="0"/>
              <a:t>の機能の拡張や他のシステムとの連携が可能です。</a:t>
            </a:r>
            <a:r>
              <a:rPr kumimoji="1" lang="en-US" altLang="ja-JP" dirty="0"/>
              <a:t>API</a:t>
            </a:r>
            <a:r>
              <a:rPr kumimoji="1" lang="ja-JP" altLang="en-US" dirty="0"/>
              <a:t>を公開しているため</a:t>
            </a:r>
            <a:r>
              <a:rPr kumimoji="1" lang="en-US" altLang="ja-JP" dirty="0"/>
              <a:t>JavaScript / CSS</a:t>
            </a:r>
            <a:r>
              <a:rPr kumimoji="1" lang="ja-JP" altLang="en-US" dirty="0"/>
              <a:t>カスタマイズも可能。他のシステムとシングルサインオンするなど、シームレスに利用できます。</a:t>
            </a:r>
          </a:p>
        </p:txBody>
      </p:sp>
      <p:sp>
        <p:nvSpPr>
          <p:cNvPr id="6" name="テキスト プレースホルダー 6">
            <a:extLst>
              <a:ext uri="{FF2B5EF4-FFF2-40B4-BE49-F238E27FC236}">
                <a16:creationId xmlns:a16="http://schemas.microsoft.com/office/drawing/2014/main" id="{083348C6-D59E-65A0-B38B-2A26772B990D}"/>
              </a:ext>
            </a:extLst>
          </p:cNvPr>
          <p:cNvSpPr txBox="1">
            <a:spLocks/>
          </p:cNvSpPr>
          <p:nvPr/>
        </p:nvSpPr>
        <p:spPr>
          <a:xfrm>
            <a:off x="4669856" y="4530456"/>
            <a:ext cx="4239013" cy="230832"/>
          </a:xfrm>
          <a:prstGeom prst="rect">
            <a:avLst/>
          </a:prstGeom>
        </p:spPr>
        <p:txBody>
          <a:bodyPr vert="horz" wrap="square" lIns="91440" tIns="45720" rIns="91440" bIns="45720" rtlCol="0">
            <a:spAutoFit/>
          </a:bodyPr>
          <a:lstStyle>
            <a:lvl1pPr marL="202401" indent="-202401" algn="l" defTabSz="685800" rtl="0" eaLnBrk="1" latinLnBrk="0" hangingPunct="1">
              <a:lnSpc>
                <a:spcPct val="130000"/>
              </a:lnSpc>
              <a:spcBef>
                <a:spcPts val="750"/>
              </a:spcBef>
              <a:buClr>
                <a:schemeClr val="accent2"/>
              </a:buClr>
              <a:buFont typeface="Wingdings" pitchFamily="2" charset="2"/>
              <a:buChar char="l"/>
              <a:tabLst/>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07194" indent="-164302" algn="l" defTabSz="685800" rtl="0" eaLnBrk="1" latinLnBrk="0" hangingPunct="1">
              <a:lnSpc>
                <a:spcPct val="130000"/>
              </a:lnSpc>
              <a:spcBef>
                <a:spcPts val="375"/>
              </a:spcBef>
              <a:buClr>
                <a:schemeClr val="accent3"/>
              </a:buClr>
              <a:buFont typeface="Arial" panose="020B0604020202020204" pitchFamily="34" charset="0"/>
              <a:buChar char="•"/>
              <a:tabLst/>
              <a:defRPr kumimoji="1" sz="1200" b="0" i="0" kern="1200">
                <a:solidFill>
                  <a:schemeClr val="tx1"/>
                </a:solidFill>
                <a:latin typeface="Yu Gothic" panose="020B0400000000000000" pitchFamily="34" charset="-128"/>
                <a:ea typeface="Yu Gothic" panose="020B0400000000000000" pitchFamily="34" charset="-128"/>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200" b="0" i="0" kern="1200">
                <a:solidFill>
                  <a:schemeClr val="tx1">
                    <a:lumMod val="60000"/>
                    <a:lumOff val="40000"/>
                  </a:schemeClr>
                </a:solidFill>
                <a:latin typeface="Yu Gothic" panose="020B0400000000000000" pitchFamily="34" charset="-128"/>
                <a:ea typeface="Yu Gothic" panose="020B0400000000000000" pitchFamily="34" charset="-128"/>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100" b="0" i="0" kern="1200">
                <a:solidFill>
                  <a:schemeClr val="tx1">
                    <a:lumMod val="60000"/>
                    <a:lumOff val="40000"/>
                  </a:schemeClr>
                </a:solidFill>
                <a:latin typeface="Yu Gothic" panose="020B0400000000000000" pitchFamily="34" charset="-128"/>
                <a:ea typeface="Yu Gothic" panose="020B0400000000000000" pitchFamily="34" charset="-128"/>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r">
              <a:lnSpc>
                <a:spcPct val="100000"/>
              </a:lnSpc>
              <a:spcBef>
                <a:spcPts val="300"/>
              </a:spcBef>
              <a:buNone/>
            </a:pPr>
            <a:r>
              <a:rPr lang="ja-JP" altLang="en-US" sz="900" dirty="0">
                <a:latin typeface="游ゴシック Medium" panose="020B0500000000000000" pitchFamily="50" charset="-128"/>
                <a:ea typeface="游ゴシック Medium" panose="020B0500000000000000" pitchFamily="50" charset="-128"/>
              </a:rPr>
              <a:t>詳細：</a:t>
            </a:r>
            <a:r>
              <a:rPr lang="en-US" altLang="ja-JP" sz="900" dirty="0">
                <a:solidFill>
                  <a:schemeClr val="accent2"/>
                </a:solidFill>
                <a:latin typeface="游ゴシック Medium" panose="020B0500000000000000" pitchFamily="50" charset="-128"/>
                <a:ea typeface="游ゴシック Medium" panose="020B0500000000000000" pitchFamily="50" charset="-128"/>
                <a:hlinkClick r:id="rId2">
                  <a:extLst>
                    <a:ext uri="{A12FA001-AC4F-418D-AE19-62706E023703}">
                      <ahyp:hlinkClr xmlns:ahyp="http://schemas.microsoft.com/office/drawing/2018/hyperlinkcolor" val="tx"/>
                    </a:ext>
                  </a:extLst>
                </a:hlinkClick>
              </a:rPr>
              <a:t>https://garoon.cybozu.co.jp/function/expand/</a:t>
            </a:r>
            <a:endParaRPr lang="en-US" altLang="ja-JP" sz="900" dirty="0">
              <a:solidFill>
                <a:schemeClr val="accent2"/>
              </a:solidFill>
              <a:latin typeface="游ゴシック Medium" panose="020B0500000000000000" pitchFamily="50" charset="-128"/>
              <a:ea typeface="游ゴシック Medium" panose="020B0500000000000000" pitchFamily="50" charset="-128"/>
              <a:hlinkClick r:id="rId3">
                <a:extLst>
                  <a:ext uri="{A12FA001-AC4F-418D-AE19-62706E023703}">
                    <ahyp:hlinkClr xmlns:ahyp="http://schemas.microsoft.com/office/drawing/2018/hyperlinkcolor" val="tx"/>
                  </a:ext>
                </a:extLst>
              </a:hlinkClick>
            </a:endParaRPr>
          </a:p>
        </p:txBody>
      </p:sp>
      <p:pic>
        <p:nvPicPr>
          <p:cNvPr id="7" name="図 6" descr="グラフィカル ユーザー インターフェイス, アプリケーション&#10;&#10;自動的に生成された説明">
            <a:extLst>
              <a:ext uri="{FF2B5EF4-FFF2-40B4-BE49-F238E27FC236}">
                <a16:creationId xmlns:a16="http://schemas.microsoft.com/office/drawing/2014/main" id="{95FFE481-22D3-770C-D637-C0D4548BB9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1023" y="1826868"/>
            <a:ext cx="3781953" cy="2676899"/>
          </a:xfrm>
          <a:prstGeom prst="rect">
            <a:avLst/>
          </a:prstGeom>
        </p:spPr>
      </p:pic>
    </p:spTree>
    <p:extLst>
      <p:ext uri="{BB962C8B-B14F-4D97-AF65-F5344CB8AC3E}">
        <p14:creationId xmlns:p14="http://schemas.microsoft.com/office/powerpoint/2010/main" val="2999765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2C176-9CAB-C0DC-DD58-1F8BD3DEF5BA}"/>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0030101E-48ED-6DDB-E554-9E744A0714BD}"/>
              </a:ext>
            </a:extLst>
          </p:cNvPr>
          <p:cNvSpPr>
            <a:spLocks noGrp="1"/>
          </p:cNvSpPr>
          <p:nvPr>
            <p:ph type="title"/>
          </p:nvPr>
        </p:nvSpPr>
        <p:spPr/>
        <p:txBody>
          <a:bodyPr>
            <a:normAutofit/>
          </a:bodyPr>
          <a:lstStyle/>
          <a:p>
            <a:r>
              <a:rPr kumimoji="1" lang="ja-JP" altLang="en-US" dirty="0"/>
              <a:t>サイボウズのグループウェアが組織風土を変える</a:t>
            </a:r>
            <a:r>
              <a:rPr kumimoji="1" lang="en-US" altLang="ja-JP" dirty="0"/>
              <a:t>3</a:t>
            </a:r>
            <a:r>
              <a:rPr kumimoji="1" lang="ja-JP" altLang="en-US" dirty="0"/>
              <a:t>つの理由</a:t>
            </a:r>
          </a:p>
        </p:txBody>
      </p:sp>
      <p:sp>
        <p:nvSpPr>
          <p:cNvPr id="3" name="テキスト プレースホルダー 2">
            <a:extLst>
              <a:ext uri="{FF2B5EF4-FFF2-40B4-BE49-F238E27FC236}">
                <a16:creationId xmlns:a16="http://schemas.microsoft.com/office/drawing/2014/main" id="{F2140755-AAE5-663F-83F1-5C4CF4102EF7}"/>
              </a:ext>
            </a:extLst>
          </p:cNvPr>
          <p:cNvSpPr>
            <a:spLocks noGrp="1"/>
          </p:cNvSpPr>
          <p:nvPr>
            <p:ph type="body" sz="quarter" idx="11"/>
          </p:nvPr>
        </p:nvSpPr>
        <p:spPr>
          <a:xfrm>
            <a:off x="374853" y="639732"/>
            <a:ext cx="8106269" cy="869027"/>
          </a:xfrm>
        </p:spPr>
        <p:txBody>
          <a:bodyPr>
            <a:normAutofit/>
          </a:bodyPr>
          <a:lstStyle/>
          <a:p>
            <a:r>
              <a:rPr kumimoji="1" lang="ja-JP" altLang="en-US" dirty="0"/>
              <a:t>サイボウズのグループウェアが組織風土を変える理由として</a:t>
            </a:r>
            <a:r>
              <a:rPr kumimoji="1" lang="en-US" altLang="ja-JP" dirty="0"/>
              <a:t>3</a:t>
            </a:r>
            <a:r>
              <a:rPr kumimoji="1" lang="ja-JP" altLang="en-US" dirty="0"/>
              <a:t>つのポイントがあります。</a:t>
            </a:r>
          </a:p>
        </p:txBody>
      </p:sp>
      <p:sp>
        <p:nvSpPr>
          <p:cNvPr id="5" name="テキスト ボックス 4">
            <a:extLst>
              <a:ext uri="{FF2B5EF4-FFF2-40B4-BE49-F238E27FC236}">
                <a16:creationId xmlns:a16="http://schemas.microsoft.com/office/drawing/2014/main" id="{83AC5A99-B302-356E-6712-8FB2391C184D}"/>
              </a:ext>
            </a:extLst>
          </p:cNvPr>
          <p:cNvSpPr txBox="1"/>
          <p:nvPr/>
        </p:nvSpPr>
        <p:spPr>
          <a:xfrm>
            <a:off x="230729" y="1780750"/>
            <a:ext cx="2734421" cy="584775"/>
          </a:xfrm>
          <a:prstGeom prst="rect">
            <a:avLst/>
          </a:prstGeom>
          <a:noFill/>
        </p:spPr>
        <p:txBody>
          <a:bodyPr wrap="square">
            <a:spAutoFit/>
          </a:bodyPr>
          <a:lstStyle/>
          <a:p>
            <a:pPr algn="ctr" defTabSz="685800">
              <a:defRPr/>
            </a:pPr>
            <a:r>
              <a:rPr lang="en-US" altLang="ja-JP" sz="1600" b="1" dirty="0">
                <a:solidFill>
                  <a:schemeClr val="accent2"/>
                </a:solidFill>
                <a:latin typeface="游ゴシック" panose="020B0400000000000000" pitchFamily="50" charset="-128"/>
                <a:ea typeface="游ゴシック" panose="020B0400000000000000" pitchFamily="50" charset="-128"/>
              </a:rPr>
              <a:t>IT</a:t>
            </a:r>
            <a:r>
              <a:rPr lang="ja-JP" altLang="en-US" sz="1600" b="1" dirty="0">
                <a:solidFill>
                  <a:schemeClr val="accent2"/>
                </a:solidFill>
                <a:latin typeface="游ゴシック" panose="020B0400000000000000" pitchFamily="50" charset="-128"/>
                <a:ea typeface="游ゴシック" panose="020B0400000000000000" pitchFamily="50" charset="-128"/>
              </a:rPr>
              <a:t>が苦手な人も得意な人も、全員で使える</a:t>
            </a:r>
            <a:endParaRPr lang="en-US" altLang="ja-JP" sz="1600" b="1" dirty="0">
              <a:solidFill>
                <a:schemeClr val="accent2"/>
              </a:solidFill>
              <a:latin typeface="游ゴシック" panose="020B0400000000000000" pitchFamily="50" charset="-128"/>
              <a:ea typeface="游ゴシック" panose="020B0400000000000000" pitchFamily="50" charset="-128"/>
            </a:endParaRPr>
          </a:p>
        </p:txBody>
      </p:sp>
      <p:sp>
        <p:nvSpPr>
          <p:cNvPr id="7" name="テキスト ボックス 6">
            <a:extLst>
              <a:ext uri="{FF2B5EF4-FFF2-40B4-BE49-F238E27FC236}">
                <a16:creationId xmlns:a16="http://schemas.microsoft.com/office/drawing/2014/main" id="{2C2B9B25-3A82-390B-BDB1-5B8DD57A7162}"/>
              </a:ext>
            </a:extLst>
          </p:cNvPr>
          <p:cNvSpPr txBox="1"/>
          <p:nvPr/>
        </p:nvSpPr>
        <p:spPr>
          <a:xfrm>
            <a:off x="6170383" y="1780750"/>
            <a:ext cx="2734421" cy="584775"/>
          </a:xfrm>
          <a:prstGeom prst="rect">
            <a:avLst/>
          </a:prstGeom>
          <a:noFill/>
        </p:spPr>
        <p:txBody>
          <a:bodyPr wrap="square">
            <a:spAutoFit/>
          </a:bodyPr>
          <a:lstStyle/>
          <a:p>
            <a:pPr algn="ctr" defTabSz="685800">
              <a:defRPr/>
            </a:pPr>
            <a:r>
              <a:rPr lang="ja-JP" altLang="en-US" sz="1600" b="1" dirty="0">
                <a:solidFill>
                  <a:schemeClr val="accent2"/>
                </a:solidFill>
                <a:latin typeface="游ゴシック" panose="020B0400000000000000" pitchFamily="50" charset="-128"/>
                <a:ea typeface="游ゴシック" panose="020B0400000000000000" pitchFamily="50" charset="-128"/>
              </a:rPr>
              <a:t>オープンな情報共有で</a:t>
            </a:r>
            <a:br>
              <a:rPr lang="en-US" altLang="ja-JP" sz="1600" b="1" dirty="0">
                <a:solidFill>
                  <a:schemeClr val="accent2"/>
                </a:solidFill>
                <a:latin typeface="游ゴシック" panose="020B0400000000000000" pitchFamily="50" charset="-128"/>
                <a:ea typeface="游ゴシック" panose="020B0400000000000000" pitchFamily="50" charset="-128"/>
              </a:rPr>
            </a:br>
            <a:r>
              <a:rPr lang="ja-JP" altLang="en-US" sz="1600" b="1" dirty="0">
                <a:solidFill>
                  <a:schemeClr val="accent2"/>
                </a:solidFill>
                <a:latin typeface="游ゴシック" panose="020B0400000000000000" pitchFamily="50" charset="-128"/>
                <a:ea typeface="游ゴシック" panose="020B0400000000000000" pitchFamily="50" charset="-128"/>
              </a:rPr>
              <a:t>社員が主体的に動く</a:t>
            </a:r>
            <a:endParaRPr lang="en-US" altLang="ja-JP" sz="1600" b="1" dirty="0">
              <a:solidFill>
                <a:schemeClr val="accent2"/>
              </a:solidFill>
              <a:latin typeface="游ゴシック" panose="020B0400000000000000" pitchFamily="50" charset="-128"/>
              <a:ea typeface="游ゴシック" panose="020B0400000000000000" pitchFamily="50" charset="-128"/>
            </a:endParaRPr>
          </a:p>
        </p:txBody>
      </p:sp>
      <p:sp>
        <p:nvSpPr>
          <p:cNvPr id="12" name="角丸四角形 26">
            <a:extLst>
              <a:ext uri="{FF2B5EF4-FFF2-40B4-BE49-F238E27FC236}">
                <a16:creationId xmlns:a16="http://schemas.microsoft.com/office/drawing/2014/main" id="{D0CF75C2-4C61-01AA-3BC1-ECDCA4721C89}"/>
              </a:ext>
            </a:extLst>
          </p:cNvPr>
          <p:cNvSpPr/>
          <p:nvPr/>
        </p:nvSpPr>
        <p:spPr>
          <a:xfrm>
            <a:off x="1380152" y="1200647"/>
            <a:ext cx="435576" cy="435576"/>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400" b="1" spc="75" dirty="0">
                <a:latin typeface="Yu Gothic" panose="020B0400000000000000" pitchFamily="34" charset="-128"/>
                <a:ea typeface="Yu Gothic" panose="020B0400000000000000" pitchFamily="34" charset="-128"/>
              </a:rPr>
              <a:t>１</a:t>
            </a:r>
            <a:endParaRPr lang="en-US" altLang="ja-JP" sz="1400" b="1" spc="75" dirty="0">
              <a:latin typeface="Yu Gothic" panose="020B0400000000000000" pitchFamily="34" charset="-128"/>
              <a:ea typeface="Yu Gothic" panose="020B0400000000000000" pitchFamily="34" charset="-128"/>
            </a:endParaRPr>
          </a:p>
        </p:txBody>
      </p:sp>
      <p:sp>
        <p:nvSpPr>
          <p:cNvPr id="14" name="角丸四角形 26">
            <a:extLst>
              <a:ext uri="{FF2B5EF4-FFF2-40B4-BE49-F238E27FC236}">
                <a16:creationId xmlns:a16="http://schemas.microsoft.com/office/drawing/2014/main" id="{03C855E9-70E8-3E42-B8CC-3C4851C486C1}"/>
              </a:ext>
            </a:extLst>
          </p:cNvPr>
          <p:cNvSpPr/>
          <p:nvPr/>
        </p:nvSpPr>
        <p:spPr>
          <a:xfrm>
            <a:off x="7319805" y="1200647"/>
            <a:ext cx="435576" cy="435576"/>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b="1" spc="75" dirty="0">
                <a:latin typeface="Yu Gothic" panose="020B0400000000000000" pitchFamily="34" charset="-128"/>
                <a:ea typeface="Yu Gothic" panose="020B0400000000000000" pitchFamily="34" charset="-128"/>
              </a:rPr>
              <a:t>3</a:t>
            </a:r>
          </a:p>
        </p:txBody>
      </p:sp>
      <p:sp>
        <p:nvSpPr>
          <p:cNvPr id="6" name="テキスト ボックス 5">
            <a:extLst>
              <a:ext uri="{FF2B5EF4-FFF2-40B4-BE49-F238E27FC236}">
                <a16:creationId xmlns:a16="http://schemas.microsoft.com/office/drawing/2014/main" id="{57699952-A807-A144-BDB1-1353FF28EACB}"/>
              </a:ext>
            </a:extLst>
          </p:cNvPr>
          <p:cNvSpPr txBox="1"/>
          <p:nvPr/>
        </p:nvSpPr>
        <p:spPr>
          <a:xfrm>
            <a:off x="3204790" y="1780750"/>
            <a:ext cx="2734421" cy="584775"/>
          </a:xfrm>
          <a:prstGeom prst="rect">
            <a:avLst/>
          </a:prstGeom>
          <a:noFill/>
        </p:spPr>
        <p:txBody>
          <a:bodyPr wrap="square">
            <a:spAutoFit/>
          </a:bodyPr>
          <a:lstStyle/>
          <a:p>
            <a:pPr algn="ctr" defTabSz="685800">
              <a:defRPr/>
            </a:pPr>
            <a:r>
              <a:rPr lang="ja-JP" altLang="en-US" sz="1600" b="1" dirty="0">
                <a:solidFill>
                  <a:schemeClr val="accent2"/>
                </a:solidFill>
                <a:latin typeface="游ゴシック" panose="020B0400000000000000" pitchFamily="50" charset="-128"/>
                <a:ea typeface="游ゴシック" panose="020B0400000000000000" pitchFamily="50" charset="-128"/>
              </a:rPr>
              <a:t>働く場所や時間によらず、同じ情報を共有できる</a:t>
            </a:r>
            <a:endParaRPr lang="en-US" altLang="ja-JP" sz="1600" b="1" dirty="0">
              <a:solidFill>
                <a:schemeClr val="accent2"/>
              </a:solidFill>
              <a:latin typeface="游ゴシック" panose="020B0400000000000000" pitchFamily="50" charset="-128"/>
              <a:ea typeface="游ゴシック" panose="020B0400000000000000" pitchFamily="50" charset="-128"/>
            </a:endParaRPr>
          </a:p>
        </p:txBody>
      </p:sp>
      <p:sp>
        <p:nvSpPr>
          <p:cNvPr id="13" name="角丸四角形 26">
            <a:extLst>
              <a:ext uri="{FF2B5EF4-FFF2-40B4-BE49-F238E27FC236}">
                <a16:creationId xmlns:a16="http://schemas.microsoft.com/office/drawing/2014/main" id="{2F309D75-DB90-D47D-4784-1508708D644C}"/>
              </a:ext>
            </a:extLst>
          </p:cNvPr>
          <p:cNvSpPr/>
          <p:nvPr/>
        </p:nvSpPr>
        <p:spPr>
          <a:xfrm>
            <a:off x="4354212" y="1200647"/>
            <a:ext cx="435576" cy="435576"/>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b="1" spc="75" dirty="0">
                <a:latin typeface="Yu Gothic" panose="020B0400000000000000" pitchFamily="34" charset="-128"/>
                <a:ea typeface="Yu Gothic" panose="020B0400000000000000" pitchFamily="34" charset="-128"/>
              </a:rPr>
              <a:t>2</a:t>
            </a:r>
          </a:p>
        </p:txBody>
      </p:sp>
      <p:pic>
        <p:nvPicPr>
          <p:cNvPr id="4" name="object 10">
            <a:extLst>
              <a:ext uri="{FF2B5EF4-FFF2-40B4-BE49-F238E27FC236}">
                <a16:creationId xmlns:a16="http://schemas.microsoft.com/office/drawing/2014/main" id="{E5F600B3-145B-A9EA-803C-61E01512CA53}"/>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6135623" y="2572511"/>
            <a:ext cx="2804160" cy="1840992"/>
          </a:xfrm>
          <a:prstGeom prst="rect">
            <a:avLst/>
          </a:prstGeom>
        </p:spPr>
      </p:pic>
      <p:pic>
        <p:nvPicPr>
          <p:cNvPr id="8" name="object 14">
            <a:extLst>
              <a:ext uri="{FF2B5EF4-FFF2-40B4-BE49-F238E27FC236}">
                <a16:creationId xmlns:a16="http://schemas.microsoft.com/office/drawing/2014/main" id="{D53355FA-93F4-29A4-073F-E41351960722}"/>
              </a:ext>
            </a:extLst>
          </p:cNvPr>
          <p:cNvPicPr/>
          <p:nvPr/>
        </p:nvPicPr>
        <p:blipFill>
          <a:blip r:embed="rId3" cstate="screen">
            <a:extLst>
              <a:ext uri="{28A0092B-C50C-407E-A947-70E740481C1C}">
                <a14:useLocalDpi xmlns:a14="http://schemas.microsoft.com/office/drawing/2010/main" val="0"/>
              </a:ext>
            </a:extLst>
          </a:blip>
          <a:stretch>
            <a:fillRect/>
          </a:stretch>
        </p:blipFill>
        <p:spPr>
          <a:xfrm>
            <a:off x="3279182" y="2584612"/>
            <a:ext cx="2605191" cy="1784795"/>
          </a:xfrm>
          <a:prstGeom prst="rect">
            <a:avLst/>
          </a:prstGeom>
        </p:spPr>
      </p:pic>
      <p:pic>
        <p:nvPicPr>
          <p:cNvPr id="9" name="object 15">
            <a:extLst>
              <a:ext uri="{FF2B5EF4-FFF2-40B4-BE49-F238E27FC236}">
                <a16:creationId xmlns:a16="http://schemas.microsoft.com/office/drawing/2014/main" id="{B8C6D0EF-A004-7D3F-1530-25242B899B29}"/>
              </a:ext>
            </a:extLst>
          </p:cNvPr>
          <p:cNvPicPr/>
          <p:nvPr/>
        </p:nvPicPr>
        <p:blipFill>
          <a:blip r:embed="rId4" cstate="screen">
            <a:extLst>
              <a:ext uri="{28A0092B-C50C-407E-A947-70E740481C1C}">
                <a14:useLocalDpi xmlns:a14="http://schemas.microsoft.com/office/drawing/2010/main" val="0"/>
              </a:ext>
            </a:extLst>
          </a:blip>
          <a:stretch>
            <a:fillRect/>
          </a:stretch>
        </p:blipFill>
        <p:spPr>
          <a:xfrm>
            <a:off x="234695" y="2510027"/>
            <a:ext cx="2781300" cy="1993392"/>
          </a:xfrm>
          <a:prstGeom prst="rect">
            <a:avLst/>
          </a:prstGeom>
        </p:spPr>
      </p:pic>
    </p:spTree>
    <p:extLst>
      <p:ext uri="{BB962C8B-B14F-4D97-AF65-F5344CB8AC3E}">
        <p14:creationId xmlns:p14="http://schemas.microsoft.com/office/powerpoint/2010/main" val="191330387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9572C61-250E-70E5-255A-B4604D7B0C6E}"/>
              </a:ext>
            </a:extLst>
          </p:cNvPr>
          <p:cNvSpPr>
            <a:spLocks noGrp="1"/>
          </p:cNvSpPr>
          <p:nvPr>
            <p:ph type="title"/>
          </p:nvPr>
        </p:nvSpPr>
        <p:spPr/>
        <p:txBody>
          <a:bodyPr>
            <a:normAutofit/>
          </a:bodyPr>
          <a:lstStyle/>
          <a:p>
            <a:r>
              <a:rPr kumimoji="1" lang="ja-JP" altLang="en-US" dirty="0"/>
              <a:t>グループウェア導入・移行プロジェクトの流れ</a:t>
            </a:r>
          </a:p>
        </p:txBody>
      </p:sp>
      <p:sp>
        <p:nvSpPr>
          <p:cNvPr id="3" name="テキスト プレースホルダー 6">
            <a:extLst>
              <a:ext uri="{FF2B5EF4-FFF2-40B4-BE49-F238E27FC236}">
                <a16:creationId xmlns:a16="http://schemas.microsoft.com/office/drawing/2014/main" id="{52003D4C-2511-A517-E2D8-209EEDF43C9A}"/>
              </a:ext>
            </a:extLst>
          </p:cNvPr>
          <p:cNvSpPr txBox="1">
            <a:spLocks/>
          </p:cNvSpPr>
          <p:nvPr/>
        </p:nvSpPr>
        <p:spPr>
          <a:xfrm>
            <a:off x="1940328" y="4599388"/>
            <a:ext cx="7012628" cy="230832"/>
          </a:xfrm>
          <a:prstGeom prst="rect">
            <a:avLst/>
          </a:prstGeom>
        </p:spPr>
        <p:txBody>
          <a:bodyPr vert="horz" wrap="square" lIns="91440" tIns="45720" rIns="91440" bIns="45720" rtlCol="0">
            <a:spAutoFit/>
          </a:bodyPr>
          <a:lstStyle>
            <a:lvl1pPr marL="202401" indent="-202401" algn="l" defTabSz="685800" rtl="0" eaLnBrk="1" latinLnBrk="0" hangingPunct="1">
              <a:lnSpc>
                <a:spcPct val="130000"/>
              </a:lnSpc>
              <a:spcBef>
                <a:spcPts val="750"/>
              </a:spcBef>
              <a:buClr>
                <a:schemeClr val="accent2"/>
              </a:buClr>
              <a:buFont typeface="Wingdings" pitchFamily="2" charset="2"/>
              <a:buChar char="l"/>
              <a:tabLst/>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07194" indent="-164302" algn="l" defTabSz="685800" rtl="0" eaLnBrk="1" latinLnBrk="0" hangingPunct="1">
              <a:lnSpc>
                <a:spcPct val="130000"/>
              </a:lnSpc>
              <a:spcBef>
                <a:spcPts val="375"/>
              </a:spcBef>
              <a:buClr>
                <a:schemeClr val="accent3"/>
              </a:buClr>
              <a:buFont typeface="Arial" panose="020B0604020202020204" pitchFamily="34" charset="0"/>
              <a:buChar char="•"/>
              <a:tabLst/>
              <a:defRPr kumimoji="1" sz="1200" b="0" i="0" kern="1200">
                <a:solidFill>
                  <a:schemeClr val="tx1"/>
                </a:solidFill>
                <a:latin typeface="Yu Gothic" panose="020B0400000000000000" pitchFamily="34" charset="-128"/>
                <a:ea typeface="Yu Gothic" panose="020B0400000000000000" pitchFamily="34" charset="-128"/>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200" b="0" i="0" kern="1200">
                <a:solidFill>
                  <a:schemeClr val="tx1">
                    <a:lumMod val="60000"/>
                    <a:lumOff val="40000"/>
                  </a:schemeClr>
                </a:solidFill>
                <a:latin typeface="Yu Gothic" panose="020B0400000000000000" pitchFamily="34" charset="-128"/>
                <a:ea typeface="Yu Gothic" panose="020B0400000000000000" pitchFamily="34" charset="-128"/>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100" b="0" i="0" kern="1200">
                <a:solidFill>
                  <a:schemeClr val="tx1">
                    <a:lumMod val="60000"/>
                    <a:lumOff val="40000"/>
                  </a:schemeClr>
                </a:solidFill>
                <a:latin typeface="Yu Gothic" panose="020B0400000000000000" pitchFamily="34" charset="-128"/>
                <a:ea typeface="Yu Gothic" panose="020B0400000000000000" pitchFamily="34" charset="-128"/>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Yu Gothic" panose="020B0400000000000000" pitchFamily="34" charset="-128"/>
                <a:ea typeface="Yu Gothic" panose="020B0400000000000000"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r">
              <a:lnSpc>
                <a:spcPct val="100000"/>
              </a:lnSpc>
              <a:spcBef>
                <a:spcPts val="300"/>
              </a:spcBef>
              <a:buNone/>
            </a:pPr>
            <a:r>
              <a:rPr lang="ja-JP" altLang="en-US" sz="900" dirty="0">
                <a:latin typeface="游ゴシック Medium" panose="020B0500000000000000" pitchFamily="50" charset="-128"/>
                <a:ea typeface="游ゴシック Medium" panose="020B0500000000000000" pitchFamily="50" charset="-128"/>
              </a:rPr>
              <a:t>移行ガイド：</a:t>
            </a:r>
            <a:r>
              <a:rPr lang="en-US" altLang="ja-JP" sz="900" dirty="0">
                <a:solidFill>
                  <a:schemeClr val="accent2"/>
                </a:solidFill>
                <a:latin typeface="游ゴシック Medium" panose="020B0500000000000000" pitchFamily="50" charset="-128"/>
                <a:ea typeface="游ゴシック Medium" panose="020B0500000000000000" pitchFamily="50" charset="-128"/>
                <a:hlinkClick r:id="rId2">
                  <a:extLst>
                    <a:ext uri="{A12FA001-AC4F-418D-AE19-62706E023703}">
                      <ahyp:hlinkClr xmlns:ahyp="http://schemas.microsoft.com/office/drawing/2018/hyperlinkcolor" val="tx"/>
                    </a:ext>
                  </a:extLst>
                </a:hlinkClick>
              </a:rPr>
              <a:t>https://garoon.cybozu.co.jp/redirect/documents/Garoon_groupware_migration_pptx/</a:t>
            </a:r>
            <a:endParaRPr lang="en-US" altLang="ja-JP" sz="900" dirty="0">
              <a:solidFill>
                <a:schemeClr val="accent2"/>
              </a:solidFill>
              <a:latin typeface="游ゴシック Medium" panose="020B0500000000000000" pitchFamily="50" charset="-128"/>
              <a:ea typeface="游ゴシック Medium" panose="020B0500000000000000" pitchFamily="50" charset="-128"/>
              <a:hlinkClick r:id="rId3">
                <a:extLst>
                  <a:ext uri="{A12FA001-AC4F-418D-AE19-62706E023703}">
                    <ahyp:hlinkClr xmlns:ahyp="http://schemas.microsoft.com/office/drawing/2018/hyperlinkcolor" val="tx"/>
                  </a:ext>
                </a:extLst>
              </a:hlinkClick>
            </a:endParaRPr>
          </a:p>
        </p:txBody>
      </p:sp>
      <p:sp>
        <p:nvSpPr>
          <p:cNvPr id="5" name="正方形/長方形 4">
            <a:extLst>
              <a:ext uri="{FF2B5EF4-FFF2-40B4-BE49-F238E27FC236}">
                <a16:creationId xmlns:a16="http://schemas.microsoft.com/office/drawing/2014/main" id="{172A463F-4A10-994F-56A7-71E226E56CA2}"/>
              </a:ext>
            </a:extLst>
          </p:cNvPr>
          <p:cNvSpPr/>
          <p:nvPr/>
        </p:nvSpPr>
        <p:spPr>
          <a:xfrm>
            <a:off x="323849" y="601806"/>
            <a:ext cx="5122793" cy="612000"/>
          </a:xfrm>
          <a:prstGeom prst="rect">
            <a:avLst/>
          </a:prstGeom>
          <a:solidFill>
            <a:schemeClr val="bg1">
              <a:lumMod val="9500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269DF07A-6F80-62E9-F915-100CBB7C6CEA}"/>
              </a:ext>
            </a:extLst>
          </p:cNvPr>
          <p:cNvSpPr/>
          <p:nvPr/>
        </p:nvSpPr>
        <p:spPr>
          <a:xfrm>
            <a:off x="5677231" y="601807"/>
            <a:ext cx="3142919" cy="612000"/>
          </a:xfrm>
          <a:prstGeom prst="rect">
            <a:avLst/>
          </a:prstGeom>
          <a:solidFill>
            <a:schemeClr val="bg2"/>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二等辺三角形 7">
            <a:extLst>
              <a:ext uri="{FF2B5EF4-FFF2-40B4-BE49-F238E27FC236}">
                <a16:creationId xmlns:a16="http://schemas.microsoft.com/office/drawing/2014/main" id="{6B40F6A0-09B4-7F8C-C0A8-B3568B31E2FE}"/>
              </a:ext>
            </a:extLst>
          </p:cNvPr>
          <p:cNvSpPr/>
          <p:nvPr/>
        </p:nvSpPr>
        <p:spPr>
          <a:xfrm rot="10800000">
            <a:off x="1184745" y="1279435"/>
            <a:ext cx="190831" cy="87465"/>
          </a:xfrm>
          <a:prstGeom prst="triangle">
            <a:avLst/>
          </a:prstGeom>
          <a:solidFill>
            <a:schemeClr val="accent2"/>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二等辺三角形 8">
            <a:extLst>
              <a:ext uri="{FF2B5EF4-FFF2-40B4-BE49-F238E27FC236}">
                <a16:creationId xmlns:a16="http://schemas.microsoft.com/office/drawing/2014/main" id="{393B40F1-744C-0FAB-E1B4-5331F0B0CEE8}"/>
              </a:ext>
            </a:extLst>
          </p:cNvPr>
          <p:cNvSpPr/>
          <p:nvPr/>
        </p:nvSpPr>
        <p:spPr>
          <a:xfrm rot="16200000">
            <a:off x="5539410" y="729027"/>
            <a:ext cx="121921" cy="243841"/>
          </a:xfrm>
          <a:prstGeom prst="triangle">
            <a:avLst/>
          </a:prstGeom>
          <a:solidFill>
            <a:schemeClr val="bg2"/>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プレースホルダー 2">
            <a:extLst>
              <a:ext uri="{FF2B5EF4-FFF2-40B4-BE49-F238E27FC236}">
                <a16:creationId xmlns:a16="http://schemas.microsoft.com/office/drawing/2014/main" id="{85CFFA9F-8F85-7C47-ADDD-56D6DD8E18D6}"/>
              </a:ext>
            </a:extLst>
          </p:cNvPr>
          <p:cNvSpPr txBox="1">
            <a:spLocks/>
          </p:cNvSpPr>
          <p:nvPr/>
        </p:nvSpPr>
        <p:spPr>
          <a:xfrm>
            <a:off x="661102" y="740607"/>
            <a:ext cx="1231310" cy="335926"/>
          </a:xfrm>
          <a:prstGeom prst="rect">
            <a:avLst/>
          </a:prstGeom>
        </p:spPr>
        <p:txBody>
          <a:bodyPr vert="horz" lIns="91440" tIns="45720" rIns="91440" bIns="45720" rtlCol="0" anchor="t">
            <a:spAutoFit/>
          </a:bodyPr>
          <a:lstStyle>
            <a:lvl1pPr marL="0" indent="0" algn="l" defTabSz="685800" rtl="0" eaLnBrk="1" latinLnBrk="0" hangingPunct="1">
              <a:lnSpc>
                <a:spcPct val="120000"/>
              </a:lnSpc>
              <a:spcBef>
                <a:spcPts val="750"/>
              </a:spcBef>
              <a:buFontTx/>
              <a:buNone/>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algn="ctr"/>
            <a:r>
              <a:rPr kumimoji="1" lang="ja-JP" altLang="en-US" sz="1400" dirty="0"/>
              <a:t>現状把握</a:t>
            </a:r>
          </a:p>
        </p:txBody>
      </p:sp>
      <p:sp>
        <p:nvSpPr>
          <p:cNvPr id="11" name="テキスト プレースホルダー 2">
            <a:extLst>
              <a:ext uri="{FF2B5EF4-FFF2-40B4-BE49-F238E27FC236}">
                <a16:creationId xmlns:a16="http://schemas.microsoft.com/office/drawing/2014/main" id="{372F0089-D4E6-DAC2-D52F-23C525A8877B}"/>
              </a:ext>
            </a:extLst>
          </p:cNvPr>
          <p:cNvSpPr txBox="1">
            <a:spLocks/>
          </p:cNvSpPr>
          <p:nvPr/>
        </p:nvSpPr>
        <p:spPr>
          <a:xfrm>
            <a:off x="2061857" y="638566"/>
            <a:ext cx="2732780" cy="553998"/>
          </a:xfrm>
          <a:prstGeom prst="rect">
            <a:avLst/>
          </a:prstGeom>
        </p:spPr>
        <p:txBody>
          <a:bodyPr vert="horz" wrap="square" lIns="91440" tIns="45720" rIns="91440" bIns="45720" numCol="1" rtlCol="0" anchor="t">
            <a:spAutoFit/>
          </a:bodyPr>
          <a:lstStyle>
            <a:lvl1pPr marL="0" indent="0" algn="l" defTabSz="685800" rtl="0" eaLnBrk="1" latinLnBrk="0" hangingPunct="1">
              <a:lnSpc>
                <a:spcPct val="120000"/>
              </a:lnSpc>
              <a:spcBef>
                <a:spcPts val="750"/>
              </a:spcBef>
              <a:buFontTx/>
              <a:buNone/>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190500" indent="-190500">
              <a:lnSpc>
                <a:spcPct val="100000"/>
              </a:lnSpc>
              <a:spcBef>
                <a:spcPts val="0"/>
              </a:spcBef>
              <a:buClr>
                <a:schemeClr val="accent2"/>
              </a:buClr>
              <a:buFont typeface="Wingdings" panose="05000000000000000000" pitchFamily="2" charset="2"/>
              <a:buChar char="l"/>
            </a:pPr>
            <a:r>
              <a:rPr kumimoji="1" lang="ja-JP" altLang="en-US" sz="1000" dirty="0"/>
              <a:t>現行製品の利用状況や課題の調査</a:t>
            </a:r>
          </a:p>
          <a:p>
            <a:pPr marL="190500" indent="-190500">
              <a:lnSpc>
                <a:spcPct val="100000"/>
              </a:lnSpc>
              <a:spcBef>
                <a:spcPts val="0"/>
              </a:spcBef>
              <a:buClr>
                <a:schemeClr val="accent2"/>
              </a:buClr>
              <a:buFont typeface="Wingdings" panose="05000000000000000000" pitchFamily="2" charset="2"/>
              <a:buChar char="l"/>
            </a:pPr>
            <a:r>
              <a:rPr kumimoji="1" lang="ja-JP" altLang="en-US" sz="1000" dirty="0"/>
              <a:t>移行プロジェクトの立ち上げ</a:t>
            </a:r>
          </a:p>
          <a:p>
            <a:pPr marL="190500" indent="-190500">
              <a:lnSpc>
                <a:spcPct val="100000"/>
              </a:lnSpc>
              <a:spcBef>
                <a:spcPts val="0"/>
              </a:spcBef>
              <a:buClr>
                <a:schemeClr val="accent2"/>
              </a:buClr>
              <a:buFont typeface="Wingdings" panose="05000000000000000000" pitchFamily="2" charset="2"/>
              <a:buChar char="l"/>
            </a:pPr>
            <a:r>
              <a:rPr kumimoji="1" lang="ja-JP" altLang="en-US" sz="1000" dirty="0"/>
              <a:t>移行ゴールの設定</a:t>
            </a:r>
          </a:p>
        </p:txBody>
      </p:sp>
      <p:sp>
        <p:nvSpPr>
          <p:cNvPr id="12" name="テキスト プレースホルダー 2">
            <a:extLst>
              <a:ext uri="{FF2B5EF4-FFF2-40B4-BE49-F238E27FC236}">
                <a16:creationId xmlns:a16="http://schemas.microsoft.com/office/drawing/2014/main" id="{FF7B4587-F2E3-C235-CB0C-1B7847CA14E2}"/>
              </a:ext>
            </a:extLst>
          </p:cNvPr>
          <p:cNvSpPr txBox="1">
            <a:spLocks/>
          </p:cNvSpPr>
          <p:nvPr/>
        </p:nvSpPr>
        <p:spPr>
          <a:xfrm>
            <a:off x="5777269" y="638566"/>
            <a:ext cx="3011077" cy="553998"/>
          </a:xfrm>
          <a:prstGeom prst="rect">
            <a:avLst/>
          </a:prstGeom>
        </p:spPr>
        <p:txBody>
          <a:bodyPr vert="horz" wrap="square" lIns="91440" tIns="45720" rIns="91440" bIns="45720" rtlCol="0" anchor="t">
            <a:spAutoFit/>
          </a:bodyPr>
          <a:lstStyle>
            <a:lvl1pPr marL="0" indent="0" algn="l" defTabSz="685800" rtl="0" eaLnBrk="1" latinLnBrk="0" hangingPunct="1">
              <a:lnSpc>
                <a:spcPct val="120000"/>
              </a:lnSpc>
              <a:spcBef>
                <a:spcPts val="750"/>
              </a:spcBef>
              <a:buFontTx/>
              <a:buNone/>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a:lnSpc>
                <a:spcPct val="100000"/>
              </a:lnSpc>
              <a:spcBef>
                <a:spcPts val="0"/>
              </a:spcBef>
              <a:buClr>
                <a:schemeClr val="accent2"/>
              </a:buClr>
            </a:pPr>
            <a:r>
              <a:rPr kumimoji="1" lang="ja-JP" altLang="en-US" sz="1000" dirty="0"/>
              <a:t>移行プロジェクトはシステム部門だけでなく業務部門のメンバーも参加することをおすすめします。 移行後の活用がスムーズに進みます。</a:t>
            </a:r>
          </a:p>
        </p:txBody>
      </p:sp>
      <p:sp>
        <p:nvSpPr>
          <p:cNvPr id="15" name="正方形/長方形 14">
            <a:extLst>
              <a:ext uri="{FF2B5EF4-FFF2-40B4-BE49-F238E27FC236}">
                <a16:creationId xmlns:a16="http://schemas.microsoft.com/office/drawing/2014/main" id="{00527F22-3807-81CF-67F6-23F05323FB3B}"/>
              </a:ext>
            </a:extLst>
          </p:cNvPr>
          <p:cNvSpPr/>
          <p:nvPr/>
        </p:nvSpPr>
        <p:spPr>
          <a:xfrm>
            <a:off x="323849" y="1410495"/>
            <a:ext cx="5122793" cy="432000"/>
          </a:xfrm>
          <a:prstGeom prst="rect">
            <a:avLst/>
          </a:prstGeom>
          <a:solidFill>
            <a:schemeClr val="bg1">
              <a:lumMod val="9500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3B2AF1BD-8A99-5520-5482-9A8343F61D35}"/>
              </a:ext>
            </a:extLst>
          </p:cNvPr>
          <p:cNvSpPr/>
          <p:nvPr/>
        </p:nvSpPr>
        <p:spPr>
          <a:xfrm>
            <a:off x="5677231" y="1579398"/>
            <a:ext cx="3142919" cy="612000"/>
          </a:xfrm>
          <a:prstGeom prst="rect">
            <a:avLst/>
          </a:prstGeom>
          <a:solidFill>
            <a:schemeClr val="bg2"/>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二等辺三角形 16">
            <a:extLst>
              <a:ext uri="{FF2B5EF4-FFF2-40B4-BE49-F238E27FC236}">
                <a16:creationId xmlns:a16="http://schemas.microsoft.com/office/drawing/2014/main" id="{8D86C20F-9CC0-2F6A-2180-B0BB7F9C8844}"/>
              </a:ext>
            </a:extLst>
          </p:cNvPr>
          <p:cNvSpPr/>
          <p:nvPr/>
        </p:nvSpPr>
        <p:spPr>
          <a:xfrm rot="10800000">
            <a:off x="1184745" y="1908124"/>
            <a:ext cx="190831" cy="87465"/>
          </a:xfrm>
          <a:prstGeom prst="triangle">
            <a:avLst/>
          </a:prstGeom>
          <a:solidFill>
            <a:schemeClr val="accent2"/>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二等辺三角形 17">
            <a:extLst>
              <a:ext uri="{FF2B5EF4-FFF2-40B4-BE49-F238E27FC236}">
                <a16:creationId xmlns:a16="http://schemas.microsoft.com/office/drawing/2014/main" id="{D6571240-F4D2-88D5-9A5E-D7C9912774D1}"/>
              </a:ext>
            </a:extLst>
          </p:cNvPr>
          <p:cNvSpPr/>
          <p:nvPr/>
        </p:nvSpPr>
        <p:spPr>
          <a:xfrm rot="16200000">
            <a:off x="5539410" y="2015981"/>
            <a:ext cx="121921" cy="243841"/>
          </a:xfrm>
          <a:prstGeom prst="triangle">
            <a:avLst/>
          </a:prstGeom>
          <a:solidFill>
            <a:schemeClr val="bg2"/>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プレースホルダー 2">
            <a:extLst>
              <a:ext uri="{FF2B5EF4-FFF2-40B4-BE49-F238E27FC236}">
                <a16:creationId xmlns:a16="http://schemas.microsoft.com/office/drawing/2014/main" id="{79302586-A38B-AD2E-5E0A-7CF696AA41FC}"/>
              </a:ext>
            </a:extLst>
          </p:cNvPr>
          <p:cNvSpPr txBox="1">
            <a:spLocks/>
          </p:cNvSpPr>
          <p:nvPr/>
        </p:nvSpPr>
        <p:spPr>
          <a:xfrm>
            <a:off x="661102" y="1473527"/>
            <a:ext cx="1231310" cy="335926"/>
          </a:xfrm>
          <a:prstGeom prst="rect">
            <a:avLst/>
          </a:prstGeom>
        </p:spPr>
        <p:txBody>
          <a:bodyPr vert="horz" lIns="91440" tIns="45720" rIns="91440" bIns="45720" rtlCol="0" anchor="t">
            <a:spAutoFit/>
          </a:bodyPr>
          <a:lstStyle>
            <a:lvl1pPr marL="0" indent="0" algn="l" defTabSz="685800" rtl="0" eaLnBrk="1" latinLnBrk="0" hangingPunct="1">
              <a:lnSpc>
                <a:spcPct val="120000"/>
              </a:lnSpc>
              <a:spcBef>
                <a:spcPts val="750"/>
              </a:spcBef>
              <a:buFontTx/>
              <a:buNone/>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algn="ctr"/>
            <a:r>
              <a:rPr kumimoji="1" lang="ja-JP" altLang="en-US" sz="1400" dirty="0"/>
              <a:t>移行先選定</a:t>
            </a:r>
          </a:p>
        </p:txBody>
      </p:sp>
      <p:sp>
        <p:nvSpPr>
          <p:cNvPr id="20" name="テキスト プレースホルダー 2">
            <a:extLst>
              <a:ext uri="{FF2B5EF4-FFF2-40B4-BE49-F238E27FC236}">
                <a16:creationId xmlns:a16="http://schemas.microsoft.com/office/drawing/2014/main" id="{F97C3978-F2E1-4B08-7307-5206E6720D96}"/>
              </a:ext>
            </a:extLst>
          </p:cNvPr>
          <p:cNvSpPr txBox="1">
            <a:spLocks/>
          </p:cNvSpPr>
          <p:nvPr/>
        </p:nvSpPr>
        <p:spPr>
          <a:xfrm>
            <a:off x="2061856" y="1443047"/>
            <a:ext cx="2303410" cy="400110"/>
          </a:xfrm>
          <a:prstGeom prst="rect">
            <a:avLst/>
          </a:prstGeom>
        </p:spPr>
        <p:txBody>
          <a:bodyPr vert="horz" wrap="square" lIns="91440" tIns="45720" rIns="91440" bIns="45720" numCol="1" rtlCol="0" anchor="t">
            <a:spAutoFit/>
          </a:bodyPr>
          <a:lstStyle>
            <a:lvl1pPr marL="0" indent="0" algn="l" defTabSz="685800" rtl="0" eaLnBrk="1" latinLnBrk="0" hangingPunct="1">
              <a:lnSpc>
                <a:spcPct val="120000"/>
              </a:lnSpc>
              <a:spcBef>
                <a:spcPts val="750"/>
              </a:spcBef>
              <a:buFontTx/>
              <a:buNone/>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190500" indent="-190500">
              <a:lnSpc>
                <a:spcPct val="100000"/>
              </a:lnSpc>
              <a:spcBef>
                <a:spcPts val="0"/>
              </a:spcBef>
              <a:buClr>
                <a:schemeClr val="accent2"/>
              </a:buClr>
              <a:buFont typeface="Wingdings" panose="05000000000000000000" pitchFamily="2" charset="2"/>
              <a:buChar char="l"/>
            </a:pPr>
            <a:r>
              <a:rPr kumimoji="1" lang="ja-JP" altLang="en-US" sz="1000" dirty="0"/>
              <a:t>移行先候補の調査と比較</a:t>
            </a:r>
          </a:p>
          <a:p>
            <a:pPr marL="190500" indent="-190500">
              <a:lnSpc>
                <a:spcPct val="100000"/>
              </a:lnSpc>
              <a:spcBef>
                <a:spcPts val="0"/>
              </a:spcBef>
              <a:buClr>
                <a:schemeClr val="accent2"/>
              </a:buClr>
              <a:buFont typeface="Wingdings" panose="05000000000000000000" pitchFamily="2" charset="2"/>
              <a:buChar char="l"/>
            </a:pPr>
            <a:r>
              <a:rPr kumimoji="1" lang="ja-JP" altLang="en-US" sz="1000" dirty="0"/>
              <a:t>移行要件の定義</a:t>
            </a:r>
          </a:p>
        </p:txBody>
      </p:sp>
      <p:sp>
        <p:nvSpPr>
          <p:cNvPr id="21" name="テキスト プレースホルダー 2">
            <a:extLst>
              <a:ext uri="{FF2B5EF4-FFF2-40B4-BE49-F238E27FC236}">
                <a16:creationId xmlns:a16="http://schemas.microsoft.com/office/drawing/2014/main" id="{70AD79C2-AEDA-5471-763B-2457630A48DD}"/>
              </a:ext>
            </a:extLst>
          </p:cNvPr>
          <p:cNvSpPr txBox="1">
            <a:spLocks/>
          </p:cNvSpPr>
          <p:nvPr/>
        </p:nvSpPr>
        <p:spPr>
          <a:xfrm>
            <a:off x="5777269" y="1616157"/>
            <a:ext cx="3011077" cy="553998"/>
          </a:xfrm>
          <a:prstGeom prst="rect">
            <a:avLst/>
          </a:prstGeom>
        </p:spPr>
        <p:txBody>
          <a:bodyPr vert="horz" wrap="square" lIns="91440" tIns="45720" rIns="91440" bIns="45720" rtlCol="0" anchor="t">
            <a:spAutoFit/>
          </a:bodyPr>
          <a:lstStyle>
            <a:lvl1pPr marL="0" indent="0" algn="l" defTabSz="685800" rtl="0" eaLnBrk="1" latinLnBrk="0" hangingPunct="1">
              <a:lnSpc>
                <a:spcPct val="120000"/>
              </a:lnSpc>
              <a:spcBef>
                <a:spcPts val="750"/>
              </a:spcBef>
              <a:buFontTx/>
              <a:buNone/>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a:lnSpc>
                <a:spcPct val="100000"/>
              </a:lnSpc>
              <a:spcBef>
                <a:spcPts val="0"/>
              </a:spcBef>
              <a:buClr>
                <a:schemeClr val="accent2"/>
              </a:buClr>
            </a:pPr>
            <a:r>
              <a:rPr kumimoji="1" lang="ja-JP" altLang="en-US" sz="1000" dirty="0"/>
              <a:t>製品選定のためのテストには、業務部門のメンバーも参加してもらい、意見収集することをおすすめします。</a:t>
            </a:r>
          </a:p>
        </p:txBody>
      </p:sp>
      <p:sp>
        <p:nvSpPr>
          <p:cNvPr id="23" name="正方形/長方形 22">
            <a:extLst>
              <a:ext uri="{FF2B5EF4-FFF2-40B4-BE49-F238E27FC236}">
                <a16:creationId xmlns:a16="http://schemas.microsoft.com/office/drawing/2014/main" id="{DE23B132-B755-A3C8-0BA7-AE61B17B0DC5}"/>
              </a:ext>
            </a:extLst>
          </p:cNvPr>
          <p:cNvSpPr/>
          <p:nvPr/>
        </p:nvSpPr>
        <p:spPr>
          <a:xfrm>
            <a:off x="323849" y="2039184"/>
            <a:ext cx="5122793" cy="432000"/>
          </a:xfrm>
          <a:prstGeom prst="rect">
            <a:avLst/>
          </a:prstGeom>
          <a:solidFill>
            <a:schemeClr val="bg1">
              <a:lumMod val="9500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269CC11E-84A1-8864-6CF3-F903C0B2BF4E}"/>
              </a:ext>
            </a:extLst>
          </p:cNvPr>
          <p:cNvSpPr/>
          <p:nvPr/>
        </p:nvSpPr>
        <p:spPr>
          <a:xfrm>
            <a:off x="5677231" y="2246314"/>
            <a:ext cx="3142919" cy="612000"/>
          </a:xfrm>
          <a:prstGeom prst="rect">
            <a:avLst/>
          </a:prstGeom>
          <a:solidFill>
            <a:schemeClr val="bg2"/>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二等辺三角形 24">
            <a:extLst>
              <a:ext uri="{FF2B5EF4-FFF2-40B4-BE49-F238E27FC236}">
                <a16:creationId xmlns:a16="http://schemas.microsoft.com/office/drawing/2014/main" id="{F434A12B-1C50-83C6-36B8-29618B190F97}"/>
              </a:ext>
            </a:extLst>
          </p:cNvPr>
          <p:cNvSpPr/>
          <p:nvPr/>
        </p:nvSpPr>
        <p:spPr>
          <a:xfrm rot="10800000">
            <a:off x="1184745" y="2536813"/>
            <a:ext cx="190831" cy="87465"/>
          </a:xfrm>
          <a:prstGeom prst="triangle">
            <a:avLst/>
          </a:prstGeom>
          <a:solidFill>
            <a:schemeClr val="accent2"/>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二等辺三角形 25">
            <a:extLst>
              <a:ext uri="{FF2B5EF4-FFF2-40B4-BE49-F238E27FC236}">
                <a16:creationId xmlns:a16="http://schemas.microsoft.com/office/drawing/2014/main" id="{949FC8E6-8104-4D8B-C903-0F4EA7942968}"/>
              </a:ext>
            </a:extLst>
          </p:cNvPr>
          <p:cNvSpPr/>
          <p:nvPr/>
        </p:nvSpPr>
        <p:spPr>
          <a:xfrm rot="16200000">
            <a:off x="5539410" y="2177890"/>
            <a:ext cx="121921" cy="243841"/>
          </a:xfrm>
          <a:prstGeom prst="triangle">
            <a:avLst/>
          </a:prstGeom>
          <a:solidFill>
            <a:schemeClr val="bg2"/>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プレースホルダー 2">
            <a:extLst>
              <a:ext uri="{FF2B5EF4-FFF2-40B4-BE49-F238E27FC236}">
                <a16:creationId xmlns:a16="http://schemas.microsoft.com/office/drawing/2014/main" id="{E9206866-853D-F6CA-10E8-E782AEC55702}"/>
              </a:ext>
            </a:extLst>
          </p:cNvPr>
          <p:cNvSpPr txBox="1">
            <a:spLocks/>
          </p:cNvSpPr>
          <p:nvPr/>
        </p:nvSpPr>
        <p:spPr>
          <a:xfrm>
            <a:off x="661102" y="2077379"/>
            <a:ext cx="1231310" cy="335926"/>
          </a:xfrm>
          <a:prstGeom prst="rect">
            <a:avLst/>
          </a:prstGeom>
        </p:spPr>
        <p:txBody>
          <a:bodyPr vert="horz" lIns="91440" tIns="45720" rIns="91440" bIns="45720" rtlCol="0" anchor="t">
            <a:spAutoFit/>
          </a:bodyPr>
          <a:lstStyle>
            <a:lvl1pPr marL="0" indent="0" algn="l" defTabSz="685800" rtl="0" eaLnBrk="1" latinLnBrk="0" hangingPunct="1">
              <a:lnSpc>
                <a:spcPct val="120000"/>
              </a:lnSpc>
              <a:spcBef>
                <a:spcPts val="750"/>
              </a:spcBef>
              <a:buFontTx/>
              <a:buNone/>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algn="ctr"/>
            <a:r>
              <a:rPr kumimoji="1" lang="ja-JP" altLang="en-US" sz="1400" dirty="0"/>
              <a:t>移行準備</a:t>
            </a:r>
          </a:p>
        </p:txBody>
      </p:sp>
      <p:sp>
        <p:nvSpPr>
          <p:cNvPr id="28" name="テキスト プレースホルダー 2">
            <a:extLst>
              <a:ext uri="{FF2B5EF4-FFF2-40B4-BE49-F238E27FC236}">
                <a16:creationId xmlns:a16="http://schemas.microsoft.com/office/drawing/2014/main" id="{1967EA71-9E2C-2E97-9652-4AF162AD4A43}"/>
              </a:ext>
            </a:extLst>
          </p:cNvPr>
          <p:cNvSpPr txBox="1">
            <a:spLocks/>
          </p:cNvSpPr>
          <p:nvPr/>
        </p:nvSpPr>
        <p:spPr>
          <a:xfrm>
            <a:off x="2061857" y="2061978"/>
            <a:ext cx="2732780" cy="400110"/>
          </a:xfrm>
          <a:prstGeom prst="rect">
            <a:avLst/>
          </a:prstGeom>
        </p:spPr>
        <p:txBody>
          <a:bodyPr vert="horz" wrap="square" lIns="91440" tIns="45720" rIns="91440" bIns="45720" numCol="1" rtlCol="0" anchor="t">
            <a:spAutoFit/>
          </a:bodyPr>
          <a:lstStyle>
            <a:lvl1pPr marL="0" indent="0" algn="l" defTabSz="685800" rtl="0" eaLnBrk="1" latinLnBrk="0" hangingPunct="1">
              <a:lnSpc>
                <a:spcPct val="120000"/>
              </a:lnSpc>
              <a:spcBef>
                <a:spcPts val="750"/>
              </a:spcBef>
              <a:buFontTx/>
              <a:buNone/>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190500" indent="-190500">
              <a:lnSpc>
                <a:spcPct val="100000"/>
              </a:lnSpc>
              <a:spcBef>
                <a:spcPts val="0"/>
              </a:spcBef>
              <a:buClr>
                <a:schemeClr val="accent2"/>
              </a:buClr>
              <a:buFont typeface="Wingdings" panose="05000000000000000000" pitchFamily="2" charset="2"/>
              <a:buChar char="l"/>
            </a:pPr>
            <a:r>
              <a:rPr kumimoji="1" lang="ja-JP" altLang="en-US" sz="1000" dirty="0"/>
              <a:t>フィット</a:t>
            </a:r>
            <a:r>
              <a:rPr kumimoji="1" lang="en-US" altLang="ja-JP" sz="1000" dirty="0"/>
              <a:t>&amp;</a:t>
            </a:r>
            <a:r>
              <a:rPr kumimoji="1" lang="ja-JP" altLang="en-US" sz="1000" dirty="0"/>
              <a:t>ギャップ調査</a:t>
            </a:r>
          </a:p>
          <a:p>
            <a:pPr marL="190500" indent="-190500">
              <a:lnSpc>
                <a:spcPct val="100000"/>
              </a:lnSpc>
              <a:spcBef>
                <a:spcPts val="0"/>
              </a:spcBef>
              <a:buClr>
                <a:schemeClr val="accent2"/>
              </a:buClr>
              <a:buFont typeface="Wingdings" panose="05000000000000000000" pitchFamily="2" charset="2"/>
              <a:buChar char="l"/>
            </a:pPr>
            <a:r>
              <a:rPr kumimoji="1" lang="ja-JP" altLang="en-US" sz="1000" dirty="0"/>
              <a:t>移行する機能とデータの選定</a:t>
            </a:r>
          </a:p>
        </p:txBody>
      </p:sp>
      <p:sp>
        <p:nvSpPr>
          <p:cNvPr id="29" name="テキスト プレースホルダー 2">
            <a:extLst>
              <a:ext uri="{FF2B5EF4-FFF2-40B4-BE49-F238E27FC236}">
                <a16:creationId xmlns:a16="http://schemas.microsoft.com/office/drawing/2014/main" id="{DDE3B856-FCF7-9A81-7026-F6C71A60BF8B}"/>
              </a:ext>
            </a:extLst>
          </p:cNvPr>
          <p:cNvSpPr txBox="1">
            <a:spLocks/>
          </p:cNvSpPr>
          <p:nvPr/>
        </p:nvSpPr>
        <p:spPr>
          <a:xfrm>
            <a:off x="5777269" y="2283073"/>
            <a:ext cx="3011077" cy="553998"/>
          </a:xfrm>
          <a:prstGeom prst="rect">
            <a:avLst/>
          </a:prstGeom>
        </p:spPr>
        <p:txBody>
          <a:bodyPr vert="horz" wrap="square" lIns="91440" tIns="45720" rIns="91440" bIns="45720" rtlCol="0" anchor="t">
            <a:spAutoFit/>
          </a:bodyPr>
          <a:lstStyle>
            <a:lvl1pPr marL="0" indent="0" algn="l" defTabSz="685800" rtl="0" eaLnBrk="1" latinLnBrk="0" hangingPunct="1">
              <a:lnSpc>
                <a:spcPct val="120000"/>
              </a:lnSpc>
              <a:spcBef>
                <a:spcPts val="750"/>
              </a:spcBef>
              <a:buFontTx/>
              <a:buNone/>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a:lnSpc>
                <a:spcPct val="100000"/>
              </a:lnSpc>
              <a:spcBef>
                <a:spcPts val="0"/>
              </a:spcBef>
              <a:buClr>
                <a:schemeClr val="accent2"/>
              </a:buClr>
            </a:pPr>
            <a:r>
              <a:rPr kumimoji="1" lang="ja-JP" altLang="en-US" sz="1000" dirty="0"/>
              <a:t>グループウェア移行の目的は業務課題の解決です。 既存製品の機能の再現にこだわりすぎないことが大切です。</a:t>
            </a:r>
          </a:p>
        </p:txBody>
      </p:sp>
      <p:sp>
        <p:nvSpPr>
          <p:cNvPr id="31" name="正方形/長方形 30">
            <a:extLst>
              <a:ext uri="{FF2B5EF4-FFF2-40B4-BE49-F238E27FC236}">
                <a16:creationId xmlns:a16="http://schemas.microsoft.com/office/drawing/2014/main" id="{0B0675EF-169D-BCF5-FEF3-DDFF24E03239}"/>
              </a:ext>
            </a:extLst>
          </p:cNvPr>
          <p:cNvSpPr/>
          <p:nvPr/>
        </p:nvSpPr>
        <p:spPr>
          <a:xfrm>
            <a:off x="323849" y="2667873"/>
            <a:ext cx="5122793" cy="612000"/>
          </a:xfrm>
          <a:prstGeom prst="rect">
            <a:avLst/>
          </a:prstGeom>
          <a:solidFill>
            <a:schemeClr val="bg1">
              <a:lumMod val="9500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a:extLst>
              <a:ext uri="{FF2B5EF4-FFF2-40B4-BE49-F238E27FC236}">
                <a16:creationId xmlns:a16="http://schemas.microsoft.com/office/drawing/2014/main" id="{16D980DC-6CC4-261C-99E2-D1ECB4FB57D7}"/>
              </a:ext>
            </a:extLst>
          </p:cNvPr>
          <p:cNvSpPr/>
          <p:nvPr/>
        </p:nvSpPr>
        <p:spPr>
          <a:xfrm>
            <a:off x="5677231" y="2921754"/>
            <a:ext cx="3142919" cy="612000"/>
          </a:xfrm>
          <a:prstGeom prst="rect">
            <a:avLst/>
          </a:prstGeom>
          <a:solidFill>
            <a:schemeClr val="bg2"/>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二等辺三角形 32">
            <a:extLst>
              <a:ext uri="{FF2B5EF4-FFF2-40B4-BE49-F238E27FC236}">
                <a16:creationId xmlns:a16="http://schemas.microsoft.com/office/drawing/2014/main" id="{D41488B7-57CE-15D1-A2FF-BD02658C6E62}"/>
              </a:ext>
            </a:extLst>
          </p:cNvPr>
          <p:cNvSpPr/>
          <p:nvPr/>
        </p:nvSpPr>
        <p:spPr>
          <a:xfrm rot="10800000">
            <a:off x="1184745" y="3345502"/>
            <a:ext cx="190831" cy="87465"/>
          </a:xfrm>
          <a:prstGeom prst="triangle">
            <a:avLst/>
          </a:prstGeom>
          <a:solidFill>
            <a:schemeClr val="accent2"/>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二等辺三角形 33">
            <a:extLst>
              <a:ext uri="{FF2B5EF4-FFF2-40B4-BE49-F238E27FC236}">
                <a16:creationId xmlns:a16="http://schemas.microsoft.com/office/drawing/2014/main" id="{E5A1D6F8-240D-BEC3-2BEB-D4099101E052}"/>
              </a:ext>
            </a:extLst>
          </p:cNvPr>
          <p:cNvSpPr/>
          <p:nvPr/>
        </p:nvSpPr>
        <p:spPr>
          <a:xfrm rot="16200000">
            <a:off x="5539410" y="2966869"/>
            <a:ext cx="121921" cy="243841"/>
          </a:xfrm>
          <a:prstGeom prst="triangle">
            <a:avLst/>
          </a:prstGeom>
          <a:solidFill>
            <a:schemeClr val="bg2"/>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プレースホルダー 2">
            <a:extLst>
              <a:ext uri="{FF2B5EF4-FFF2-40B4-BE49-F238E27FC236}">
                <a16:creationId xmlns:a16="http://schemas.microsoft.com/office/drawing/2014/main" id="{330CB251-2829-62F2-ABA7-1989062D33B7}"/>
              </a:ext>
            </a:extLst>
          </p:cNvPr>
          <p:cNvSpPr txBox="1">
            <a:spLocks/>
          </p:cNvSpPr>
          <p:nvPr/>
        </p:nvSpPr>
        <p:spPr>
          <a:xfrm>
            <a:off x="523970" y="2695914"/>
            <a:ext cx="1509604" cy="522772"/>
          </a:xfrm>
          <a:prstGeom prst="rect">
            <a:avLst/>
          </a:prstGeom>
        </p:spPr>
        <p:txBody>
          <a:bodyPr vert="horz" wrap="square" lIns="91440" tIns="45720" rIns="91440" bIns="45720" rtlCol="0" anchor="t">
            <a:spAutoFit/>
          </a:bodyPr>
          <a:lstStyle>
            <a:lvl1pPr marL="0" indent="0" algn="l" defTabSz="685800" rtl="0" eaLnBrk="1" latinLnBrk="0" hangingPunct="1">
              <a:lnSpc>
                <a:spcPct val="120000"/>
              </a:lnSpc>
              <a:spcBef>
                <a:spcPts val="750"/>
              </a:spcBef>
              <a:buFontTx/>
              <a:buNone/>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algn="ctr">
              <a:spcBef>
                <a:spcPts val="0"/>
              </a:spcBef>
            </a:pPr>
            <a:r>
              <a:rPr kumimoji="1" lang="ja-JP" altLang="en-US" sz="1200" dirty="0"/>
              <a:t>機能とデータの</a:t>
            </a:r>
          </a:p>
          <a:p>
            <a:pPr algn="ctr">
              <a:spcBef>
                <a:spcPts val="0"/>
              </a:spcBef>
            </a:pPr>
            <a:r>
              <a:rPr kumimoji="1" lang="ja-JP" altLang="en-US" sz="1200" dirty="0"/>
              <a:t>移行作業</a:t>
            </a:r>
          </a:p>
        </p:txBody>
      </p:sp>
      <p:sp>
        <p:nvSpPr>
          <p:cNvPr id="36" name="テキスト プレースホルダー 2">
            <a:extLst>
              <a:ext uri="{FF2B5EF4-FFF2-40B4-BE49-F238E27FC236}">
                <a16:creationId xmlns:a16="http://schemas.microsoft.com/office/drawing/2014/main" id="{9E6426BD-344D-0098-B442-AFEB303E573F}"/>
              </a:ext>
            </a:extLst>
          </p:cNvPr>
          <p:cNvSpPr txBox="1">
            <a:spLocks/>
          </p:cNvSpPr>
          <p:nvPr/>
        </p:nvSpPr>
        <p:spPr>
          <a:xfrm>
            <a:off x="2061857" y="2697241"/>
            <a:ext cx="2732780" cy="553998"/>
          </a:xfrm>
          <a:prstGeom prst="rect">
            <a:avLst/>
          </a:prstGeom>
        </p:spPr>
        <p:txBody>
          <a:bodyPr vert="horz" wrap="square" lIns="91440" tIns="45720" rIns="91440" bIns="45720" numCol="1" rtlCol="0" anchor="t">
            <a:spAutoFit/>
          </a:bodyPr>
          <a:lstStyle>
            <a:lvl1pPr marL="0" indent="0" algn="l" defTabSz="685800" rtl="0" eaLnBrk="1" latinLnBrk="0" hangingPunct="1">
              <a:lnSpc>
                <a:spcPct val="120000"/>
              </a:lnSpc>
              <a:spcBef>
                <a:spcPts val="750"/>
              </a:spcBef>
              <a:buFontTx/>
              <a:buNone/>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190500" indent="-190500">
              <a:lnSpc>
                <a:spcPct val="100000"/>
              </a:lnSpc>
              <a:spcBef>
                <a:spcPts val="0"/>
              </a:spcBef>
              <a:buClr>
                <a:schemeClr val="accent2"/>
              </a:buClr>
              <a:buFont typeface="Wingdings" panose="05000000000000000000" pitchFamily="2" charset="2"/>
              <a:buChar char="l"/>
            </a:pPr>
            <a:r>
              <a:rPr kumimoji="1" lang="ja-JP" altLang="en-US" sz="1000" dirty="0"/>
              <a:t>初期設定</a:t>
            </a:r>
          </a:p>
          <a:p>
            <a:pPr marL="190500" indent="-190500">
              <a:lnSpc>
                <a:spcPct val="100000"/>
              </a:lnSpc>
              <a:spcBef>
                <a:spcPts val="0"/>
              </a:spcBef>
              <a:buClr>
                <a:schemeClr val="accent2"/>
              </a:buClr>
              <a:buFont typeface="Wingdings" panose="05000000000000000000" pitchFamily="2" charset="2"/>
              <a:buChar char="l"/>
            </a:pPr>
            <a:r>
              <a:rPr kumimoji="1" lang="ja-JP" altLang="en-US" sz="1000" dirty="0"/>
              <a:t>データ移行テスト</a:t>
            </a:r>
          </a:p>
          <a:p>
            <a:pPr marL="190500" indent="-190500">
              <a:lnSpc>
                <a:spcPct val="100000"/>
              </a:lnSpc>
              <a:spcBef>
                <a:spcPts val="0"/>
              </a:spcBef>
              <a:buClr>
                <a:schemeClr val="accent2"/>
              </a:buClr>
              <a:buFont typeface="Wingdings" panose="05000000000000000000" pitchFamily="2" charset="2"/>
              <a:buChar char="l"/>
            </a:pPr>
            <a:r>
              <a:rPr kumimoji="1" lang="ja-JP" altLang="en-US" sz="1000" dirty="0"/>
              <a:t>データ移行本番</a:t>
            </a:r>
          </a:p>
        </p:txBody>
      </p:sp>
      <p:sp>
        <p:nvSpPr>
          <p:cNvPr id="37" name="テキスト プレースホルダー 2">
            <a:extLst>
              <a:ext uri="{FF2B5EF4-FFF2-40B4-BE49-F238E27FC236}">
                <a16:creationId xmlns:a16="http://schemas.microsoft.com/office/drawing/2014/main" id="{8C4671AF-4379-8759-8E2F-0AB01B8FC2D0}"/>
              </a:ext>
            </a:extLst>
          </p:cNvPr>
          <p:cNvSpPr txBox="1">
            <a:spLocks/>
          </p:cNvSpPr>
          <p:nvPr/>
        </p:nvSpPr>
        <p:spPr>
          <a:xfrm>
            <a:off x="5777269" y="2958513"/>
            <a:ext cx="3190461" cy="553998"/>
          </a:xfrm>
          <a:prstGeom prst="rect">
            <a:avLst/>
          </a:prstGeom>
        </p:spPr>
        <p:txBody>
          <a:bodyPr vert="horz" wrap="square" lIns="91440" tIns="45720" rIns="91440" bIns="45720" rtlCol="0" anchor="t">
            <a:spAutoFit/>
          </a:bodyPr>
          <a:lstStyle>
            <a:lvl1pPr marL="0" indent="0" algn="l" defTabSz="685800" rtl="0" eaLnBrk="1" latinLnBrk="0" hangingPunct="1">
              <a:lnSpc>
                <a:spcPct val="120000"/>
              </a:lnSpc>
              <a:spcBef>
                <a:spcPts val="750"/>
              </a:spcBef>
              <a:buFontTx/>
              <a:buNone/>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a:lnSpc>
                <a:spcPct val="100000"/>
              </a:lnSpc>
              <a:spcBef>
                <a:spcPts val="0"/>
              </a:spcBef>
              <a:buClr>
                <a:schemeClr val="accent2"/>
              </a:buClr>
            </a:pPr>
            <a:r>
              <a:rPr kumimoji="1" lang="ja-JP" altLang="en-US" sz="1000" dirty="0"/>
              <a:t>要件に合う製品が見つからないときは、パートナ</a:t>
            </a:r>
          </a:p>
          <a:p>
            <a:pPr>
              <a:lnSpc>
                <a:spcPct val="100000"/>
              </a:lnSpc>
              <a:spcBef>
                <a:spcPts val="0"/>
              </a:spcBef>
              <a:buClr>
                <a:schemeClr val="accent2"/>
              </a:buClr>
            </a:pPr>
            <a:r>
              <a:rPr kumimoji="1" lang="ja-JP" altLang="en-US" sz="1000" dirty="0"/>
              <a:t>ーやメーカーに相談してみましょう。 運用の見直</a:t>
            </a:r>
          </a:p>
          <a:p>
            <a:pPr>
              <a:lnSpc>
                <a:spcPct val="100000"/>
              </a:lnSpc>
              <a:spcBef>
                <a:spcPts val="0"/>
              </a:spcBef>
              <a:buClr>
                <a:schemeClr val="accent2"/>
              </a:buClr>
            </a:pPr>
            <a:r>
              <a:rPr kumimoji="1" lang="ja-JP" altLang="en-US" sz="1000" dirty="0"/>
              <a:t>しやカスタマイズで解決できる可能性もあります。</a:t>
            </a:r>
          </a:p>
        </p:txBody>
      </p:sp>
      <p:sp>
        <p:nvSpPr>
          <p:cNvPr id="40" name="正方形/長方形 39">
            <a:extLst>
              <a:ext uri="{FF2B5EF4-FFF2-40B4-BE49-F238E27FC236}">
                <a16:creationId xmlns:a16="http://schemas.microsoft.com/office/drawing/2014/main" id="{9EB33152-FB40-E083-B347-83D013621E2B}"/>
              </a:ext>
            </a:extLst>
          </p:cNvPr>
          <p:cNvSpPr/>
          <p:nvPr/>
        </p:nvSpPr>
        <p:spPr>
          <a:xfrm>
            <a:off x="5677231" y="3919082"/>
            <a:ext cx="3142919" cy="612000"/>
          </a:xfrm>
          <a:prstGeom prst="rect">
            <a:avLst/>
          </a:prstGeom>
          <a:solidFill>
            <a:schemeClr val="bg2"/>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二等辺三角形 40">
            <a:extLst>
              <a:ext uri="{FF2B5EF4-FFF2-40B4-BE49-F238E27FC236}">
                <a16:creationId xmlns:a16="http://schemas.microsoft.com/office/drawing/2014/main" id="{035E6140-F5B2-C289-B584-29D239FF881F}"/>
              </a:ext>
            </a:extLst>
          </p:cNvPr>
          <p:cNvSpPr/>
          <p:nvPr/>
        </p:nvSpPr>
        <p:spPr>
          <a:xfrm rot="10800000">
            <a:off x="1184745" y="3974191"/>
            <a:ext cx="190831" cy="87465"/>
          </a:xfrm>
          <a:prstGeom prst="triangle">
            <a:avLst/>
          </a:prstGeom>
          <a:solidFill>
            <a:schemeClr val="accent2"/>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二等辺三角形 41">
            <a:extLst>
              <a:ext uri="{FF2B5EF4-FFF2-40B4-BE49-F238E27FC236}">
                <a16:creationId xmlns:a16="http://schemas.microsoft.com/office/drawing/2014/main" id="{197ACD26-F6CC-9CC9-C7E0-9BF288445A33}"/>
              </a:ext>
            </a:extLst>
          </p:cNvPr>
          <p:cNvSpPr/>
          <p:nvPr/>
        </p:nvSpPr>
        <p:spPr>
          <a:xfrm rot="16200000">
            <a:off x="5539410" y="4178504"/>
            <a:ext cx="121921" cy="243841"/>
          </a:xfrm>
          <a:prstGeom prst="triangle">
            <a:avLst/>
          </a:prstGeom>
          <a:solidFill>
            <a:schemeClr val="bg2"/>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8" name="グループ化 47">
            <a:extLst>
              <a:ext uri="{FF2B5EF4-FFF2-40B4-BE49-F238E27FC236}">
                <a16:creationId xmlns:a16="http://schemas.microsoft.com/office/drawing/2014/main" id="{2BFADFFA-2A57-0BFF-B004-B5E007BFAED2}"/>
              </a:ext>
            </a:extLst>
          </p:cNvPr>
          <p:cNvGrpSpPr/>
          <p:nvPr/>
        </p:nvGrpSpPr>
        <p:grpSpPr>
          <a:xfrm>
            <a:off x="323849" y="3476562"/>
            <a:ext cx="5122793" cy="432000"/>
            <a:chOff x="323849" y="3501160"/>
            <a:chExt cx="5122793" cy="432000"/>
          </a:xfrm>
        </p:grpSpPr>
        <p:sp>
          <p:nvSpPr>
            <p:cNvPr id="39" name="正方形/長方形 38">
              <a:extLst>
                <a:ext uri="{FF2B5EF4-FFF2-40B4-BE49-F238E27FC236}">
                  <a16:creationId xmlns:a16="http://schemas.microsoft.com/office/drawing/2014/main" id="{0446592D-5AF7-30A5-D2F9-DC8D76F4658E}"/>
                </a:ext>
              </a:extLst>
            </p:cNvPr>
            <p:cNvSpPr/>
            <p:nvPr/>
          </p:nvSpPr>
          <p:spPr>
            <a:xfrm>
              <a:off x="323849" y="3501160"/>
              <a:ext cx="5122793" cy="432000"/>
            </a:xfrm>
            <a:prstGeom prst="rect">
              <a:avLst/>
            </a:prstGeom>
            <a:solidFill>
              <a:schemeClr val="bg1">
                <a:lumMod val="9500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テキスト プレースホルダー 2">
              <a:extLst>
                <a:ext uri="{FF2B5EF4-FFF2-40B4-BE49-F238E27FC236}">
                  <a16:creationId xmlns:a16="http://schemas.microsoft.com/office/drawing/2014/main" id="{73439477-6677-F161-036E-7E294ACCCEDF}"/>
                </a:ext>
              </a:extLst>
            </p:cNvPr>
            <p:cNvSpPr txBox="1">
              <a:spLocks/>
            </p:cNvSpPr>
            <p:nvPr/>
          </p:nvSpPr>
          <p:spPr>
            <a:xfrm>
              <a:off x="605443" y="3554236"/>
              <a:ext cx="1358529" cy="335926"/>
            </a:xfrm>
            <a:prstGeom prst="rect">
              <a:avLst/>
            </a:prstGeom>
          </p:spPr>
          <p:txBody>
            <a:bodyPr vert="horz" wrap="square" lIns="91440" tIns="45720" rIns="91440" bIns="45720" rtlCol="0" anchor="t">
              <a:spAutoFit/>
            </a:bodyPr>
            <a:lstStyle>
              <a:lvl1pPr marL="0" indent="0" algn="l" defTabSz="685800" rtl="0" eaLnBrk="1" latinLnBrk="0" hangingPunct="1">
                <a:lnSpc>
                  <a:spcPct val="120000"/>
                </a:lnSpc>
                <a:spcBef>
                  <a:spcPts val="750"/>
                </a:spcBef>
                <a:buFontTx/>
                <a:buNone/>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algn="ctr"/>
              <a:r>
                <a:rPr kumimoji="1" lang="zh-TW" altLang="en-US" sz="1400" dirty="0"/>
                <a:t>運用開始準備</a:t>
              </a:r>
            </a:p>
          </p:txBody>
        </p:sp>
        <p:sp>
          <p:nvSpPr>
            <p:cNvPr id="44" name="テキスト プレースホルダー 2">
              <a:extLst>
                <a:ext uri="{FF2B5EF4-FFF2-40B4-BE49-F238E27FC236}">
                  <a16:creationId xmlns:a16="http://schemas.microsoft.com/office/drawing/2014/main" id="{963188A1-8359-4EC0-3296-A2C80345E9BE}"/>
                </a:ext>
              </a:extLst>
            </p:cNvPr>
            <p:cNvSpPr txBox="1">
              <a:spLocks/>
            </p:cNvSpPr>
            <p:nvPr/>
          </p:nvSpPr>
          <p:spPr>
            <a:xfrm>
              <a:off x="2061857" y="3523757"/>
              <a:ext cx="1881990" cy="400110"/>
            </a:xfrm>
            <a:prstGeom prst="rect">
              <a:avLst/>
            </a:prstGeom>
          </p:spPr>
          <p:txBody>
            <a:bodyPr vert="horz" wrap="square" lIns="91440" tIns="45720" rIns="91440" bIns="45720" numCol="1" rtlCol="0" anchor="t">
              <a:spAutoFit/>
            </a:bodyPr>
            <a:lstStyle>
              <a:lvl1pPr marL="0" indent="0" algn="l" defTabSz="685800" rtl="0" eaLnBrk="1" latinLnBrk="0" hangingPunct="1">
                <a:lnSpc>
                  <a:spcPct val="120000"/>
                </a:lnSpc>
                <a:spcBef>
                  <a:spcPts val="750"/>
                </a:spcBef>
                <a:buFontTx/>
                <a:buNone/>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190500" indent="-190500">
                <a:lnSpc>
                  <a:spcPct val="100000"/>
                </a:lnSpc>
                <a:spcBef>
                  <a:spcPts val="0"/>
                </a:spcBef>
                <a:buClr>
                  <a:schemeClr val="accent2"/>
                </a:buClr>
                <a:buFont typeface="Wingdings" panose="05000000000000000000" pitchFamily="2" charset="2"/>
                <a:buChar char="l"/>
              </a:pPr>
              <a:r>
                <a:rPr kumimoji="1" lang="ja-JP" altLang="en-US" sz="1000" dirty="0"/>
                <a:t>社内マニュアル作成</a:t>
              </a:r>
            </a:p>
            <a:p>
              <a:pPr marL="190500" indent="-190500">
                <a:lnSpc>
                  <a:spcPct val="100000"/>
                </a:lnSpc>
                <a:spcBef>
                  <a:spcPts val="0"/>
                </a:spcBef>
                <a:buClr>
                  <a:schemeClr val="accent2"/>
                </a:buClr>
                <a:buFont typeface="Wingdings" panose="05000000000000000000" pitchFamily="2" charset="2"/>
                <a:buChar char="l"/>
              </a:pPr>
              <a:r>
                <a:rPr kumimoji="1" lang="ja-JP" altLang="en-US" sz="1000" dirty="0"/>
                <a:t>社内説明会</a:t>
              </a:r>
            </a:p>
          </p:txBody>
        </p:sp>
      </p:grpSp>
      <p:sp>
        <p:nvSpPr>
          <p:cNvPr id="45" name="テキスト プレースホルダー 2">
            <a:extLst>
              <a:ext uri="{FF2B5EF4-FFF2-40B4-BE49-F238E27FC236}">
                <a16:creationId xmlns:a16="http://schemas.microsoft.com/office/drawing/2014/main" id="{FC54654D-841F-8173-CFCD-6877E9F2474C}"/>
              </a:ext>
            </a:extLst>
          </p:cNvPr>
          <p:cNvSpPr txBox="1">
            <a:spLocks/>
          </p:cNvSpPr>
          <p:nvPr/>
        </p:nvSpPr>
        <p:spPr>
          <a:xfrm>
            <a:off x="5777269" y="3955841"/>
            <a:ext cx="3011077" cy="553998"/>
          </a:xfrm>
          <a:prstGeom prst="rect">
            <a:avLst/>
          </a:prstGeom>
        </p:spPr>
        <p:txBody>
          <a:bodyPr vert="horz" wrap="square" lIns="91440" tIns="45720" rIns="91440" bIns="45720" rtlCol="0" anchor="t">
            <a:spAutoFit/>
          </a:bodyPr>
          <a:lstStyle>
            <a:lvl1pPr marL="0" indent="0" algn="l" defTabSz="685800" rtl="0" eaLnBrk="1" latinLnBrk="0" hangingPunct="1">
              <a:lnSpc>
                <a:spcPct val="120000"/>
              </a:lnSpc>
              <a:spcBef>
                <a:spcPts val="750"/>
              </a:spcBef>
              <a:buFontTx/>
              <a:buNone/>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a:lnSpc>
                <a:spcPct val="100000"/>
              </a:lnSpc>
              <a:spcBef>
                <a:spcPts val="0"/>
              </a:spcBef>
              <a:buClr>
                <a:schemeClr val="accent2"/>
              </a:buClr>
            </a:pPr>
            <a:r>
              <a:rPr kumimoji="1" lang="ja-JP" altLang="en-US" sz="1000" dirty="0"/>
              <a:t>移行後は定期的に運用を見直す必要があります。組織の変化にあわせて他システム連携の検討もおすすめします。</a:t>
            </a:r>
          </a:p>
        </p:txBody>
      </p:sp>
      <p:sp>
        <p:nvSpPr>
          <p:cNvPr id="46" name="テキスト プレースホルダー 2">
            <a:extLst>
              <a:ext uri="{FF2B5EF4-FFF2-40B4-BE49-F238E27FC236}">
                <a16:creationId xmlns:a16="http://schemas.microsoft.com/office/drawing/2014/main" id="{3014C395-1D39-DA6C-7AC6-1E7B34E5032E}"/>
              </a:ext>
            </a:extLst>
          </p:cNvPr>
          <p:cNvSpPr txBox="1">
            <a:spLocks/>
          </p:cNvSpPr>
          <p:nvPr/>
        </p:nvSpPr>
        <p:spPr>
          <a:xfrm>
            <a:off x="3812468" y="1443047"/>
            <a:ext cx="1689835" cy="400110"/>
          </a:xfrm>
          <a:prstGeom prst="rect">
            <a:avLst/>
          </a:prstGeom>
        </p:spPr>
        <p:txBody>
          <a:bodyPr vert="horz" wrap="square" lIns="91440" tIns="45720" rIns="91440" bIns="45720" numCol="1" rtlCol="0" anchor="t">
            <a:spAutoFit/>
          </a:bodyPr>
          <a:lstStyle>
            <a:lvl1pPr marL="0" indent="0" algn="l" defTabSz="685800" rtl="0" eaLnBrk="1" latinLnBrk="0" hangingPunct="1">
              <a:lnSpc>
                <a:spcPct val="120000"/>
              </a:lnSpc>
              <a:spcBef>
                <a:spcPts val="750"/>
              </a:spcBef>
              <a:buFontTx/>
              <a:buNone/>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190500" indent="-190500">
              <a:lnSpc>
                <a:spcPct val="100000"/>
              </a:lnSpc>
              <a:spcBef>
                <a:spcPts val="0"/>
              </a:spcBef>
              <a:buClr>
                <a:schemeClr val="accent2"/>
              </a:buClr>
              <a:buFont typeface="Wingdings" panose="05000000000000000000" pitchFamily="2" charset="2"/>
              <a:buChar char="l"/>
            </a:pPr>
            <a:r>
              <a:rPr kumimoji="1" lang="ja-JP" altLang="en-US" sz="1000" dirty="0"/>
              <a:t>製品テスト</a:t>
            </a:r>
          </a:p>
          <a:p>
            <a:pPr marL="190500" indent="-190500">
              <a:lnSpc>
                <a:spcPct val="100000"/>
              </a:lnSpc>
              <a:spcBef>
                <a:spcPts val="0"/>
              </a:spcBef>
              <a:buClr>
                <a:schemeClr val="accent2"/>
              </a:buClr>
              <a:buFont typeface="Wingdings" panose="05000000000000000000" pitchFamily="2" charset="2"/>
              <a:buChar char="l"/>
            </a:pPr>
            <a:r>
              <a:rPr kumimoji="1" lang="ja-JP" altLang="en-US" sz="1000" dirty="0"/>
              <a:t>移行先製品の決定</a:t>
            </a:r>
          </a:p>
        </p:txBody>
      </p:sp>
      <p:sp>
        <p:nvSpPr>
          <p:cNvPr id="47" name="テキスト プレースホルダー 2">
            <a:extLst>
              <a:ext uri="{FF2B5EF4-FFF2-40B4-BE49-F238E27FC236}">
                <a16:creationId xmlns:a16="http://schemas.microsoft.com/office/drawing/2014/main" id="{DD72BDA5-662E-8F83-7DEF-FC20C119B262}"/>
              </a:ext>
            </a:extLst>
          </p:cNvPr>
          <p:cNvSpPr txBox="1">
            <a:spLocks/>
          </p:cNvSpPr>
          <p:nvPr/>
        </p:nvSpPr>
        <p:spPr>
          <a:xfrm>
            <a:off x="3812468" y="3457655"/>
            <a:ext cx="1431561" cy="400110"/>
          </a:xfrm>
          <a:prstGeom prst="rect">
            <a:avLst/>
          </a:prstGeom>
        </p:spPr>
        <p:txBody>
          <a:bodyPr vert="horz" wrap="square" lIns="91440" tIns="45720" rIns="91440" bIns="45720" numCol="1" rtlCol="0" anchor="t">
            <a:spAutoFit/>
          </a:bodyPr>
          <a:lstStyle>
            <a:lvl1pPr marL="0" indent="0" algn="l" defTabSz="685800" rtl="0" eaLnBrk="1" latinLnBrk="0" hangingPunct="1">
              <a:lnSpc>
                <a:spcPct val="120000"/>
              </a:lnSpc>
              <a:spcBef>
                <a:spcPts val="750"/>
              </a:spcBef>
              <a:buFontTx/>
              <a:buNone/>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190500" indent="-190500">
              <a:lnSpc>
                <a:spcPct val="100000"/>
              </a:lnSpc>
              <a:spcBef>
                <a:spcPts val="0"/>
              </a:spcBef>
              <a:buClr>
                <a:schemeClr val="accent2"/>
              </a:buClr>
              <a:buFont typeface="Wingdings" panose="05000000000000000000" pitchFamily="2" charset="2"/>
              <a:buChar char="l"/>
            </a:pPr>
            <a:r>
              <a:rPr kumimoji="1" lang="ja-JP" altLang="en-US" sz="1000" dirty="0"/>
              <a:t>テスト運用</a:t>
            </a:r>
          </a:p>
          <a:p>
            <a:pPr marL="190500" indent="-190500">
              <a:lnSpc>
                <a:spcPct val="100000"/>
              </a:lnSpc>
              <a:spcBef>
                <a:spcPts val="0"/>
              </a:spcBef>
              <a:buClr>
                <a:schemeClr val="accent2"/>
              </a:buClr>
              <a:buFont typeface="Wingdings" panose="05000000000000000000" pitchFamily="2" charset="2"/>
              <a:buChar char="l"/>
            </a:pPr>
            <a:r>
              <a:rPr kumimoji="1" lang="ja-JP" altLang="en-US" sz="1000" dirty="0"/>
              <a:t>本番運用</a:t>
            </a:r>
          </a:p>
        </p:txBody>
      </p:sp>
      <p:sp>
        <p:nvSpPr>
          <p:cNvPr id="50" name="正方形/長方形 49">
            <a:extLst>
              <a:ext uri="{FF2B5EF4-FFF2-40B4-BE49-F238E27FC236}">
                <a16:creationId xmlns:a16="http://schemas.microsoft.com/office/drawing/2014/main" id="{792CB5EB-5D79-89D2-0381-7DF081E41BD6}"/>
              </a:ext>
            </a:extLst>
          </p:cNvPr>
          <p:cNvSpPr/>
          <p:nvPr/>
        </p:nvSpPr>
        <p:spPr>
          <a:xfrm>
            <a:off x="323849" y="4105251"/>
            <a:ext cx="5122793" cy="432000"/>
          </a:xfrm>
          <a:prstGeom prst="rect">
            <a:avLst/>
          </a:prstGeom>
          <a:solidFill>
            <a:schemeClr val="bg1">
              <a:lumMod val="95000"/>
            </a:scheme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プレースホルダー 2">
            <a:extLst>
              <a:ext uri="{FF2B5EF4-FFF2-40B4-BE49-F238E27FC236}">
                <a16:creationId xmlns:a16="http://schemas.microsoft.com/office/drawing/2014/main" id="{431B505D-9A1F-92E0-8897-C065BB1BC83C}"/>
              </a:ext>
            </a:extLst>
          </p:cNvPr>
          <p:cNvSpPr txBox="1">
            <a:spLocks/>
          </p:cNvSpPr>
          <p:nvPr/>
        </p:nvSpPr>
        <p:spPr>
          <a:xfrm>
            <a:off x="451205" y="4158327"/>
            <a:ext cx="1686065" cy="301173"/>
          </a:xfrm>
          <a:prstGeom prst="rect">
            <a:avLst/>
          </a:prstGeom>
        </p:spPr>
        <p:txBody>
          <a:bodyPr vert="horz" wrap="square" lIns="91440" tIns="45720" rIns="91440" bIns="45720" rtlCol="0" anchor="t">
            <a:spAutoFit/>
          </a:bodyPr>
          <a:lstStyle>
            <a:lvl1pPr marL="0" indent="0" algn="l" defTabSz="685800" rtl="0" eaLnBrk="1" latinLnBrk="0" hangingPunct="1">
              <a:lnSpc>
                <a:spcPct val="120000"/>
              </a:lnSpc>
              <a:spcBef>
                <a:spcPts val="750"/>
              </a:spcBef>
              <a:buFontTx/>
              <a:buNone/>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algn="ctr">
              <a:spcBef>
                <a:spcPts val="0"/>
              </a:spcBef>
            </a:pPr>
            <a:r>
              <a:rPr kumimoji="1" lang="zh-TW" altLang="en-US" sz="1200" dirty="0"/>
              <a:t>効果測定</a:t>
            </a:r>
            <a:r>
              <a:rPr kumimoji="1" lang="ja-JP" altLang="en-US" sz="1200" dirty="0"/>
              <a:t>、</a:t>
            </a:r>
            <a:r>
              <a:rPr kumimoji="1" lang="zh-TW" altLang="en-US" sz="1200" dirty="0"/>
              <a:t>運用改善</a:t>
            </a:r>
          </a:p>
        </p:txBody>
      </p:sp>
      <p:sp>
        <p:nvSpPr>
          <p:cNvPr id="52" name="テキスト プレースホルダー 2">
            <a:extLst>
              <a:ext uri="{FF2B5EF4-FFF2-40B4-BE49-F238E27FC236}">
                <a16:creationId xmlns:a16="http://schemas.microsoft.com/office/drawing/2014/main" id="{C761C61A-BB03-843E-4BBC-00326C9944E8}"/>
              </a:ext>
            </a:extLst>
          </p:cNvPr>
          <p:cNvSpPr txBox="1">
            <a:spLocks/>
          </p:cNvSpPr>
          <p:nvPr/>
        </p:nvSpPr>
        <p:spPr>
          <a:xfrm>
            <a:off x="2061856" y="4127848"/>
            <a:ext cx="2510143" cy="400110"/>
          </a:xfrm>
          <a:prstGeom prst="rect">
            <a:avLst/>
          </a:prstGeom>
        </p:spPr>
        <p:txBody>
          <a:bodyPr vert="horz" wrap="square" lIns="91440" tIns="45720" rIns="91440" bIns="45720" numCol="1" rtlCol="0" anchor="t">
            <a:spAutoFit/>
          </a:bodyPr>
          <a:lstStyle>
            <a:lvl1pPr marL="0" indent="0" algn="l" defTabSz="685800" rtl="0" eaLnBrk="1" latinLnBrk="0" hangingPunct="1">
              <a:lnSpc>
                <a:spcPct val="120000"/>
              </a:lnSpc>
              <a:spcBef>
                <a:spcPts val="750"/>
              </a:spcBef>
              <a:buFontTx/>
              <a:buNone/>
              <a:defRPr kumimoji="1" sz="1400" b="0" i="0" kern="1200">
                <a:solidFill>
                  <a:schemeClr val="tx1"/>
                </a:solidFill>
                <a:latin typeface="Yu Gothic Medium" panose="020B0400000000000000" pitchFamily="34" charset="-128"/>
                <a:ea typeface="Yu Gothic Medium" panose="020B0400000000000000" pitchFamily="34" charset="-128"/>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190500" indent="-190500">
              <a:lnSpc>
                <a:spcPct val="100000"/>
              </a:lnSpc>
              <a:spcBef>
                <a:spcPts val="0"/>
              </a:spcBef>
              <a:buClr>
                <a:schemeClr val="accent2"/>
              </a:buClr>
              <a:buFont typeface="Wingdings" panose="05000000000000000000" pitchFamily="2" charset="2"/>
              <a:buChar char="l"/>
            </a:pPr>
            <a:r>
              <a:rPr kumimoji="1" lang="ja-JP" altLang="en-US" sz="1000" dirty="0"/>
              <a:t>移行ゴールの達成度の調査</a:t>
            </a:r>
          </a:p>
          <a:p>
            <a:pPr marL="190500" indent="-190500">
              <a:lnSpc>
                <a:spcPct val="100000"/>
              </a:lnSpc>
              <a:spcBef>
                <a:spcPts val="0"/>
              </a:spcBef>
              <a:buClr>
                <a:schemeClr val="accent2"/>
              </a:buClr>
              <a:buFont typeface="Wingdings" panose="05000000000000000000" pitchFamily="2" charset="2"/>
              <a:buChar char="l"/>
            </a:pPr>
            <a:r>
              <a:rPr kumimoji="1" lang="ja-JP" altLang="en-US" sz="1000" dirty="0"/>
              <a:t>運用の見直し</a:t>
            </a:r>
          </a:p>
        </p:txBody>
      </p:sp>
    </p:spTree>
    <p:extLst>
      <p:ext uri="{BB962C8B-B14F-4D97-AF65-F5344CB8AC3E}">
        <p14:creationId xmlns:p14="http://schemas.microsoft.com/office/powerpoint/2010/main" val="287928204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9572C61-250E-70E5-255A-B4604D7B0C6E}"/>
              </a:ext>
            </a:extLst>
          </p:cNvPr>
          <p:cNvSpPr>
            <a:spLocks noGrp="1"/>
          </p:cNvSpPr>
          <p:nvPr>
            <p:ph type="title"/>
          </p:nvPr>
        </p:nvSpPr>
        <p:spPr/>
        <p:txBody>
          <a:bodyPr>
            <a:normAutofit/>
          </a:bodyPr>
          <a:lstStyle/>
          <a:p>
            <a:r>
              <a:rPr kumimoji="1" lang="ja-JP" altLang="en-US">
                <a:latin typeface="Yu Gothic"/>
                <a:ea typeface="Yu Gothic"/>
              </a:rPr>
              <a:t>導入事例</a:t>
            </a:r>
          </a:p>
        </p:txBody>
      </p:sp>
      <p:sp>
        <p:nvSpPr>
          <p:cNvPr id="3" name="テキスト プレースホルダー 2">
            <a:extLst>
              <a:ext uri="{FF2B5EF4-FFF2-40B4-BE49-F238E27FC236}">
                <a16:creationId xmlns:a16="http://schemas.microsoft.com/office/drawing/2014/main" id="{F4DF85DC-DC0B-5BCF-C150-6B774C5E7C11}"/>
              </a:ext>
            </a:extLst>
          </p:cNvPr>
          <p:cNvSpPr>
            <a:spLocks noGrp="1"/>
          </p:cNvSpPr>
          <p:nvPr>
            <p:ph type="body" sz="quarter" idx="11"/>
          </p:nvPr>
        </p:nvSpPr>
        <p:spPr>
          <a:xfrm>
            <a:off x="374853" y="639733"/>
            <a:ext cx="8106269" cy="635874"/>
          </a:xfrm>
        </p:spPr>
        <p:txBody>
          <a:bodyPr>
            <a:normAutofit/>
          </a:bodyPr>
          <a:lstStyle/>
          <a:p>
            <a:r>
              <a:rPr lang="en-US" altLang="ja-JP" dirty="0"/>
              <a:t>Garoon</a:t>
            </a:r>
            <a:r>
              <a:rPr lang="ja-JP" altLang="en-US" dirty="0"/>
              <a:t>の導入事例は以下のページでご案内しております。業種・規模・課題などで検索できます。</a:t>
            </a:r>
          </a:p>
        </p:txBody>
      </p:sp>
      <p:sp>
        <p:nvSpPr>
          <p:cNvPr id="6" name="四角形: 角を丸くする 5">
            <a:extLst>
              <a:ext uri="{FF2B5EF4-FFF2-40B4-BE49-F238E27FC236}">
                <a16:creationId xmlns:a16="http://schemas.microsoft.com/office/drawing/2014/main" id="{F54E48C2-7C04-5D6F-7285-75FC247BB56E}"/>
              </a:ext>
            </a:extLst>
          </p:cNvPr>
          <p:cNvSpPr/>
          <p:nvPr/>
        </p:nvSpPr>
        <p:spPr bwMode="auto">
          <a:xfrm>
            <a:off x="1046747" y="1259133"/>
            <a:ext cx="7050505" cy="429595"/>
          </a:xfrm>
          <a:prstGeom prst="roundRect">
            <a:avLst/>
          </a:prstGeom>
          <a:solidFill>
            <a:srgbClr val="E2EBFC"/>
          </a:solidFill>
          <a:ln w="6350">
            <a:noFill/>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algn="ctr"/>
            <a:r>
              <a:rPr lang="en-US" altLang="ja-JP" sz="2000" b="1" dirty="0">
                <a:solidFill>
                  <a:schemeClr val="accent2"/>
                </a:solidFill>
                <a:latin typeface="+mn-ea"/>
              </a:rPr>
              <a:t>https://garoon.cybozu.co.jp/cases/</a:t>
            </a:r>
          </a:p>
        </p:txBody>
      </p:sp>
      <p:pic>
        <p:nvPicPr>
          <p:cNvPr id="5" name="図 4">
            <a:extLst>
              <a:ext uri="{FF2B5EF4-FFF2-40B4-BE49-F238E27FC236}">
                <a16:creationId xmlns:a16="http://schemas.microsoft.com/office/drawing/2014/main" id="{C7B62D78-870F-95C3-5157-84DB6421F2F0}"/>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915816" y="1730255"/>
            <a:ext cx="3312368" cy="2888829"/>
          </a:xfrm>
          <a:prstGeom prst="rect">
            <a:avLst/>
          </a:prstGeom>
        </p:spPr>
      </p:pic>
    </p:spTree>
    <p:extLst>
      <p:ext uri="{BB962C8B-B14F-4D97-AF65-F5344CB8AC3E}">
        <p14:creationId xmlns:p14="http://schemas.microsoft.com/office/powerpoint/2010/main" val="109087347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9572C61-250E-70E5-255A-B4604D7B0C6E}"/>
              </a:ext>
            </a:extLst>
          </p:cNvPr>
          <p:cNvSpPr>
            <a:spLocks noGrp="1"/>
          </p:cNvSpPr>
          <p:nvPr>
            <p:ph type="title"/>
          </p:nvPr>
        </p:nvSpPr>
        <p:spPr/>
        <p:txBody>
          <a:bodyPr>
            <a:normAutofit/>
          </a:bodyPr>
          <a:lstStyle/>
          <a:p>
            <a:r>
              <a:rPr kumimoji="1" lang="ja-JP" altLang="en-US"/>
              <a:t>お問い合わせ</a:t>
            </a:r>
          </a:p>
        </p:txBody>
      </p:sp>
      <p:sp>
        <p:nvSpPr>
          <p:cNvPr id="3" name="テキスト プレースホルダー 2">
            <a:extLst>
              <a:ext uri="{FF2B5EF4-FFF2-40B4-BE49-F238E27FC236}">
                <a16:creationId xmlns:a16="http://schemas.microsoft.com/office/drawing/2014/main" id="{F4DF85DC-DC0B-5BCF-C150-6B774C5E7C11}"/>
              </a:ext>
            </a:extLst>
          </p:cNvPr>
          <p:cNvSpPr>
            <a:spLocks noGrp="1"/>
          </p:cNvSpPr>
          <p:nvPr>
            <p:ph type="body" sz="quarter" idx="11"/>
          </p:nvPr>
        </p:nvSpPr>
        <p:spPr>
          <a:xfrm>
            <a:off x="374853" y="639733"/>
            <a:ext cx="8106269" cy="429595"/>
          </a:xfrm>
        </p:spPr>
        <p:txBody>
          <a:bodyPr>
            <a:normAutofit/>
          </a:bodyPr>
          <a:lstStyle/>
          <a:p>
            <a:r>
              <a:rPr lang="ja-JP" altLang="en-US" dirty="0"/>
              <a:t>導入前のご質問・ご相談を受け付けております。お気軽にお問い合わせください。</a:t>
            </a:r>
          </a:p>
        </p:txBody>
      </p:sp>
      <p:sp>
        <p:nvSpPr>
          <p:cNvPr id="6" name="四角形: 角を丸くする 5">
            <a:extLst>
              <a:ext uri="{FF2B5EF4-FFF2-40B4-BE49-F238E27FC236}">
                <a16:creationId xmlns:a16="http://schemas.microsoft.com/office/drawing/2014/main" id="{F54E48C2-7C04-5D6F-7285-75FC247BB56E}"/>
              </a:ext>
            </a:extLst>
          </p:cNvPr>
          <p:cNvSpPr/>
          <p:nvPr/>
        </p:nvSpPr>
        <p:spPr bwMode="auto">
          <a:xfrm>
            <a:off x="1046747" y="1259133"/>
            <a:ext cx="7050505" cy="429595"/>
          </a:xfrm>
          <a:prstGeom prst="roundRect">
            <a:avLst/>
          </a:prstGeom>
          <a:solidFill>
            <a:srgbClr val="E2EBFC"/>
          </a:solidFill>
          <a:ln w="6350">
            <a:noFill/>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algn="ctr"/>
            <a:r>
              <a:rPr lang="en-US" altLang="ja-JP" sz="2000" b="1" dirty="0">
                <a:solidFill>
                  <a:schemeClr val="accent2"/>
                </a:solidFill>
                <a:latin typeface="+mn-ea"/>
              </a:rPr>
              <a:t>https://garoon.cybozu.co.jp/consult/</a:t>
            </a:r>
          </a:p>
        </p:txBody>
      </p:sp>
      <p:sp>
        <p:nvSpPr>
          <p:cNvPr id="7" name="吹き出し: 角を丸めた四角形 6">
            <a:extLst>
              <a:ext uri="{FF2B5EF4-FFF2-40B4-BE49-F238E27FC236}">
                <a16:creationId xmlns:a16="http://schemas.microsoft.com/office/drawing/2014/main" id="{F141EEA5-F4FE-8C44-E424-298024632ABD}"/>
              </a:ext>
            </a:extLst>
          </p:cNvPr>
          <p:cNvSpPr/>
          <p:nvPr/>
        </p:nvSpPr>
        <p:spPr>
          <a:xfrm>
            <a:off x="827584" y="2082272"/>
            <a:ext cx="2531533" cy="795866"/>
          </a:xfrm>
          <a:prstGeom prst="wedgeRoundRectCallout">
            <a:avLst>
              <a:gd name="adj1" fmla="val 28797"/>
              <a:gd name="adj2" fmla="val 76293"/>
              <a:gd name="adj3" fmla="val 16667"/>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latin typeface="游ゴシック Medium" panose="020B0500000000000000" pitchFamily="50" charset="-128"/>
                <a:ea typeface="游ゴシック Medium" panose="020B0500000000000000" pitchFamily="50" charset="-128"/>
              </a:rPr>
              <a:t>機能や連携について</a:t>
            </a:r>
            <a:br>
              <a:rPr kumimoji="1" lang="en-US" altLang="ja-JP" sz="1600" dirty="0">
                <a:solidFill>
                  <a:schemeClr val="tx1"/>
                </a:solidFill>
                <a:latin typeface="游ゴシック Medium" panose="020B0500000000000000" pitchFamily="50" charset="-128"/>
                <a:ea typeface="游ゴシック Medium" panose="020B0500000000000000" pitchFamily="50" charset="-128"/>
              </a:rPr>
            </a:br>
            <a:r>
              <a:rPr kumimoji="1" lang="ja-JP" altLang="en-US" sz="1600" dirty="0">
                <a:solidFill>
                  <a:schemeClr val="tx1"/>
                </a:solidFill>
                <a:latin typeface="游ゴシック Medium" panose="020B0500000000000000" pitchFamily="50" charset="-128"/>
                <a:ea typeface="游ゴシック Medium" panose="020B0500000000000000" pitchFamily="50" charset="-128"/>
              </a:rPr>
              <a:t>詳しく聞きたい</a:t>
            </a:r>
          </a:p>
        </p:txBody>
      </p:sp>
      <p:sp>
        <p:nvSpPr>
          <p:cNvPr id="8" name="吹き出し: 角を丸めた四角形 7">
            <a:extLst>
              <a:ext uri="{FF2B5EF4-FFF2-40B4-BE49-F238E27FC236}">
                <a16:creationId xmlns:a16="http://schemas.microsoft.com/office/drawing/2014/main" id="{D3027EE2-E700-FD0D-36ED-A4A3BBBDE6C7}"/>
              </a:ext>
            </a:extLst>
          </p:cNvPr>
          <p:cNvSpPr/>
          <p:nvPr/>
        </p:nvSpPr>
        <p:spPr>
          <a:xfrm>
            <a:off x="6078259" y="2495393"/>
            <a:ext cx="1842857" cy="795866"/>
          </a:xfrm>
          <a:prstGeom prst="wedgeRoundRectCallout">
            <a:avLst>
              <a:gd name="adj1" fmla="val -33556"/>
              <a:gd name="adj2" fmla="val 87212"/>
              <a:gd name="adj3" fmla="val 16667"/>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a:solidFill>
                  <a:schemeClr val="tx1"/>
                </a:solidFill>
                <a:latin typeface="游ゴシック Medium" panose="020B0500000000000000" pitchFamily="50" charset="-128"/>
                <a:ea typeface="游ゴシック Medium" panose="020B0500000000000000" pitchFamily="50" charset="-128"/>
              </a:rPr>
              <a:t>細かいデモを</a:t>
            </a:r>
            <a:br>
              <a:rPr kumimoji="1" lang="en-US" altLang="ja-JP" sz="1600">
                <a:solidFill>
                  <a:schemeClr val="tx1"/>
                </a:solidFill>
                <a:latin typeface="游ゴシック Medium" panose="020B0500000000000000" pitchFamily="50" charset="-128"/>
                <a:ea typeface="游ゴシック Medium" panose="020B0500000000000000" pitchFamily="50" charset="-128"/>
              </a:rPr>
            </a:br>
            <a:r>
              <a:rPr kumimoji="1" lang="ja-JP" altLang="en-US" sz="1600">
                <a:solidFill>
                  <a:schemeClr val="tx1"/>
                </a:solidFill>
                <a:latin typeface="游ゴシック Medium" panose="020B0500000000000000" pitchFamily="50" charset="-128"/>
                <a:ea typeface="游ゴシック Medium" panose="020B0500000000000000" pitchFamily="50" charset="-128"/>
              </a:rPr>
              <a:t>見たい</a:t>
            </a:r>
          </a:p>
        </p:txBody>
      </p:sp>
      <p:pic>
        <p:nvPicPr>
          <p:cNvPr id="231" name="図 230" descr="グラフィカル ユーザー インターフェイス, アプリケーション, Teams&#10;&#10;自動的に生成された説明">
            <a:extLst>
              <a:ext uri="{FF2B5EF4-FFF2-40B4-BE49-F238E27FC236}">
                <a16:creationId xmlns:a16="http://schemas.microsoft.com/office/drawing/2014/main" id="{6E0A535D-A8C1-9E5F-620A-FB2C42EC28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8181" y="2578100"/>
            <a:ext cx="3667637" cy="2095792"/>
          </a:xfrm>
          <a:prstGeom prst="rect">
            <a:avLst/>
          </a:prstGeom>
        </p:spPr>
      </p:pic>
    </p:spTree>
    <p:extLst>
      <p:ext uri="{BB962C8B-B14F-4D97-AF65-F5344CB8AC3E}">
        <p14:creationId xmlns:p14="http://schemas.microsoft.com/office/powerpoint/2010/main" val="22705704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162052-E67D-F921-DAA2-969C011312BF}"/>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936508FF-B358-1224-F97B-2A712991D055}"/>
              </a:ext>
            </a:extLst>
          </p:cNvPr>
          <p:cNvSpPr>
            <a:spLocks noGrp="1"/>
          </p:cNvSpPr>
          <p:nvPr>
            <p:ph type="title"/>
          </p:nvPr>
        </p:nvSpPr>
        <p:spPr/>
        <p:txBody>
          <a:bodyPr>
            <a:normAutofit/>
          </a:bodyPr>
          <a:lstStyle/>
          <a:p>
            <a:r>
              <a:rPr kumimoji="1" lang="en-US" altLang="ja-JP" dirty="0"/>
              <a:t>IT</a:t>
            </a:r>
            <a:r>
              <a:rPr kumimoji="1" lang="ja-JP" altLang="en-US" dirty="0"/>
              <a:t>が苦手な人も得意な人も、全員で使える</a:t>
            </a:r>
          </a:p>
        </p:txBody>
      </p:sp>
      <p:sp>
        <p:nvSpPr>
          <p:cNvPr id="3" name="テキスト プレースホルダー 2">
            <a:extLst>
              <a:ext uri="{FF2B5EF4-FFF2-40B4-BE49-F238E27FC236}">
                <a16:creationId xmlns:a16="http://schemas.microsoft.com/office/drawing/2014/main" id="{51F63920-3076-B4D6-C9C6-AFA85D1A6E17}"/>
              </a:ext>
            </a:extLst>
          </p:cNvPr>
          <p:cNvSpPr>
            <a:spLocks noGrp="1"/>
          </p:cNvSpPr>
          <p:nvPr>
            <p:ph type="body" sz="quarter" idx="11"/>
          </p:nvPr>
        </p:nvSpPr>
        <p:spPr>
          <a:xfrm>
            <a:off x="374853" y="639732"/>
            <a:ext cx="8106269" cy="712855"/>
          </a:xfrm>
        </p:spPr>
        <p:txBody>
          <a:bodyPr>
            <a:normAutofit/>
          </a:bodyPr>
          <a:lstStyle/>
          <a:p>
            <a:r>
              <a:rPr kumimoji="1" lang="ja-JP" altLang="en-US" dirty="0"/>
              <a:t>グループウェアは社員全員が使わないと効果を発揮できません。</a:t>
            </a:r>
            <a:r>
              <a:rPr kumimoji="1" lang="en-US" altLang="ja-JP" dirty="0"/>
              <a:t>IT</a:t>
            </a:r>
            <a:r>
              <a:rPr kumimoji="1" lang="ja-JP" altLang="en-US" dirty="0"/>
              <a:t>リテラシーによらずだれもが必要な情報にアクセス・活用できることで、属人化することなく業務を効率的に進められます。</a:t>
            </a:r>
          </a:p>
        </p:txBody>
      </p:sp>
      <p:pic>
        <p:nvPicPr>
          <p:cNvPr id="9" name="図 8" descr="グラフィカル ユーザー インターフェイス, アプリケーション&#10;&#10;自動的に生成された説明">
            <a:extLst>
              <a:ext uri="{FF2B5EF4-FFF2-40B4-BE49-F238E27FC236}">
                <a16:creationId xmlns:a16="http://schemas.microsoft.com/office/drawing/2014/main" id="{46FB84F1-5455-46E0-37AD-1FD54E62FE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3975" y="1466887"/>
            <a:ext cx="6496049" cy="3372948"/>
          </a:xfrm>
          <a:prstGeom prst="rect">
            <a:avLst/>
          </a:prstGeom>
        </p:spPr>
      </p:pic>
    </p:spTree>
    <p:extLst>
      <p:ext uri="{BB962C8B-B14F-4D97-AF65-F5344CB8AC3E}">
        <p14:creationId xmlns:p14="http://schemas.microsoft.com/office/powerpoint/2010/main" val="3809097822"/>
      </p:ext>
    </p:extLst>
  </p:cSld>
  <p:clrMapOvr>
    <a:masterClrMapping/>
  </p:clrMapOvr>
</p:sld>
</file>

<file path=ppt/theme/theme1.xml><?xml version="1.0" encoding="utf-8"?>
<a:theme xmlns:a="http://schemas.openxmlformats.org/drawingml/2006/main" name="Office テーマ">
  <a:themeElements>
    <a:clrScheme name="ユーザー定義 1">
      <a:dk1>
        <a:srgbClr val="2A3042"/>
      </a:dk1>
      <a:lt1>
        <a:srgbClr val="FFFFFF"/>
      </a:lt1>
      <a:dk2>
        <a:srgbClr val="888E99"/>
      </a:dk2>
      <a:lt2>
        <a:srgbClr val="E1E8F7"/>
      </a:lt2>
      <a:accent1>
        <a:srgbClr val="01ADA4"/>
      </a:accent1>
      <a:accent2>
        <a:srgbClr val="003399"/>
      </a:accent2>
      <a:accent3>
        <a:srgbClr val="4669BD"/>
      </a:accent3>
      <a:accent4>
        <a:srgbClr val="E58A01"/>
      </a:accent4>
      <a:accent5>
        <a:srgbClr val="FFF1A1"/>
      </a:accent5>
      <a:accent6>
        <a:srgbClr val="A8DCDA"/>
      </a:accent6>
      <a:hlink>
        <a:srgbClr val="003398"/>
      </a:hlink>
      <a:folHlink>
        <a:srgbClr val="CC7A01"/>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19050">
          <a:solidFill>
            <a:schemeClr val="accent1"/>
          </a:solidFill>
        </a:ln>
      </a:spPr>
      <a:bodyPr rtlCol="0" anchor="ctr"/>
      <a:lstStyle>
        <a:defPPr algn="ctr">
          <a:defRPr kumimoji="1"/>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7962461-ccd8-41ad-8c3d-1d273c3b9a30">
      <Terms xmlns="http://schemas.microsoft.com/office/infopath/2007/PartnerControls"/>
    </lcf76f155ced4ddcb4097134ff3c332f>
    <TaxCatchAll xmlns="66d6f715-0918-4768-b5c8-5477660a2c58" xsi:nil="true"/>
    <_x30d1__x30b9__x30ef__x30fc__x30c9__x6240__x5728__x5730_ xmlns="b7962461-ccd8-41ad-8c3d-1d273c3b9a3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5FD5D71ABE783949B40357C361FCE056" ma:contentTypeVersion="21" ma:contentTypeDescription="新しいドキュメントを作成します。" ma:contentTypeScope="" ma:versionID="30f7db3541c137a45b3c133d8e48af49">
  <xsd:schema xmlns:xsd="http://www.w3.org/2001/XMLSchema" xmlns:xs="http://www.w3.org/2001/XMLSchema" xmlns:p="http://schemas.microsoft.com/office/2006/metadata/properties" xmlns:ns2="b7962461-ccd8-41ad-8c3d-1d273c3b9a30" xmlns:ns3="66d6f715-0918-4768-b5c8-5477660a2c58" targetNamespace="http://schemas.microsoft.com/office/2006/metadata/properties" ma:root="true" ma:fieldsID="108ae7fe97fefcbcfd3f79cd46485648" ns2:_="" ns3:_="">
    <xsd:import namespace="b7962461-ccd8-41ad-8c3d-1d273c3b9a30"/>
    <xsd:import namespace="66d6f715-0918-4768-b5c8-5477660a2c5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element ref="ns2:_x30d1__x30b9__x30ef__x30fc__x30c9__x6240__x5728__x573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962461-ccd8-41ad-8c3d-1d273c3b9a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hidden="true" ma:internalName="MediaServiceAutoTags" ma:readOnly="true">
      <xsd:simpleType>
        <xsd:restriction base="dms:Text"/>
      </xsd:simpleType>
    </xsd:element>
    <xsd:element name="MediaServiceOCR" ma:index="12" nillable="true" ma:displayName="Extracted Text" ma:hidden="true" ma:internalName="MediaServiceOCR" ma:readOnly="true">
      <xsd:simpleType>
        <xsd:restriction base="dms:Note"/>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hidden="true"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hidden="true" ma:internalName="MediaServiceKeyPoints" ma:readOnly="true">
      <xsd:simpleType>
        <xsd:restriction base="dms:Note"/>
      </xsd:simpleType>
    </xsd:element>
    <xsd:element name="MediaLengthInSeconds" ma:index="20" nillable="true" ma:displayName="Length (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画像タグ" ma:readOnly="false" ma:fieldId="{5cf76f15-5ced-4ddc-b409-7134ff3c332f}" ma:taxonomyMulti="true" ma:sspId="1bdcab18-55d9-42bf-8076-a1233306741f"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_x30d1__x30b9__x30ef__x30fc__x30c9__x6240__x5728__x5730_" ma:index="26" nillable="true" ma:displayName="パスワード所在地" ma:format="Dropdown" ma:internalName="_x30d1__x30b9__x30ef__x30fc__x30c9__x6240__x5728__x5730_">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6d6f715-0918-4768-b5c8-5477660a2c58" elementFormDefault="qualified">
    <xsd:import namespace="http://schemas.microsoft.com/office/2006/documentManagement/types"/>
    <xsd:import namespace="http://schemas.microsoft.com/office/infopath/2007/PartnerControls"/>
    <xsd:element name="SharedWithUsers" ma:index="16" nillable="true" ma:displayName="共有相手"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共有相手の詳細情報" ma:hidden="true" ma:internalName="SharedWithDetails" ma:readOnly="true">
      <xsd:simpleType>
        <xsd:restriction base="dms:Note"/>
      </xsd:simpleType>
    </xsd:element>
    <xsd:element name="TaxCatchAll" ma:index="23" nillable="true" ma:displayName="Taxonomy Catch All Column" ma:hidden="true" ma:list="{dda299a4-5ccf-48b8-acf3-e8fece9ffbe6}" ma:internalName="TaxCatchAll" ma:readOnly="false" ma:showField="CatchAllData" ma:web="66d6f715-0918-4768-b5c8-5477660a2c5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コンテンツ タイプ"/>
        <xsd:element ref="dc:title" minOccurs="0" maxOccurs="1" ma:index="1"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30FEDB9-172C-4BD6-812F-5EDCEB62444A}">
  <ds:schemaRefs>
    <ds:schemaRef ds:uri="http://schemas.microsoft.com/sharepoint/v3/contenttype/forms"/>
  </ds:schemaRefs>
</ds:datastoreItem>
</file>

<file path=customXml/itemProps2.xml><?xml version="1.0" encoding="utf-8"?>
<ds:datastoreItem xmlns:ds="http://schemas.openxmlformats.org/officeDocument/2006/customXml" ds:itemID="{849495C6-3EEB-41CB-97DD-F7E11E926E51}">
  <ds:schemaRefs>
    <ds:schemaRef ds:uri="http://schemas.microsoft.com/office/2006/metadata/properties"/>
    <ds:schemaRef ds:uri="http://schemas.microsoft.com/office/infopath/2007/PartnerControls"/>
    <ds:schemaRef ds:uri="b7962461-ccd8-41ad-8c3d-1d273c3b9a30"/>
    <ds:schemaRef ds:uri="66d6f715-0918-4768-b5c8-5477660a2c58"/>
  </ds:schemaRefs>
</ds:datastoreItem>
</file>

<file path=customXml/itemProps3.xml><?xml version="1.0" encoding="utf-8"?>
<ds:datastoreItem xmlns:ds="http://schemas.openxmlformats.org/officeDocument/2006/customXml" ds:itemID="{097205BB-F8A6-4115-ACC0-299B6BD3AE39}"/>
</file>

<file path=docProps/app.xml><?xml version="1.0" encoding="utf-8"?>
<Properties xmlns="http://schemas.openxmlformats.org/officeDocument/2006/extended-properties" xmlns:vt="http://schemas.openxmlformats.org/officeDocument/2006/docPropsVTypes">
  <Template>Office Theme</Template>
  <TotalTime>0</TotalTime>
  <Words>7189</Words>
  <PresentationFormat>画面に合わせる (16:9)</PresentationFormat>
  <Paragraphs>813</Paragraphs>
  <Slides>82</Slides>
  <Notes>0</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82</vt:i4>
      </vt:variant>
    </vt:vector>
  </HeadingPairs>
  <TitlesOfParts>
    <vt:vector size="93" baseType="lpstr">
      <vt:lpstr>Meiryo</vt:lpstr>
      <vt:lpstr>Meiryo</vt:lpstr>
      <vt:lpstr>游ゴシック</vt:lpstr>
      <vt:lpstr>游ゴシック</vt:lpstr>
      <vt:lpstr>游ゴシック Medium</vt:lpstr>
      <vt:lpstr>游ゴシック Medium</vt:lpstr>
      <vt:lpstr>Arial</vt:lpstr>
      <vt:lpstr>Calibri</vt:lpstr>
      <vt:lpstr>Calibri Light</vt:lpstr>
      <vt:lpstr>Wingdings</vt:lpstr>
      <vt:lpstr>Office テーマ</vt:lpstr>
      <vt:lpstr>サイボウズ Garoon ご紹介資料</vt:lpstr>
      <vt:lpstr>本資料について 1</vt:lpstr>
      <vt:lpstr>本資料について 2</vt:lpstr>
      <vt:lpstr>目次</vt:lpstr>
      <vt:lpstr>サイボウズについて</vt:lpstr>
      <vt:lpstr>会社概要</vt:lpstr>
      <vt:lpstr>組織の風土を変えるサイボウズのグループウェア</vt:lpstr>
      <vt:lpstr>サイボウズのグループウェアが組織風土を変える3つの理由</vt:lpstr>
      <vt:lpstr>ITが苦手な人も得意な人も、全員で使える</vt:lpstr>
      <vt:lpstr>働く場所や時間によらず、同じ情報を共有できる</vt:lpstr>
      <vt:lpstr>オープンな情報共有で社員が主体的に動く</vt:lpstr>
      <vt:lpstr>導入事例</vt:lpstr>
      <vt:lpstr>Garoonとは</vt:lpstr>
      <vt:lpstr>Garoonとは</vt:lpstr>
      <vt:lpstr>導入実績</vt:lpstr>
      <vt:lpstr>Garoonが選ばれる理由</vt:lpstr>
      <vt:lpstr>ユーザー機能</vt:lpstr>
      <vt:lpstr>ユーザー機能</vt:lpstr>
      <vt:lpstr>Garoonのご利用イメージ</vt:lpstr>
      <vt:lpstr>　　ポータル</vt:lpstr>
      <vt:lpstr>　　ポータル</vt:lpstr>
      <vt:lpstr>ポータル利用例：社内通達・社内文書などを一覧で表示</vt:lpstr>
      <vt:lpstr>ポータル利用例：社内手続き一覧をグラフィカルに表示</vt:lpstr>
      <vt:lpstr>ポータル利用例：他システムで管理しているデータやグラフを表示</vt:lpstr>
      <vt:lpstr>　　　　スケジュール・施設予約</vt:lpstr>
      <vt:lpstr>　　　　スケジュール・施設予約</vt:lpstr>
      <vt:lpstr>　　　　スケジュール・施設予約</vt:lpstr>
      <vt:lpstr>　　ワークフロー</vt:lpstr>
      <vt:lpstr>　　ワークフロー</vt:lpstr>
      <vt:lpstr>　　ワークフロー</vt:lpstr>
      <vt:lpstr>　　メッセージ</vt:lpstr>
      <vt:lpstr>　　掲示板</vt:lpstr>
      <vt:lpstr>　　スペース</vt:lpstr>
      <vt:lpstr>　　スペース</vt:lpstr>
      <vt:lpstr>メッセージ・掲示板・スペースの違い</vt:lpstr>
      <vt:lpstr>メッセージ・掲示板・スペースの違い</vt:lpstr>
      <vt:lpstr>　　ファイル管理</vt:lpstr>
      <vt:lpstr>　　全文検索※</vt:lpstr>
      <vt:lpstr>　　マルチレポート</vt:lpstr>
      <vt:lpstr>　　デスクトップリマインダー（Cybozu Desktop 2）</vt:lpstr>
      <vt:lpstr>　　Garoon モバイル / モバイルビュー</vt:lpstr>
      <vt:lpstr>　　グローバル対応</vt:lpstr>
      <vt:lpstr>管理機能・認証</vt:lpstr>
      <vt:lpstr>組織・ユーザー管理</vt:lpstr>
      <vt:lpstr>AD連携・シングルサインオン</vt:lpstr>
      <vt:lpstr>グループ（ロール）設定</vt:lpstr>
      <vt:lpstr>アカウントの一時停止</vt:lpstr>
      <vt:lpstr>アクセス権設定</vt:lpstr>
      <vt:lpstr>管理権限の移譲</vt:lpstr>
      <vt:lpstr>利用アプリケーションの制限</vt:lpstr>
      <vt:lpstr>監査ログ</vt:lpstr>
      <vt:lpstr>サポート</vt:lpstr>
      <vt:lpstr>サポート</vt:lpstr>
      <vt:lpstr>連携・拡張</vt:lpstr>
      <vt:lpstr>連携・拡張を実現する3つの方法</vt:lpstr>
      <vt:lpstr>連携製品※</vt:lpstr>
      <vt:lpstr>プラグイン※</vt:lpstr>
      <vt:lpstr>JavaScript / CSSカスタマイズ</vt:lpstr>
      <vt:lpstr>kintoneとの連携※1</vt:lpstr>
      <vt:lpstr>kintoneとの連携※1</vt:lpstr>
      <vt:lpstr>連携カスタマイズ例：Microsoft 365※</vt:lpstr>
      <vt:lpstr>連携カスタマイズ例： Web会議連携※</vt:lpstr>
      <vt:lpstr>そのほかの連携カスタマイズ例</vt:lpstr>
      <vt:lpstr>動作環境・価格（クラウド版）</vt:lpstr>
      <vt:lpstr>クラウド版 Garoon 価格</vt:lpstr>
      <vt:lpstr>クラウド版 Garoon 有料オプション</vt:lpstr>
      <vt:lpstr>クラウド版 動作環境</vt:lpstr>
      <vt:lpstr>クラウド版のセキュリティ・運用基盤について</vt:lpstr>
      <vt:lpstr>動作環境・価格（パッケージ版）</vt:lpstr>
      <vt:lpstr>パッケージ版 Garoon 価格</vt:lpstr>
      <vt:lpstr>パッケージ版 Garoon 価格</vt:lpstr>
      <vt:lpstr>パッケージ版 動作環境</vt:lpstr>
      <vt:lpstr>グループウェア移行・事例</vt:lpstr>
      <vt:lpstr>移行実績のある製品※</vt:lpstr>
      <vt:lpstr>グループウェア導入・移行におけるよくある失敗とリスク</vt:lpstr>
      <vt:lpstr>Garoonでグループウェアの導入・移行をスムーズに</vt:lpstr>
      <vt:lpstr>Garoonの特徴① 幅広い世代、ITリテラシーの人に使いやすい画面設計</vt:lpstr>
      <vt:lpstr>Garoonの特徴②クラウド版もパッケージ版も大規模組織で実績が豊富</vt:lpstr>
      <vt:lpstr>Garoonの特徴③ 他システムとの高い連携性</vt:lpstr>
      <vt:lpstr>グループウェア導入・移行プロジェクトの流れ</vt:lpstr>
      <vt:lpstr>導入事例</vt:lpstr>
      <vt:lpstr>お問い合わせ</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dcterms:created xsi:type="dcterms:W3CDTF">2024-02-22T11:09:04Z</dcterms:created>
  <dcterms:modified xsi:type="dcterms:W3CDTF">2024-02-29T01:19:29Z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0x0101005FD5D71ABE783949B40357C361FCE056</vt:lpwstr>
  </property>
</Properties>
</file>