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4"/>
  </p:sldMasterIdLst>
  <p:notesMasterIdLst>
    <p:notesMasterId r:id="rId29"/>
  </p:notesMasterIdLst>
  <p:sldIdLst>
    <p:sldId id="278" r:id="rId5"/>
    <p:sldId id="1414" r:id="rId6"/>
    <p:sldId id="1547" r:id="rId7"/>
    <p:sldId id="1604" r:id="rId8"/>
    <p:sldId id="1548" r:id="rId9"/>
    <p:sldId id="1417" r:id="rId10"/>
    <p:sldId id="1416" r:id="rId11"/>
    <p:sldId id="1605" r:id="rId12"/>
    <p:sldId id="1606" r:id="rId13"/>
    <p:sldId id="1607" r:id="rId14"/>
    <p:sldId id="1608" r:id="rId15"/>
    <p:sldId id="1550" r:id="rId16"/>
    <p:sldId id="1609" r:id="rId17"/>
    <p:sldId id="1610" r:id="rId18"/>
    <p:sldId id="1620" r:id="rId19"/>
    <p:sldId id="1621" r:id="rId20"/>
    <p:sldId id="1622" r:id="rId21"/>
    <p:sldId id="1623" r:id="rId22"/>
    <p:sldId id="1624" r:id="rId23"/>
    <p:sldId id="1632" r:id="rId24"/>
    <p:sldId id="1630" r:id="rId25"/>
    <p:sldId id="1626" r:id="rId26"/>
    <p:sldId id="1627" r:id="rId27"/>
    <p:sldId id="1628" r:id="rId2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09" userDrawn="1">
          <p15:clr>
            <a:srgbClr val="A4A3A4"/>
          </p15:clr>
        </p15:guide>
        <p15:guide id="2" pos="249" userDrawn="1">
          <p15:clr>
            <a:srgbClr val="A4A3A4"/>
          </p15:clr>
        </p15:guide>
        <p15:guide id="3" orient="horz" pos="486" userDrawn="1">
          <p15:clr>
            <a:srgbClr val="A4A3A4"/>
          </p15:clr>
        </p15:guide>
        <p15:guide id="5" pos="2880" userDrawn="1">
          <p15:clr>
            <a:srgbClr val="A4A3A4"/>
          </p15:clr>
        </p15:guide>
        <p15:guide id="6" orient="horz" pos="305" userDrawn="1">
          <p15:clr>
            <a:srgbClr val="A4A3A4"/>
          </p15:clr>
        </p15:guide>
        <p15:guide id="7" orient="horz" pos="2890" userDrawn="1">
          <p15:clr>
            <a:srgbClr val="A4A3A4"/>
          </p15:clr>
        </p15:guide>
        <p15:guide id="8" userDrawn="1">
          <p15:clr>
            <a:srgbClr val="A4A3A4"/>
          </p15:clr>
        </p15:guide>
        <p15:guide id="9" orient="horz" pos="1348" userDrawn="1">
          <p15:clr>
            <a:srgbClr val="A4A3A4"/>
          </p15:clr>
        </p15:guide>
        <p15:guide id="10" orient="horz" pos="261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00DB63-F9F2-609B-E4B6-725ED3800E47}" name="Yuko Yamamoto (山本 悠子)" initials="Y悠" userId="S::y000682@cybozu.onmicrosoft.com::99753974-99f5-4e26-bc94-da8fa3c658b1" providerId="AD"/>
  <p188:author id="{3303829C-2E65-61CE-C293-6248A5F7665C}" name="Rei Asano (浅野 嶺)" initials="RA(嶺" userId="S::r001177@cybozu.onmicrosoft.com::4a2bf978-048f-4f17-91c1-7f9972e25f83" providerId="AD"/>
  <p188:author id="{9570ECC1-4688-F30D-470B-26640F3FE5D7}" name="Tomoka Kawahira (川平 朋花)" initials="TK(朋" userId="S::t001788@cybozu.onmicrosoft.com::850ac1ff-123f-4995-a750-4309ad12f38d" providerId="AD"/>
  <p188:author id="{ACDBA8CB-EA92-FA1C-DD80-563BF5597B0A}" name="Hodaka Yamaguchi (山口 ほだか)" initials="Hほ" userId="S::yamaguchi@cybozu.onmicrosoft.com::b4ba1ed6-3a9e-410b-abd3-6baa44894d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8A01"/>
    <a:srgbClr val="003399"/>
    <a:srgbClr val="E2E8F6"/>
    <a:srgbClr val="CC7A01"/>
    <a:srgbClr val="D98200"/>
    <a:srgbClr val="01ADA4"/>
    <a:srgbClr val="4669BD"/>
    <a:srgbClr val="E1E8F7"/>
    <a:srgbClr val="888E99"/>
    <a:srgbClr val="01AF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BC53F8-0F99-0C90-2682-333B7CC0CC33}" v="1" dt="2022-07-22T08:10:37.488"/>
    <p1510:client id="{F756282F-9614-904C-82C6-985EC8432FA0}" v="58" dt="2022-07-23T07:24:52.980"/>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75" autoAdjust="0"/>
    <p:restoredTop sz="73864" autoAdjust="0"/>
  </p:normalViewPr>
  <p:slideViewPr>
    <p:cSldViewPr snapToObjects="1">
      <p:cViewPr>
        <p:scale>
          <a:sx n="165" d="100"/>
          <a:sy n="165" d="100"/>
        </p:scale>
        <p:origin x="296" y="-1328"/>
      </p:cViewPr>
      <p:guideLst>
        <p:guide orient="horz" pos="2709"/>
        <p:guide pos="249"/>
        <p:guide orient="horz" pos="486"/>
        <p:guide pos="2880"/>
        <p:guide orient="horz" pos="305"/>
        <p:guide orient="horz" pos="2890"/>
        <p:guide/>
        <p:guide orient="horz" pos="1348"/>
        <p:guide orient="horz" pos="2618"/>
      </p:guideLst>
    </p:cSldViewPr>
  </p:slideViewPr>
  <p:outlineViewPr>
    <p:cViewPr>
      <p:scale>
        <a:sx n="33" d="100"/>
        <a:sy n="33" d="100"/>
      </p:scale>
      <p:origin x="0" y="-38824"/>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8/10/relationships/authors" Target="author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858738-EAD3-154C-936D-D2580CB6A61D}" type="datetimeFigureOut">
              <a:rPr kumimoji="1" lang="ja-JP" altLang="en-US" smtClean="0"/>
              <a:t>2022/7/28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2E1707-020D-E949-ACFB-6E06B790B73B}" type="slidenum">
              <a:rPr kumimoji="1" lang="ja-JP" altLang="en-US" smtClean="0"/>
              <a:t>‹#›</a:t>
            </a:fld>
            <a:endParaRPr kumimoji="1" lang="ja-JP" altLang="en-US"/>
          </a:p>
        </p:txBody>
      </p:sp>
    </p:spTree>
    <p:extLst>
      <p:ext uri="{BB962C8B-B14F-4D97-AF65-F5344CB8AC3E}">
        <p14:creationId xmlns:p14="http://schemas.microsoft.com/office/powerpoint/2010/main" val="2127086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42E1707-020D-E949-ACFB-6E06B790B73B}" type="slidenum">
              <a:rPr kumimoji="1" lang="ja-JP" altLang="en-US" smtClean="0"/>
              <a:t>2</a:t>
            </a:fld>
            <a:endParaRPr kumimoji="1" lang="ja-JP" altLang="en-US"/>
          </a:p>
        </p:txBody>
      </p:sp>
    </p:spTree>
    <p:extLst>
      <p:ext uri="{BB962C8B-B14F-4D97-AF65-F5344CB8AC3E}">
        <p14:creationId xmlns:p14="http://schemas.microsoft.com/office/powerpoint/2010/main" val="3954118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42E1707-020D-E949-ACFB-6E06B790B73B}" type="slidenum">
              <a:rPr kumimoji="1" lang="ja-JP" altLang="en-US" smtClean="0"/>
              <a:t>7</a:t>
            </a:fld>
            <a:endParaRPr kumimoji="1" lang="ja-JP" altLang="en-US"/>
          </a:p>
        </p:txBody>
      </p:sp>
    </p:spTree>
    <p:extLst>
      <p:ext uri="{BB962C8B-B14F-4D97-AF65-F5344CB8AC3E}">
        <p14:creationId xmlns:p14="http://schemas.microsoft.com/office/powerpoint/2010/main" val="642520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42E1707-020D-E949-ACFB-6E06B790B73B}" type="slidenum">
              <a:rPr kumimoji="1" lang="ja-JP" altLang="en-US" smtClean="0"/>
              <a:t>10</a:t>
            </a:fld>
            <a:endParaRPr kumimoji="1" lang="ja-JP" altLang="en-US"/>
          </a:p>
        </p:txBody>
      </p:sp>
    </p:spTree>
    <p:extLst>
      <p:ext uri="{BB962C8B-B14F-4D97-AF65-F5344CB8AC3E}">
        <p14:creationId xmlns:p14="http://schemas.microsoft.com/office/powerpoint/2010/main" val="731679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42E1707-020D-E949-ACFB-6E06B790B73B}" type="slidenum">
              <a:rPr kumimoji="1" lang="ja-JP" altLang="en-US" smtClean="0"/>
              <a:t>11</a:t>
            </a:fld>
            <a:endParaRPr kumimoji="1" lang="ja-JP" altLang="en-US"/>
          </a:p>
        </p:txBody>
      </p:sp>
    </p:spTree>
    <p:extLst>
      <p:ext uri="{BB962C8B-B14F-4D97-AF65-F5344CB8AC3E}">
        <p14:creationId xmlns:p14="http://schemas.microsoft.com/office/powerpoint/2010/main" val="3620757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42E1707-020D-E949-ACFB-6E06B790B73B}" type="slidenum">
              <a:rPr kumimoji="1" lang="ja-JP" altLang="en-US" smtClean="0"/>
              <a:t>13</a:t>
            </a:fld>
            <a:endParaRPr kumimoji="1" lang="ja-JP" altLang="en-US"/>
          </a:p>
        </p:txBody>
      </p:sp>
    </p:spTree>
    <p:extLst>
      <p:ext uri="{BB962C8B-B14F-4D97-AF65-F5344CB8AC3E}">
        <p14:creationId xmlns:p14="http://schemas.microsoft.com/office/powerpoint/2010/main" val="2655545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42E1707-020D-E949-ACFB-6E06B790B73B}" type="slidenum">
              <a:rPr kumimoji="1" lang="ja-JP" altLang="en-US" smtClean="0"/>
              <a:t>15</a:t>
            </a:fld>
            <a:endParaRPr kumimoji="1" lang="ja-JP" altLang="en-US"/>
          </a:p>
        </p:txBody>
      </p:sp>
    </p:spTree>
    <p:extLst>
      <p:ext uri="{BB962C8B-B14F-4D97-AF65-F5344CB8AC3E}">
        <p14:creationId xmlns:p14="http://schemas.microsoft.com/office/powerpoint/2010/main" val="177262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42E1707-020D-E949-ACFB-6E06B790B73B}" type="slidenum">
              <a:rPr kumimoji="1" lang="ja-JP" altLang="en-US" smtClean="0"/>
              <a:t>23</a:t>
            </a:fld>
            <a:endParaRPr kumimoji="1" lang="ja-JP" altLang="en-US"/>
          </a:p>
        </p:txBody>
      </p:sp>
    </p:spTree>
    <p:extLst>
      <p:ext uri="{BB962C8B-B14F-4D97-AF65-F5344CB8AC3E}">
        <p14:creationId xmlns:p14="http://schemas.microsoft.com/office/powerpoint/2010/main" val="2938433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B42E1707-020D-E949-ACFB-6E06B790B73B}" type="slidenum">
              <a:rPr kumimoji="1" lang="ja-JP" altLang="en-US" smtClean="0"/>
              <a:t>24</a:t>
            </a:fld>
            <a:endParaRPr kumimoji="1" lang="ja-JP" altLang="en-US"/>
          </a:p>
        </p:txBody>
      </p:sp>
    </p:spTree>
    <p:extLst>
      <p:ext uri="{BB962C8B-B14F-4D97-AF65-F5344CB8AC3E}">
        <p14:creationId xmlns:p14="http://schemas.microsoft.com/office/powerpoint/2010/main" val="41630770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扉_G">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DA7558D9-6DCE-424D-BE7D-B06FBA6F1928}"/>
              </a:ext>
            </a:extLst>
          </p:cNvPr>
          <p:cNvPicPr>
            <a:picLocks noChangeAspect="1"/>
          </p:cNvPicPr>
          <p:nvPr userDrawn="1"/>
        </p:nvPicPr>
        <p:blipFill rotWithShape="1">
          <a:blip r:embed="rId2"/>
          <a:srcRect l="70678"/>
          <a:stretch/>
        </p:blipFill>
        <p:spPr>
          <a:xfrm>
            <a:off x="6343556" y="2077975"/>
            <a:ext cx="2800443" cy="2796013"/>
          </a:xfrm>
          <a:prstGeom prst="rect">
            <a:avLst/>
          </a:prstGeom>
        </p:spPr>
      </p:pic>
      <p:sp>
        <p:nvSpPr>
          <p:cNvPr id="2" name="タイトル 1">
            <a:extLst>
              <a:ext uri="{FF2B5EF4-FFF2-40B4-BE49-F238E27FC236}">
                <a16:creationId xmlns:a16="http://schemas.microsoft.com/office/drawing/2014/main" id="{A5D64F65-2511-8844-90B7-EDB71818D34A}"/>
              </a:ext>
            </a:extLst>
          </p:cNvPr>
          <p:cNvSpPr>
            <a:spLocks noGrp="1"/>
          </p:cNvSpPr>
          <p:nvPr>
            <p:ph type="title"/>
          </p:nvPr>
        </p:nvSpPr>
        <p:spPr>
          <a:xfrm>
            <a:off x="477365" y="1993546"/>
            <a:ext cx="6537176" cy="1157447"/>
          </a:xfrm>
        </p:spPr>
        <p:txBody>
          <a:bodyPr anchor="ctr">
            <a:normAutofit/>
          </a:bodyPr>
          <a:lstStyle>
            <a:lvl1pPr>
              <a:lnSpc>
                <a:spcPct val="120000"/>
              </a:lnSpc>
              <a:defRPr sz="3000" b="1" i="0">
                <a:solidFill>
                  <a:schemeClr val="accent2"/>
                </a:solidFill>
                <a:latin typeface="Yu Gothic" panose="020B0400000000000000" pitchFamily="34" charset="-128"/>
                <a:ea typeface="Yu Gothic" panose="020B0400000000000000" pitchFamily="34" charset="-128"/>
              </a:defRPr>
            </a:lvl1pPr>
          </a:lstStyle>
          <a:p>
            <a:r>
              <a:rPr kumimoji="1" lang="ja-JP" altLang="en-US"/>
              <a:t>マスター タイトルの書式設定</a:t>
            </a:r>
          </a:p>
        </p:txBody>
      </p:sp>
      <p:sp>
        <p:nvSpPr>
          <p:cNvPr id="14" name="角丸四角形 13">
            <a:extLst>
              <a:ext uri="{FF2B5EF4-FFF2-40B4-BE49-F238E27FC236}">
                <a16:creationId xmlns:a16="http://schemas.microsoft.com/office/drawing/2014/main" id="{DC3EE781-F9B2-4541-9426-91A2EA88BD13}"/>
              </a:ext>
            </a:extLst>
          </p:cNvPr>
          <p:cNvSpPr/>
          <p:nvPr userDrawn="1"/>
        </p:nvSpPr>
        <p:spPr>
          <a:xfrm>
            <a:off x="0" y="4873993"/>
            <a:ext cx="9144000" cy="269509"/>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sp>
        <p:nvSpPr>
          <p:cNvPr id="15" name="正方形/長方形 14">
            <a:extLst>
              <a:ext uri="{FF2B5EF4-FFF2-40B4-BE49-F238E27FC236}">
                <a16:creationId xmlns:a16="http://schemas.microsoft.com/office/drawing/2014/main" id="{B25ADB95-9F6C-D643-987D-6ED43CF4F450}"/>
              </a:ext>
            </a:extLst>
          </p:cNvPr>
          <p:cNvSpPr/>
          <p:nvPr userDrawn="1"/>
        </p:nvSpPr>
        <p:spPr>
          <a:xfrm>
            <a:off x="8787600" y="4873990"/>
            <a:ext cx="356400" cy="2695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20250" rIns="121500" bIns="20250" rtlCol="0" anchor="ctr"/>
          <a:lstStyle/>
          <a:p>
            <a:pPr algn="l">
              <a:lnSpc>
                <a:spcPct val="130000"/>
              </a:lnSpc>
            </a:pPr>
            <a:endParaRPr kumimoji="1" lang="ja-JP" altLang="en-US" sz="900" b="1" spc="113">
              <a:latin typeface="Yu Gothic" panose="020B0400000000000000" pitchFamily="34" charset="-128"/>
              <a:ea typeface="Yu Gothic" panose="020B0400000000000000" pitchFamily="34" charset="-128"/>
            </a:endParaRPr>
          </a:p>
        </p:txBody>
      </p:sp>
      <p:sp>
        <p:nvSpPr>
          <p:cNvPr id="16" name="フッター プレースホルダー 1">
            <a:extLst>
              <a:ext uri="{FF2B5EF4-FFF2-40B4-BE49-F238E27FC236}">
                <a16:creationId xmlns:a16="http://schemas.microsoft.com/office/drawing/2014/main" id="{BA27AD68-708D-B740-8AEF-D277D128F2D7}"/>
              </a:ext>
            </a:extLst>
          </p:cNvPr>
          <p:cNvSpPr txBox="1">
            <a:spLocks/>
          </p:cNvSpPr>
          <p:nvPr userDrawn="1"/>
        </p:nvSpPr>
        <p:spPr>
          <a:xfrm>
            <a:off x="3028950" y="4915793"/>
            <a:ext cx="3086100" cy="185904"/>
          </a:xfrm>
          <a:prstGeom prst="rect">
            <a:avLst/>
          </a:prstGeom>
        </p:spPr>
        <p:txBody>
          <a:bodyPr vert="horz" lIns="68580" tIns="34290" rIns="68580" bIns="34290" rtlCol="0" anchor="ctr"/>
          <a:lstStyle>
            <a:defPPr>
              <a:defRPr lang="en-US"/>
            </a:defPPr>
            <a:lvl1pPr marL="0" algn="ct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 altLang="ja-JP" sz="900" dirty="0">
                <a:solidFill>
                  <a:schemeClr val="bg1"/>
                </a:solidFill>
              </a:rPr>
              <a:t>Copyright © Cybozu</a:t>
            </a:r>
            <a:endParaRPr kumimoji="1" lang="ja-JP" altLang="en-US" sz="900">
              <a:solidFill>
                <a:schemeClr val="bg1"/>
              </a:solidFill>
            </a:endParaRPr>
          </a:p>
        </p:txBody>
      </p:sp>
      <p:sp>
        <p:nvSpPr>
          <p:cNvPr id="18" name="スライド番号プレースホルダー 4">
            <a:extLst>
              <a:ext uri="{FF2B5EF4-FFF2-40B4-BE49-F238E27FC236}">
                <a16:creationId xmlns:a16="http://schemas.microsoft.com/office/drawing/2014/main" id="{61EE58E2-9C4D-AF49-BE56-475F16A4AE64}"/>
              </a:ext>
            </a:extLst>
          </p:cNvPr>
          <p:cNvSpPr txBox="1">
            <a:spLocks/>
          </p:cNvSpPr>
          <p:nvPr userDrawn="1"/>
        </p:nvSpPr>
        <p:spPr>
          <a:xfrm>
            <a:off x="8768428" y="4897954"/>
            <a:ext cx="403200" cy="221582"/>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508F75D-BBB8-D24F-985B-F754C17A360B}" type="slidenum">
              <a:rPr kumimoji="1" lang="ja-JP" altLang="en-US" sz="900" smtClean="0">
                <a:solidFill>
                  <a:schemeClr val="bg1"/>
                </a:solidFill>
              </a:rPr>
              <a:pPr algn="ctr"/>
              <a:t>‹#›</a:t>
            </a:fld>
            <a:endParaRPr kumimoji="1" lang="ja-JP" altLang="en-US" sz="900">
              <a:solidFill>
                <a:schemeClr val="bg1"/>
              </a:solidFill>
            </a:endParaRPr>
          </a:p>
        </p:txBody>
      </p:sp>
      <p:pic>
        <p:nvPicPr>
          <p:cNvPr id="11" name="図 10">
            <a:extLst>
              <a:ext uri="{FF2B5EF4-FFF2-40B4-BE49-F238E27FC236}">
                <a16:creationId xmlns:a16="http://schemas.microsoft.com/office/drawing/2014/main" id="{2AC944D6-F3AD-E84D-BBE8-59A02914CD29}"/>
              </a:ext>
            </a:extLst>
          </p:cNvPr>
          <p:cNvPicPr>
            <a:picLocks noChangeAspect="1"/>
          </p:cNvPicPr>
          <p:nvPr userDrawn="1"/>
        </p:nvPicPr>
        <p:blipFill>
          <a:blip r:embed="rId3"/>
          <a:stretch>
            <a:fillRect/>
          </a:stretch>
        </p:blipFill>
        <p:spPr>
          <a:xfrm>
            <a:off x="35497" y="4903200"/>
            <a:ext cx="792088" cy="219347"/>
          </a:xfrm>
          <a:prstGeom prst="rect">
            <a:avLst/>
          </a:prstGeom>
        </p:spPr>
      </p:pic>
    </p:spTree>
    <p:extLst>
      <p:ext uri="{BB962C8B-B14F-4D97-AF65-F5344CB8AC3E}">
        <p14:creationId xmlns:p14="http://schemas.microsoft.com/office/powerpoint/2010/main" val="1415099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目次_G">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E320EB99-782D-5248-9682-A5F3BE3B3BDC}"/>
              </a:ext>
            </a:extLst>
          </p:cNvPr>
          <p:cNvPicPr>
            <a:picLocks noChangeAspect="1"/>
          </p:cNvPicPr>
          <p:nvPr userDrawn="1"/>
        </p:nvPicPr>
        <p:blipFill rotWithShape="1">
          <a:blip r:embed="rId2"/>
          <a:srcRect l="70678"/>
          <a:stretch/>
        </p:blipFill>
        <p:spPr>
          <a:xfrm>
            <a:off x="6343556" y="2077975"/>
            <a:ext cx="2800443" cy="2796013"/>
          </a:xfrm>
          <a:prstGeom prst="rect">
            <a:avLst/>
          </a:prstGeom>
        </p:spPr>
      </p:pic>
      <p:sp>
        <p:nvSpPr>
          <p:cNvPr id="12" name="テキスト プレースホルダー 11">
            <a:extLst>
              <a:ext uri="{FF2B5EF4-FFF2-40B4-BE49-F238E27FC236}">
                <a16:creationId xmlns:a16="http://schemas.microsoft.com/office/drawing/2014/main" id="{BD49099B-E1C6-5949-8F50-9325BBCF4607}"/>
              </a:ext>
            </a:extLst>
          </p:cNvPr>
          <p:cNvSpPr>
            <a:spLocks noGrp="1"/>
          </p:cNvSpPr>
          <p:nvPr>
            <p:ph type="body" sz="quarter" idx="10"/>
          </p:nvPr>
        </p:nvSpPr>
        <p:spPr>
          <a:xfrm>
            <a:off x="374854" y="854277"/>
            <a:ext cx="8229599" cy="3717571"/>
          </a:xfrm>
          <a:prstGeom prst="rect">
            <a:avLst/>
          </a:prstGeom>
        </p:spPr>
        <p:txBody>
          <a:bodyPr numCol="2" spcCol="0">
            <a:normAutofit/>
          </a:bodyPr>
          <a:lstStyle>
            <a:lvl1pPr marL="257168" indent="-257168">
              <a:lnSpc>
                <a:spcPct val="120000"/>
              </a:lnSpc>
              <a:spcBef>
                <a:spcPts val="750"/>
              </a:spcBef>
              <a:buClr>
                <a:schemeClr val="accent2"/>
              </a:buClr>
              <a:buFont typeface="+mj-lt"/>
              <a:buAutoNum type="arabicPeriod"/>
              <a:tabLst/>
              <a:defRPr sz="1400" b="1" i="0">
                <a:solidFill>
                  <a:schemeClr val="tx1"/>
                </a:solidFill>
                <a:latin typeface="Yu Gothic" panose="020B0400000000000000" pitchFamily="34" charset="-128"/>
                <a:ea typeface="Yu Gothic" panose="020B0400000000000000" pitchFamily="34" charset="-128"/>
              </a:defRPr>
            </a:lvl1pPr>
            <a:lvl2pPr marL="600060" indent="-257168">
              <a:lnSpc>
                <a:spcPct val="120000"/>
              </a:lnSpc>
              <a:spcBef>
                <a:spcPts val="225"/>
              </a:spcBef>
              <a:buClr>
                <a:schemeClr val="accent3"/>
              </a:buClr>
              <a:buFont typeface="+mj-lt"/>
              <a:buAutoNum type="romanLcPeriod"/>
              <a:tabLst/>
              <a:defRPr sz="1100" b="1" i="0">
                <a:solidFill>
                  <a:schemeClr val="tx2"/>
                </a:solidFill>
                <a:latin typeface="Yu Gothic" panose="020B0400000000000000" pitchFamily="34" charset="-128"/>
                <a:ea typeface="Yu Gothic" panose="020B0400000000000000" pitchFamily="34" charset="-128"/>
              </a:defRPr>
            </a:lvl2pPr>
            <a:lvl3pPr>
              <a:defRPr b="0" i="0">
                <a:solidFill>
                  <a:schemeClr val="tx1"/>
                </a:solidFill>
                <a:latin typeface="Yu Gothic" panose="020B0400000000000000" pitchFamily="34" charset="-128"/>
                <a:ea typeface="Yu Gothic" panose="020B0400000000000000" pitchFamily="34" charset="-128"/>
              </a:defRPr>
            </a:lvl3pPr>
            <a:lvl4pPr>
              <a:defRPr b="0" i="0">
                <a:solidFill>
                  <a:schemeClr val="tx1"/>
                </a:solidFill>
                <a:latin typeface="Yu Gothic" panose="020B0400000000000000" pitchFamily="34" charset="-128"/>
                <a:ea typeface="Yu Gothic" panose="020B0400000000000000" pitchFamily="34" charset="-128"/>
              </a:defRPr>
            </a:lvl4pPr>
            <a:lvl5pPr>
              <a:defRPr b="0" i="0">
                <a:solidFill>
                  <a:schemeClr val="tx1"/>
                </a:solidFill>
                <a:latin typeface="Yu Gothic" panose="020B0400000000000000" pitchFamily="34" charset="-128"/>
                <a:ea typeface="Yu Gothic" panose="020B0400000000000000" pitchFamily="34" charset="-128"/>
              </a:defRPr>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p:txBody>
      </p:sp>
      <p:sp>
        <p:nvSpPr>
          <p:cNvPr id="4" name="タイトル 3">
            <a:extLst>
              <a:ext uri="{FF2B5EF4-FFF2-40B4-BE49-F238E27FC236}">
                <a16:creationId xmlns:a16="http://schemas.microsoft.com/office/drawing/2014/main" id="{D6AEF8E2-0030-D949-AC98-A377862B2D65}"/>
              </a:ext>
            </a:extLst>
          </p:cNvPr>
          <p:cNvSpPr>
            <a:spLocks noGrp="1"/>
          </p:cNvSpPr>
          <p:nvPr>
            <p:ph type="title"/>
          </p:nvPr>
        </p:nvSpPr>
        <p:spPr>
          <a:xfrm>
            <a:off x="251520" y="195487"/>
            <a:ext cx="8229600" cy="433286"/>
          </a:xfrm>
        </p:spPr>
        <p:txBody>
          <a:bodyPr>
            <a:normAutofit/>
          </a:bodyPr>
          <a:lstStyle>
            <a:lvl1pPr>
              <a:defRPr sz="1800" b="1" i="0">
                <a:solidFill>
                  <a:schemeClr val="tx1"/>
                </a:solidFill>
                <a:latin typeface="Yu Gothic" panose="020B0400000000000000" pitchFamily="34" charset="-128"/>
                <a:ea typeface="Yu Gothic" panose="020B0400000000000000" pitchFamily="34" charset="-128"/>
              </a:defRPr>
            </a:lvl1pPr>
          </a:lstStyle>
          <a:p>
            <a:r>
              <a:rPr kumimoji="1" lang="ja-JP" altLang="en-US"/>
              <a:t>マスター タイトルの書式設定</a:t>
            </a:r>
          </a:p>
        </p:txBody>
      </p:sp>
      <p:sp>
        <p:nvSpPr>
          <p:cNvPr id="9" name="角丸四角形 8">
            <a:extLst>
              <a:ext uri="{FF2B5EF4-FFF2-40B4-BE49-F238E27FC236}">
                <a16:creationId xmlns:a16="http://schemas.microsoft.com/office/drawing/2014/main" id="{70722E7F-9427-7544-A0A1-8A603E6A4E1A}"/>
              </a:ext>
            </a:extLst>
          </p:cNvPr>
          <p:cNvSpPr/>
          <p:nvPr userDrawn="1"/>
        </p:nvSpPr>
        <p:spPr>
          <a:xfrm>
            <a:off x="0" y="4873993"/>
            <a:ext cx="9144000" cy="269509"/>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sp>
        <p:nvSpPr>
          <p:cNvPr id="10" name="正方形/長方形 9">
            <a:extLst>
              <a:ext uri="{FF2B5EF4-FFF2-40B4-BE49-F238E27FC236}">
                <a16:creationId xmlns:a16="http://schemas.microsoft.com/office/drawing/2014/main" id="{40D98121-97BD-5A41-99D8-F2FE5327E96D}"/>
              </a:ext>
            </a:extLst>
          </p:cNvPr>
          <p:cNvSpPr/>
          <p:nvPr userDrawn="1"/>
        </p:nvSpPr>
        <p:spPr>
          <a:xfrm>
            <a:off x="8787600" y="4873990"/>
            <a:ext cx="356400" cy="2695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20250" rIns="121500" bIns="20250" rtlCol="0" anchor="ctr"/>
          <a:lstStyle/>
          <a:p>
            <a:pPr algn="l">
              <a:lnSpc>
                <a:spcPct val="130000"/>
              </a:lnSpc>
            </a:pPr>
            <a:endParaRPr kumimoji="1" lang="ja-JP" altLang="en-US" sz="900" b="1" spc="113">
              <a:latin typeface="Yu Gothic" panose="020B0400000000000000" pitchFamily="34" charset="-128"/>
              <a:ea typeface="Yu Gothic" panose="020B0400000000000000" pitchFamily="34" charset="-128"/>
            </a:endParaRPr>
          </a:p>
        </p:txBody>
      </p:sp>
      <p:sp>
        <p:nvSpPr>
          <p:cNvPr id="11" name="フッター プレースホルダー 1">
            <a:extLst>
              <a:ext uri="{FF2B5EF4-FFF2-40B4-BE49-F238E27FC236}">
                <a16:creationId xmlns:a16="http://schemas.microsoft.com/office/drawing/2014/main" id="{8E0A8E9B-3A0F-6B46-BD6C-99932CD470CD}"/>
              </a:ext>
            </a:extLst>
          </p:cNvPr>
          <p:cNvSpPr txBox="1">
            <a:spLocks/>
          </p:cNvSpPr>
          <p:nvPr userDrawn="1"/>
        </p:nvSpPr>
        <p:spPr>
          <a:xfrm>
            <a:off x="3028950" y="4915793"/>
            <a:ext cx="3086100" cy="185904"/>
          </a:xfrm>
          <a:prstGeom prst="rect">
            <a:avLst/>
          </a:prstGeom>
        </p:spPr>
        <p:txBody>
          <a:bodyPr vert="horz" lIns="68580" tIns="34290" rIns="68580" bIns="34290" rtlCol="0" anchor="ctr"/>
          <a:lstStyle>
            <a:defPPr>
              <a:defRPr lang="en-US"/>
            </a:defPPr>
            <a:lvl1pPr marL="0" algn="ct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 altLang="ja-JP" sz="900" dirty="0">
                <a:solidFill>
                  <a:schemeClr val="bg1"/>
                </a:solidFill>
              </a:rPr>
              <a:t>Copyright © Cybozu</a:t>
            </a:r>
            <a:endParaRPr kumimoji="1" lang="ja-JP" altLang="en-US" sz="900">
              <a:solidFill>
                <a:schemeClr val="bg1"/>
              </a:solidFill>
            </a:endParaRPr>
          </a:p>
        </p:txBody>
      </p:sp>
      <p:sp>
        <p:nvSpPr>
          <p:cNvPr id="14" name="スライド番号プレースホルダー 4">
            <a:extLst>
              <a:ext uri="{FF2B5EF4-FFF2-40B4-BE49-F238E27FC236}">
                <a16:creationId xmlns:a16="http://schemas.microsoft.com/office/drawing/2014/main" id="{CCA26BAD-465D-1942-A5EC-DFD8996E79B9}"/>
              </a:ext>
            </a:extLst>
          </p:cNvPr>
          <p:cNvSpPr txBox="1">
            <a:spLocks/>
          </p:cNvSpPr>
          <p:nvPr userDrawn="1"/>
        </p:nvSpPr>
        <p:spPr>
          <a:xfrm>
            <a:off x="8768428" y="4897954"/>
            <a:ext cx="403200" cy="221582"/>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508F75D-BBB8-D24F-985B-F754C17A360B}" type="slidenum">
              <a:rPr kumimoji="1" lang="ja-JP" altLang="en-US" sz="900" smtClean="0">
                <a:solidFill>
                  <a:schemeClr val="bg1"/>
                </a:solidFill>
              </a:rPr>
              <a:pPr algn="ctr"/>
              <a:t>‹#›</a:t>
            </a:fld>
            <a:endParaRPr kumimoji="1" lang="ja-JP" altLang="en-US" sz="900">
              <a:solidFill>
                <a:schemeClr val="bg1"/>
              </a:solidFill>
            </a:endParaRPr>
          </a:p>
        </p:txBody>
      </p:sp>
      <p:pic>
        <p:nvPicPr>
          <p:cNvPr id="17" name="図 16">
            <a:extLst>
              <a:ext uri="{FF2B5EF4-FFF2-40B4-BE49-F238E27FC236}">
                <a16:creationId xmlns:a16="http://schemas.microsoft.com/office/drawing/2014/main" id="{BBE481B1-5D3E-2247-B2A8-C0E210DC457E}"/>
              </a:ext>
            </a:extLst>
          </p:cNvPr>
          <p:cNvPicPr>
            <a:picLocks noChangeAspect="1"/>
          </p:cNvPicPr>
          <p:nvPr userDrawn="1"/>
        </p:nvPicPr>
        <p:blipFill>
          <a:blip r:embed="rId3"/>
          <a:stretch>
            <a:fillRect/>
          </a:stretch>
        </p:blipFill>
        <p:spPr>
          <a:xfrm>
            <a:off x="35497" y="4903200"/>
            <a:ext cx="792088" cy="219347"/>
          </a:xfrm>
          <a:prstGeom prst="rect">
            <a:avLst/>
          </a:prstGeom>
        </p:spPr>
      </p:pic>
    </p:spTree>
    <p:extLst>
      <p:ext uri="{BB962C8B-B14F-4D97-AF65-F5344CB8AC3E}">
        <p14:creationId xmlns:p14="http://schemas.microsoft.com/office/powerpoint/2010/main" val="3077621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12" name="テキスト プレースホルダー 11">
            <a:extLst>
              <a:ext uri="{FF2B5EF4-FFF2-40B4-BE49-F238E27FC236}">
                <a16:creationId xmlns:a16="http://schemas.microsoft.com/office/drawing/2014/main" id="{BD49099B-E1C6-5949-8F50-9325BBCF4607}"/>
              </a:ext>
            </a:extLst>
          </p:cNvPr>
          <p:cNvSpPr>
            <a:spLocks noGrp="1"/>
          </p:cNvSpPr>
          <p:nvPr>
            <p:ph type="body" sz="quarter" idx="10"/>
          </p:nvPr>
        </p:nvSpPr>
        <p:spPr>
          <a:xfrm>
            <a:off x="374856" y="854278"/>
            <a:ext cx="8229599" cy="3717571"/>
          </a:xfrm>
          <a:prstGeom prst="rect">
            <a:avLst/>
          </a:prstGeom>
        </p:spPr>
        <p:txBody>
          <a:bodyPr numCol="2" spcCol="0">
            <a:normAutofit/>
          </a:bodyPr>
          <a:lstStyle>
            <a:lvl1pPr marL="257162" indent="-257162">
              <a:lnSpc>
                <a:spcPct val="120000"/>
              </a:lnSpc>
              <a:spcBef>
                <a:spcPts val="750"/>
              </a:spcBef>
              <a:buClr>
                <a:schemeClr val="accent2"/>
              </a:buClr>
              <a:buFont typeface="+mj-lt"/>
              <a:buAutoNum type="arabicPeriod"/>
              <a:tabLst/>
              <a:defRPr sz="1400" b="1" i="0">
                <a:solidFill>
                  <a:schemeClr val="tx1"/>
                </a:solidFill>
                <a:latin typeface="Yu Gothic" panose="020B0400000000000000" pitchFamily="34" charset="-128"/>
                <a:ea typeface="Yu Gothic" panose="020B0400000000000000" pitchFamily="34" charset="-128"/>
              </a:defRPr>
            </a:lvl1pPr>
            <a:lvl2pPr marL="600045" indent="-257162">
              <a:lnSpc>
                <a:spcPct val="120000"/>
              </a:lnSpc>
              <a:spcBef>
                <a:spcPts val="225"/>
              </a:spcBef>
              <a:buClr>
                <a:schemeClr val="accent3"/>
              </a:buClr>
              <a:buFont typeface="+mj-lt"/>
              <a:buAutoNum type="romanLcPeriod"/>
              <a:tabLst/>
              <a:defRPr sz="1100" b="1" i="0">
                <a:solidFill>
                  <a:schemeClr val="tx2"/>
                </a:solidFill>
                <a:latin typeface="Yu Gothic" panose="020B0400000000000000" pitchFamily="34" charset="-128"/>
                <a:ea typeface="Yu Gothic" panose="020B0400000000000000" pitchFamily="34" charset="-128"/>
              </a:defRPr>
            </a:lvl2pPr>
            <a:lvl3pPr>
              <a:defRPr b="0" i="0">
                <a:solidFill>
                  <a:schemeClr val="tx1"/>
                </a:solidFill>
                <a:latin typeface="Yu Gothic" panose="020B0400000000000000" pitchFamily="34" charset="-128"/>
                <a:ea typeface="Yu Gothic" panose="020B0400000000000000" pitchFamily="34" charset="-128"/>
              </a:defRPr>
            </a:lvl3pPr>
            <a:lvl4pPr>
              <a:defRPr b="0" i="0">
                <a:solidFill>
                  <a:schemeClr val="tx1"/>
                </a:solidFill>
                <a:latin typeface="Yu Gothic" panose="020B0400000000000000" pitchFamily="34" charset="-128"/>
                <a:ea typeface="Yu Gothic" panose="020B0400000000000000" pitchFamily="34" charset="-128"/>
              </a:defRPr>
            </a:lvl4pPr>
            <a:lvl5pPr>
              <a:defRPr b="0" i="0">
                <a:solidFill>
                  <a:schemeClr val="tx1"/>
                </a:solidFill>
                <a:latin typeface="Yu Gothic" panose="020B0400000000000000" pitchFamily="34" charset="-128"/>
                <a:ea typeface="Yu Gothic" panose="020B0400000000000000" pitchFamily="34" charset="-128"/>
              </a:defRPr>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p:txBody>
      </p:sp>
      <p:sp>
        <p:nvSpPr>
          <p:cNvPr id="4" name="タイトル 3">
            <a:extLst>
              <a:ext uri="{FF2B5EF4-FFF2-40B4-BE49-F238E27FC236}">
                <a16:creationId xmlns:a16="http://schemas.microsoft.com/office/drawing/2014/main" id="{D6AEF8E2-0030-D949-AC98-A377862B2D65}"/>
              </a:ext>
            </a:extLst>
          </p:cNvPr>
          <p:cNvSpPr>
            <a:spLocks noGrp="1"/>
          </p:cNvSpPr>
          <p:nvPr>
            <p:ph type="title"/>
          </p:nvPr>
        </p:nvSpPr>
        <p:spPr>
          <a:xfrm>
            <a:off x="251520" y="195487"/>
            <a:ext cx="8229600" cy="433286"/>
          </a:xfrm>
        </p:spPr>
        <p:txBody>
          <a:bodyPr>
            <a:normAutofit/>
          </a:bodyPr>
          <a:lstStyle>
            <a:lvl1pPr>
              <a:defRPr sz="1800" b="1" i="0">
                <a:solidFill>
                  <a:schemeClr val="tx1"/>
                </a:solidFill>
                <a:latin typeface="Yu Gothic" panose="020B0400000000000000" pitchFamily="34" charset="-128"/>
                <a:ea typeface="Yu Gothic" panose="020B0400000000000000" pitchFamily="34" charset="-128"/>
              </a:defRPr>
            </a:lvl1pPr>
          </a:lstStyle>
          <a:p>
            <a:r>
              <a:rPr kumimoji="1" lang="ja-JP" altLang="en-US"/>
              <a:t>マスター タイトルの書式設定</a:t>
            </a:r>
          </a:p>
        </p:txBody>
      </p:sp>
      <p:sp>
        <p:nvSpPr>
          <p:cNvPr id="9" name="角丸四角形 8">
            <a:extLst>
              <a:ext uri="{FF2B5EF4-FFF2-40B4-BE49-F238E27FC236}">
                <a16:creationId xmlns:a16="http://schemas.microsoft.com/office/drawing/2014/main" id="{70722E7F-9427-7544-A0A1-8A603E6A4E1A}"/>
              </a:ext>
            </a:extLst>
          </p:cNvPr>
          <p:cNvSpPr/>
          <p:nvPr userDrawn="1"/>
        </p:nvSpPr>
        <p:spPr>
          <a:xfrm>
            <a:off x="0" y="4873994"/>
            <a:ext cx="9144000" cy="269509"/>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sp>
        <p:nvSpPr>
          <p:cNvPr id="10" name="正方形/長方形 9">
            <a:extLst>
              <a:ext uri="{FF2B5EF4-FFF2-40B4-BE49-F238E27FC236}">
                <a16:creationId xmlns:a16="http://schemas.microsoft.com/office/drawing/2014/main" id="{40D98121-97BD-5A41-99D8-F2FE5327E96D}"/>
              </a:ext>
            </a:extLst>
          </p:cNvPr>
          <p:cNvSpPr/>
          <p:nvPr userDrawn="1"/>
        </p:nvSpPr>
        <p:spPr>
          <a:xfrm>
            <a:off x="8787600" y="4873990"/>
            <a:ext cx="356400" cy="2695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20250" rIns="121500" bIns="20250" rtlCol="0" anchor="ctr"/>
          <a:lstStyle/>
          <a:p>
            <a:pPr algn="l">
              <a:lnSpc>
                <a:spcPct val="130000"/>
              </a:lnSpc>
            </a:pPr>
            <a:endParaRPr kumimoji="1" lang="ja-JP" altLang="en-US" sz="900" b="1" spc="113">
              <a:latin typeface="Yu Gothic" panose="020B0400000000000000" pitchFamily="34" charset="-128"/>
              <a:ea typeface="Yu Gothic" panose="020B0400000000000000" pitchFamily="34" charset="-128"/>
            </a:endParaRPr>
          </a:p>
        </p:txBody>
      </p:sp>
      <p:sp>
        <p:nvSpPr>
          <p:cNvPr id="11" name="フッター プレースホルダー 1">
            <a:extLst>
              <a:ext uri="{FF2B5EF4-FFF2-40B4-BE49-F238E27FC236}">
                <a16:creationId xmlns:a16="http://schemas.microsoft.com/office/drawing/2014/main" id="{8E0A8E9B-3A0F-6B46-BD6C-99932CD470CD}"/>
              </a:ext>
            </a:extLst>
          </p:cNvPr>
          <p:cNvSpPr txBox="1">
            <a:spLocks/>
          </p:cNvSpPr>
          <p:nvPr userDrawn="1"/>
        </p:nvSpPr>
        <p:spPr>
          <a:xfrm>
            <a:off x="3028950" y="4915793"/>
            <a:ext cx="3086100" cy="185904"/>
          </a:xfrm>
          <a:prstGeom prst="rect">
            <a:avLst/>
          </a:prstGeom>
        </p:spPr>
        <p:txBody>
          <a:bodyPr vert="horz" lIns="68580" tIns="34290" rIns="68580" bIns="34290" rtlCol="0" anchor="ctr"/>
          <a:lstStyle>
            <a:defPPr>
              <a:defRPr lang="en-US"/>
            </a:defPPr>
            <a:lvl1pPr marL="0" algn="ct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 altLang="ja-JP" sz="900" dirty="0">
                <a:solidFill>
                  <a:schemeClr val="bg1"/>
                </a:solidFill>
              </a:rPr>
              <a:t>Copyright © Cybozu</a:t>
            </a:r>
            <a:endParaRPr kumimoji="1" lang="ja-JP" altLang="en-US" sz="900">
              <a:solidFill>
                <a:schemeClr val="bg1"/>
              </a:solidFill>
            </a:endParaRPr>
          </a:p>
        </p:txBody>
      </p:sp>
      <p:sp>
        <p:nvSpPr>
          <p:cNvPr id="14" name="スライド番号プレースホルダー 4">
            <a:extLst>
              <a:ext uri="{FF2B5EF4-FFF2-40B4-BE49-F238E27FC236}">
                <a16:creationId xmlns:a16="http://schemas.microsoft.com/office/drawing/2014/main" id="{CCA26BAD-465D-1942-A5EC-DFD8996E79B9}"/>
              </a:ext>
            </a:extLst>
          </p:cNvPr>
          <p:cNvSpPr txBox="1">
            <a:spLocks/>
          </p:cNvSpPr>
          <p:nvPr userDrawn="1"/>
        </p:nvSpPr>
        <p:spPr>
          <a:xfrm>
            <a:off x="8768428" y="4897954"/>
            <a:ext cx="403200" cy="221582"/>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508F75D-BBB8-D24F-985B-F754C17A360B}" type="slidenum">
              <a:rPr kumimoji="1" lang="ja-JP" altLang="en-US" sz="900" smtClean="0">
                <a:solidFill>
                  <a:schemeClr val="bg1"/>
                </a:solidFill>
              </a:rPr>
              <a:pPr algn="ctr"/>
              <a:t>‹#›</a:t>
            </a:fld>
            <a:endParaRPr kumimoji="1" lang="ja-JP" altLang="en-US" sz="900">
              <a:solidFill>
                <a:schemeClr val="bg1"/>
              </a:solidFill>
            </a:endParaRPr>
          </a:p>
        </p:txBody>
      </p:sp>
      <p:pic>
        <p:nvPicPr>
          <p:cNvPr id="15" name="図 14">
            <a:extLst>
              <a:ext uri="{FF2B5EF4-FFF2-40B4-BE49-F238E27FC236}">
                <a16:creationId xmlns:a16="http://schemas.microsoft.com/office/drawing/2014/main" id="{BF521572-9544-3541-980F-0F07FAAEC18B}"/>
              </a:ext>
            </a:extLst>
          </p:cNvPr>
          <p:cNvPicPr>
            <a:picLocks noChangeAspect="1"/>
          </p:cNvPicPr>
          <p:nvPr userDrawn="1"/>
        </p:nvPicPr>
        <p:blipFill>
          <a:blip r:embed="rId2"/>
          <a:stretch>
            <a:fillRect/>
          </a:stretch>
        </p:blipFill>
        <p:spPr>
          <a:xfrm>
            <a:off x="35497" y="4903200"/>
            <a:ext cx="792088" cy="219347"/>
          </a:xfrm>
          <a:prstGeom prst="rect">
            <a:avLst/>
          </a:prstGeom>
        </p:spPr>
      </p:pic>
    </p:spTree>
    <p:extLst>
      <p:ext uri="{BB962C8B-B14F-4D97-AF65-F5344CB8AC3E}">
        <p14:creationId xmlns:p14="http://schemas.microsoft.com/office/powerpoint/2010/main" val="1376641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目次">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DA7558D9-6DCE-424D-BE7D-B06FBA6F1928}"/>
              </a:ext>
            </a:extLst>
          </p:cNvPr>
          <p:cNvPicPr>
            <a:picLocks noChangeAspect="1"/>
          </p:cNvPicPr>
          <p:nvPr userDrawn="1"/>
        </p:nvPicPr>
        <p:blipFill rotWithShape="1">
          <a:blip r:embed="rId2"/>
          <a:srcRect l="70678"/>
          <a:stretch/>
        </p:blipFill>
        <p:spPr>
          <a:xfrm>
            <a:off x="6343556" y="2077975"/>
            <a:ext cx="2800443" cy="2796013"/>
          </a:xfrm>
          <a:prstGeom prst="rect">
            <a:avLst/>
          </a:prstGeom>
        </p:spPr>
      </p:pic>
      <p:sp>
        <p:nvSpPr>
          <p:cNvPr id="12" name="テキスト プレースホルダー 11">
            <a:extLst>
              <a:ext uri="{FF2B5EF4-FFF2-40B4-BE49-F238E27FC236}">
                <a16:creationId xmlns:a16="http://schemas.microsoft.com/office/drawing/2014/main" id="{BD49099B-E1C6-5949-8F50-9325BBCF4607}"/>
              </a:ext>
            </a:extLst>
          </p:cNvPr>
          <p:cNvSpPr>
            <a:spLocks noGrp="1"/>
          </p:cNvSpPr>
          <p:nvPr>
            <p:ph type="body" sz="quarter" idx="10"/>
          </p:nvPr>
        </p:nvSpPr>
        <p:spPr>
          <a:xfrm>
            <a:off x="374856" y="854278"/>
            <a:ext cx="8229599" cy="3717571"/>
          </a:xfrm>
          <a:prstGeom prst="rect">
            <a:avLst/>
          </a:prstGeom>
        </p:spPr>
        <p:txBody>
          <a:bodyPr numCol="2" spcCol="0">
            <a:normAutofit/>
          </a:bodyPr>
          <a:lstStyle>
            <a:lvl1pPr marL="257162" indent="-257162">
              <a:lnSpc>
                <a:spcPct val="120000"/>
              </a:lnSpc>
              <a:spcBef>
                <a:spcPts val="750"/>
              </a:spcBef>
              <a:buClr>
                <a:schemeClr val="accent2"/>
              </a:buClr>
              <a:buFont typeface="+mj-lt"/>
              <a:buAutoNum type="arabicPeriod"/>
              <a:tabLst/>
              <a:defRPr sz="1400" b="1" i="0">
                <a:solidFill>
                  <a:schemeClr val="tx1"/>
                </a:solidFill>
                <a:latin typeface="Yu Gothic" panose="020B0400000000000000" pitchFamily="34" charset="-128"/>
                <a:ea typeface="Yu Gothic" panose="020B0400000000000000" pitchFamily="34" charset="-128"/>
              </a:defRPr>
            </a:lvl1pPr>
            <a:lvl2pPr marL="600045" indent="-257162">
              <a:lnSpc>
                <a:spcPct val="120000"/>
              </a:lnSpc>
              <a:spcBef>
                <a:spcPts val="225"/>
              </a:spcBef>
              <a:buClr>
                <a:schemeClr val="accent3"/>
              </a:buClr>
              <a:buFont typeface="+mj-lt"/>
              <a:buAutoNum type="romanLcPeriod"/>
              <a:tabLst/>
              <a:defRPr sz="1100" b="1" i="0">
                <a:solidFill>
                  <a:schemeClr val="tx2"/>
                </a:solidFill>
                <a:latin typeface="Yu Gothic" panose="020B0400000000000000" pitchFamily="34" charset="-128"/>
                <a:ea typeface="Yu Gothic" panose="020B0400000000000000" pitchFamily="34" charset="-128"/>
              </a:defRPr>
            </a:lvl2pPr>
            <a:lvl3pPr>
              <a:defRPr b="0" i="0">
                <a:solidFill>
                  <a:schemeClr val="tx1"/>
                </a:solidFill>
                <a:latin typeface="Yu Gothic" panose="020B0400000000000000" pitchFamily="34" charset="-128"/>
                <a:ea typeface="Yu Gothic" panose="020B0400000000000000" pitchFamily="34" charset="-128"/>
              </a:defRPr>
            </a:lvl3pPr>
            <a:lvl4pPr>
              <a:defRPr b="0" i="0">
                <a:solidFill>
                  <a:schemeClr val="tx1"/>
                </a:solidFill>
                <a:latin typeface="Yu Gothic" panose="020B0400000000000000" pitchFamily="34" charset="-128"/>
                <a:ea typeface="Yu Gothic" panose="020B0400000000000000" pitchFamily="34" charset="-128"/>
              </a:defRPr>
            </a:lvl4pPr>
            <a:lvl5pPr>
              <a:defRPr b="0" i="0">
                <a:solidFill>
                  <a:schemeClr val="tx1"/>
                </a:solidFill>
                <a:latin typeface="Yu Gothic" panose="020B0400000000000000" pitchFamily="34" charset="-128"/>
                <a:ea typeface="Yu Gothic" panose="020B0400000000000000" pitchFamily="34" charset="-128"/>
              </a:defRPr>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p:txBody>
      </p:sp>
      <p:sp>
        <p:nvSpPr>
          <p:cNvPr id="4" name="タイトル 3">
            <a:extLst>
              <a:ext uri="{FF2B5EF4-FFF2-40B4-BE49-F238E27FC236}">
                <a16:creationId xmlns:a16="http://schemas.microsoft.com/office/drawing/2014/main" id="{D6AEF8E2-0030-D949-AC98-A377862B2D65}"/>
              </a:ext>
            </a:extLst>
          </p:cNvPr>
          <p:cNvSpPr>
            <a:spLocks noGrp="1"/>
          </p:cNvSpPr>
          <p:nvPr>
            <p:ph type="title"/>
          </p:nvPr>
        </p:nvSpPr>
        <p:spPr>
          <a:xfrm>
            <a:off x="251520" y="195487"/>
            <a:ext cx="8229600" cy="433286"/>
          </a:xfrm>
        </p:spPr>
        <p:txBody>
          <a:bodyPr>
            <a:normAutofit/>
          </a:bodyPr>
          <a:lstStyle>
            <a:lvl1pPr>
              <a:defRPr sz="1800" b="1" i="0">
                <a:solidFill>
                  <a:schemeClr val="tx1"/>
                </a:solidFill>
                <a:latin typeface="Yu Gothic" panose="020B0400000000000000" pitchFamily="34" charset="-128"/>
                <a:ea typeface="Yu Gothic" panose="020B0400000000000000" pitchFamily="34" charset="-128"/>
              </a:defRPr>
            </a:lvl1pPr>
          </a:lstStyle>
          <a:p>
            <a:r>
              <a:rPr kumimoji="1" lang="ja-JP" altLang="en-US"/>
              <a:t>マスター タイトルの書式設定</a:t>
            </a:r>
          </a:p>
        </p:txBody>
      </p:sp>
      <p:sp>
        <p:nvSpPr>
          <p:cNvPr id="9" name="角丸四角形 8">
            <a:extLst>
              <a:ext uri="{FF2B5EF4-FFF2-40B4-BE49-F238E27FC236}">
                <a16:creationId xmlns:a16="http://schemas.microsoft.com/office/drawing/2014/main" id="{70722E7F-9427-7544-A0A1-8A603E6A4E1A}"/>
              </a:ext>
            </a:extLst>
          </p:cNvPr>
          <p:cNvSpPr/>
          <p:nvPr userDrawn="1"/>
        </p:nvSpPr>
        <p:spPr>
          <a:xfrm>
            <a:off x="0" y="4873994"/>
            <a:ext cx="9144000" cy="269509"/>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sp>
        <p:nvSpPr>
          <p:cNvPr id="10" name="正方形/長方形 9">
            <a:extLst>
              <a:ext uri="{FF2B5EF4-FFF2-40B4-BE49-F238E27FC236}">
                <a16:creationId xmlns:a16="http://schemas.microsoft.com/office/drawing/2014/main" id="{40D98121-97BD-5A41-99D8-F2FE5327E96D}"/>
              </a:ext>
            </a:extLst>
          </p:cNvPr>
          <p:cNvSpPr/>
          <p:nvPr userDrawn="1"/>
        </p:nvSpPr>
        <p:spPr>
          <a:xfrm>
            <a:off x="8787600" y="4873990"/>
            <a:ext cx="356400" cy="2695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20250" rIns="121500" bIns="20250" rtlCol="0" anchor="ctr"/>
          <a:lstStyle/>
          <a:p>
            <a:pPr algn="l">
              <a:lnSpc>
                <a:spcPct val="130000"/>
              </a:lnSpc>
            </a:pPr>
            <a:endParaRPr kumimoji="1" lang="ja-JP" altLang="en-US" sz="900" b="1" spc="113">
              <a:latin typeface="Yu Gothic" panose="020B0400000000000000" pitchFamily="34" charset="-128"/>
              <a:ea typeface="Yu Gothic" panose="020B0400000000000000" pitchFamily="34" charset="-128"/>
            </a:endParaRPr>
          </a:p>
        </p:txBody>
      </p:sp>
      <p:sp>
        <p:nvSpPr>
          <p:cNvPr id="11" name="フッター プレースホルダー 1">
            <a:extLst>
              <a:ext uri="{FF2B5EF4-FFF2-40B4-BE49-F238E27FC236}">
                <a16:creationId xmlns:a16="http://schemas.microsoft.com/office/drawing/2014/main" id="{8E0A8E9B-3A0F-6B46-BD6C-99932CD470CD}"/>
              </a:ext>
            </a:extLst>
          </p:cNvPr>
          <p:cNvSpPr txBox="1">
            <a:spLocks/>
          </p:cNvSpPr>
          <p:nvPr userDrawn="1"/>
        </p:nvSpPr>
        <p:spPr>
          <a:xfrm>
            <a:off x="3028950" y="4915793"/>
            <a:ext cx="3086100" cy="185904"/>
          </a:xfrm>
          <a:prstGeom prst="rect">
            <a:avLst/>
          </a:prstGeom>
        </p:spPr>
        <p:txBody>
          <a:bodyPr vert="horz" lIns="68580" tIns="34290" rIns="68580" bIns="34290" rtlCol="0" anchor="ctr"/>
          <a:lstStyle>
            <a:defPPr>
              <a:defRPr lang="en-US"/>
            </a:defPPr>
            <a:lvl1pPr marL="0" algn="ct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 altLang="ja-JP" sz="900" dirty="0">
                <a:solidFill>
                  <a:schemeClr val="bg1"/>
                </a:solidFill>
              </a:rPr>
              <a:t>Copyright © Cybozu</a:t>
            </a:r>
            <a:endParaRPr kumimoji="1" lang="ja-JP" altLang="en-US" sz="900">
              <a:solidFill>
                <a:schemeClr val="bg1"/>
              </a:solidFill>
            </a:endParaRPr>
          </a:p>
        </p:txBody>
      </p:sp>
      <p:sp>
        <p:nvSpPr>
          <p:cNvPr id="14" name="スライド番号プレースホルダー 4">
            <a:extLst>
              <a:ext uri="{FF2B5EF4-FFF2-40B4-BE49-F238E27FC236}">
                <a16:creationId xmlns:a16="http://schemas.microsoft.com/office/drawing/2014/main" id="{CCA26BAD-465D-1942-A5EC-DFD8996E79B9}"/>
              </a:ext>
            </a:extLst>
          </p:cNvPr>
          <p:cNvSpPr txBox="1">
            <a:spLocks/>
          </p:cNvSpPr>
          <p:nvPr userDrawn="1"/>
        </p:nvSpPr>
        <p:spPr>
          <a:xfrm>
            <a:off x="8768428" y="4897954"/>
            <a:ext cx="403200" cy="221582"/>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508F75D-BBB8-D24F-985B-F754C17A360B}" type="slidenum">
              <a:rPr kumimoji="1" lang="ja-JP" altLang="en-US" sz="900" smtClean="0">
                <a:solidFill>
                  <a:schemeClr val="bg1"/>
                </a:solidFill>
              </a:rPr>
              <a:pPr algn="ctr"/>
              <a:t>‹#›</a:t>
            </a:fld>
            <a:endParaRPr kumimoji="1" lang="ja-JP" altLang="en-US" sz="900">
              <a:solidFill>
                <a:schemeClr val="bg1"/>
              </a:solidFill>
            </a:endParaRPr>
          </a:p>
        </p:txBody>
      </p:sp>
      <p:pic>
        <p:nvPicPr>
          <p:cNvPr id="15" name="図 14">
            <a:extLst>
              <a:ext uri="{FF2B5EF4-FFF2-40B4-BE49-F238E27FC236}">
                <a16:creationId xmlns:a16="http://schemas.microsoft.com/office/drawing/2014/main" id="{BF521572-9544-3541-980F-0F07FAAEC18B}"/>
              </a:ext>
            </a:extLst>
          </p:cNvPr>
          <p:cNvPicPr>
            <a:picLocks noChangeAspect="1"/>
          </p:cNvPicPr>
          <p:nvPr userDrawn="1"/>
        </p:nvPicPr>
        <p:blipFill>
          <a:blip r:embed="rId3"/>
          <a:stretch>
            <a:fillRect/>
          </a:stretch>
        </p:blipFill>
        <p:spPr>
          <a:xfrm>
            <a:off x="35497" y="4903200"/>
            <a:ext cx="792088" cy="219347"/>
          </a:xfrm>
          <a:prstGeom prst="rect">
            <a:avLst/>
          </a:prstGeom>
        </p:spPr>
      </p:pic>
    </p:spTree>
    <p:extLst>
      <p:ext uri="{BB962C8B-B14F-4D97-AF65-F5344CB8AC3E}">
        <p14:creationId xmlns:p14="http://schemas.microsoft.com/office/powerpoint/2010/main" val="320404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本文">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DA7558D9-6DCE-424D-BE7D-B06FBA6F1928}"/>
              </a:ext>
            </a:extLst>
          </p:cNvPr>
          <p:cNvPicPr>
            <a:picLocks noChangeAspect="1"/>
          </p:cNvPicPr>
          <p:nvPr userDrawn="1"/>
        </p:nvPicPr>
        <p:blipFill rotWithShape="1">
          <a:blip r:embed="rId2"/>
          <a:srcRect l="70678"/>
          <a:stretch/>
        </p:blipFill>
        <p:spPr>
          <a:xfrm>
            <a:off x="6343556" y="2077975"/>
            <a:ext cx="2800443" cy="2796013"/>
          </a:xfrm>
          <a:prstGeom prst="rect">
            <a:avLst/>
          </a:prstGeom>
        </p:spPr>
      </p:pic>
      <p:sp>
        <p:nvSpPr>
          <p:cNvPr id="12" name="テキスト プレースホルダー 11">
            <a:extLst>
              <a:ext uri="{FF2B5EF4-FFF2-40B4-BE49-F238E27FC236}">
                <a16:creationId xmlns:a16="http://schemas.microsoft.com/office/drawing/2014/main" id="{BD49099B-E1C6-5949-8F50-9325BBCF4607}"/>
              </a:ext>
            </a:extLst>
          </p:cNvPr>
          <p:cNvSpPr>
            <a:spLocks noGrp="1"/>
          </p:cNvSpPr>
          <p:nvPr>
            <p:ph type="body" sz="quarter" idx="10"/>
          </p:nvPr>
        </p:nvSpPr>
        <p:spPr>
          <a:xfrm>
            <a:off x="374854" y="854277"/>
            <a:ext cx="8229599" cy="3717571"/>
          </a:xfrm>
          <a:prstGeom prst="rect">
            <a:avLst/>
          </a:prstGeom>
        </p:spPr>
        <p:txBody>
          <a:bodyPr>
            <a:normAutofit/>
          </a:bodyPr>
          <a:lstStyle>
            <a:lvl1pPr marL="202401" indent="-202401">
              <a:lnSpc>
                <a:spcPct val="130000"/>
              </a:lnSpc>
              <a:buClr>
                <a:schemeClr val="accent2"/>
              </a:buClr>
              <a:buFont typeface="Wingdings" pitchFamily="2" charset="2"/>
              <a:buChar char="l"/>
              <a:tabLst/>
              <a:defRPr sz="1400" b="0" i="0">
                <a:solidFill>
                  <a:schemeClr val="tx1"/>
                </a:solidFill>
                <a:latin typeface="Yu Gothic Medium" panose="020B0400000000000000" pitchFamily="34" charset="-128"/>
                <a:ea typeface="Yu Gothic Medium" panose="020B0400000000000000" pitchFamily="34" charset="-128"/>
              </a:defRPr>
            </a:lvl1pPr>
            <a:lvl2pPr marL="507194" indent="-164302">
              <a:lnSpc>
                <a:spcPct val="130000"/>
              </a:lnSpc>
              <a:buClr>
                <a:schemeClr val="accent3"/>
              </a:buClr>
              <a:buFont typeface="Arial" panose="020B0604020202020204" pitchFamily="34" charset="0"/>
              <a:buChar char="•"/>
              <a:tabLst/>
              <a:defRPr sz="1100" b="0" i="0">
                <a:solidFill>
                  <a:schemeClr val="tx1"/>
                </a:solidFill>
                <a:latin typeface="Yu Gothic" panose="020B0400000000000000" pitchFamily="34" charset="-128"/>
                <a:ea typeface="Yu Gothic" panose="020B0400000000000000" pitchFamily="34" charset="-128"/>
              </a:defRPr>
            </a:lvl2pPr>
            <a:lvl3pPr>
              <a:defRPr b="0" i="0">
                <a:solidFill>
                  <a:schemeClr val="tx1"/>
                </a:solidFill>
                <a:latin typeface="Yu Gothic" panose="020B0400000000000000" pitchFamily="34" charset="-128"/>
                <a:ea typeface="Yu Gothic" panose="020B0400000000000000" pitchFamily="34" charset="-128"/>
              </a:defRPr>
            </a:lvl3pPr>
            <a:lvl4pPr>
              <a:defRPr b="0" i="0">
                <a:solidFill>
                  <a:schemeClr val="tx1"/>
                </a:solidFill>
                <a:latin typeface="Yu Gothic" panose="020B0400000000000000" pitchFamily="34" charset="-128"/>
                <a:ea typeface="Yu Gothic" panose="020B0400000000000000" pitchFamily="34" charset="-128"/>
              </a:defRPr>
            </a:lvl4pPr>
            <a:lvl5pPr>
              <a:defRPr b="0" i="0">
                <a:solidFill>
                  <a:schemeClr val="tx1"/>
                </a:solidFill>
                <a:latin typeface="Yu Gothic" panose="020B0400000000000000" pitchFamily="34" charset="-128"/>
                <a:ea typeface="Yu Gothic" panose="020B0400000000000000" pitchFamily="34" charset="-128"/>
              </a:defRPr>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p:txBody>
      </p:sp>
      <p:sp>
        <p:nvSpPr>
          <p:cNvPr id="4" name="タイトル 3">
            <a:extLst>
              <a:ext uri="{FF2B5EF4-FFF2-40B4-BE49-F238E27FC236}">
                <a16:creationId xmlns:a16="http://schemas.microsoft.com/office/drawing/2014/main" id="{D6AEF8E2-0030-D949-AC98-A377862B2D65}"/>
              </a:ext>
            </a:extLst>
          </p:cNvPr>
          <p:cNvSpPr>
            <a:spLocks noGrp="1"/>
          </p:cNvSpPr>
          <p:nvPr>
            <p:ph type="title"/>
          </p:nvPr>
        </p:nvSpPr>
        <p:spPr>
          <a:xfrm>
            <a:off x="251520" y="195487"/>
            <a:ext cx="8229600" cy="433286"/>
          </a:xfrm>
        </p:spPr>
        <p:txBody>
          <a:bodyPr>
            <a:normAutofit/>
          </a:bodyPr>
          <a:lstStyle>
            <a:lvl1pPr>
              <a:defRPr sz="1800" b="1" i="0">
                <a:solidFill>
                  <a:schemeClr val="tx1"/>
                </a:solidFill>
                <a:latin typeface="+mn-ea"/>
                <a:ea typeface="+mn-ea"/>
              </a:defRPr>
            </a:lvl1pPr>
          </a:lstStyle>
          <a:p>
            <a:r>
              <a:rPr kumimoji="1" lang="ja-JP" altLang="en-US"/>
              <a:t>マスター タイトルの書式設定</a:t>
            </a:r>
          </a:p>
        </p:txBody>
      </p:sp>
      <p:sp>
        <p:nvSpPr>
          <p:cNvPr id="9" name="角丸四角形 8">
            <a:extLst>
              <a:ext uri="{FF2B5EF4-FFF2-40B4-BE49-F238E27FC236}">
                <a16:creationId xmlns:a16="http://schemas.microsoft.com/office/drawing/2014/main" id="{940C7BFB-4FEE-834F-8126-B5345595D25F}"/>
              </a:ext>
            </a:extLst>
          </p:cNvPr>
          <p:cNvSpPr/>
          <p:nvPr userDrawn="1"/>
        </p:nvSpPr>
        <p:spPr>
          <a:xfrm>
            <a:off x="0" y="4873993"/>
            <a:ext cx="9144000" cy="269509"/>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sp>
        <p:nvSpPr>
          <p:cNvPr id="10" name="正方形/長方形 9">
            <a:extLst>
              <a:ext uri="{FF2B5EF4-FFF2-40B4-BE49-F238E27FC236}">
                <a16:creationId xmlns:a16="http://schemas.microsoft.com/office/drawing/2014/main" id="{F99C624D-B397-8F43-987A-62B6965D9ADF}"/>
              </a:ext>
            </a:extLst>
          </p:cNvPr>
          <p:cNvSpPr/>
          <p:nvPr userDrawn="1"/>
        </p:nvSpPr>
        <p:spPr>
          <a:xfrm>
            <a:off x="8787600" y="4873990"/>
            <a:ext cx="356400" cy="2695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20250" rIns="121500" bIns="20250" rtlCol="0" anchor="ctr"/>
          <a:lstStyle/>
          <a:p>
            <a:pPr algn="l">
              <a:lnSpc>
                <a:spcPct val="130000"/>
              </a:lnSpc>
            </a:pPr>
            <a:endParaRPr kumimoji="1" lang="ja-JP" altLang="en-US" sz="900" b="1" spc="113">
              <a:latin typeface="Yu Gothic" panose="020B0400000000000000" pitchFamily="34" charset="-128"/>
              <a:ea typeface="Yu Gothic" panose="020B0400000000000000" pitchFamily="34" charset="-128"/>
            </a:endParaRPr>
          </a:p>
        </p:txBody>
      </p:sp>
      <p:sp>
        <p:nvSpPr>
          <p:cNvPr id="11" name="フッター プレースホルダー 1">
            <a:extLst>
              <a:ext uri="{FF2B5EF4-FFF2-40B4-BE49-F238E27FC236}">
                <a16:creationId xmlns:a16="http://schemas.microsoft.com/office/drawing/2014/main" id="{BB6C2752-0201-6341-AB08-D316FD4132F9}"/>
              </a:ext>
            </a:extLst>
          </p:cNvPr>
          <p:cNvSpPr txBox="1">
            <a:spLocks/>
          </p:cNvSpPr>
          <p:nvPr userDrawn="1"/>
        </p:nvSpPr>
        <p:spPr>
          <a:xfrm>
            <a:off x="3028950" y="4915793"/>
            <a:ext cx="3086100" cy="185904"/>
          </a:xfrm>
          <a:prstGeom prst="rect">
            <a:avLst/>
          </a:prstGeom>
        </p:spPr>
        <p:txBody>
          <a:bodyPr vert="horz" lIns="68580" tIns="34290" rIns="68580" bIns="34290" rtlCol="0" anchor="ctr"/>
          <a:lstStyle>
            <a:defPPr>
              <a:defRPr lang="en-US"/>
            </a:defPPr>
            <a:lvl1pPr marL="0" algn="ct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 altLang="ja-JP" sz="900" dirty="0">
                <a:solidFill>
                  <a:schemeClr val="bg1"/>
                </a:solidFill>
              </a:rPr>
              <a:t>Copyright © Cybozu</a:t>
            </a:r>
            <a:endParaRPr kumimoji="1" lang="ja-JP" altLang="en-US" sz="900">
              <a:solidFill>
                <a:schemeClr val="bg1"/>
              </a:solidFill>
            </a:endParaRPr>
          </a:p>
        </p:txBody>
      </p:sp>
      <p:sp>
        <p:nvSpPr>
          <p:cNvPr id="14" name="スライド番号プレースホルダー 4">
            <a:extLst>
              <a:ext uri="{FF2B5EF4-FFF2-40B4-BE49-F238E27FC236}">
                <a16:creationId xmlns:a16="http://schemas.microsoft.com/office/drawing/2014/main" id="{9E76BB42-2271-FB4B-BC14-9046EF6A9624}"/>
              </a:ext>
            </a:extLst>
          </p:cNvPr>
          <p:cNvSpPr txBox="1">
            <a:spLocks/>
          </p:cNvSpPr>
          <p:nvPr userDrawn="1"/>
        </p:nvSpPr>
        <p:spPr>
          <a:xfrm>
            <a:off x="8768428" y="4897954"/>
            <a:ext cx="403200" cy="221582"/>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508F75D-BBB8-D24F-985B-F754C17A360B}" type="slidenum">
              <a:rPr kumimoji="1" lang="ja-JP" altLang="en-US" sz="900" smtClean="0">
                <a:solidFill>
                  <a:schemeClr val="bg1"/>
                </a:solidFill>
              </a:rPr>
              <a:pPr algn="ctr"/>
              <a:t>‹#›</a:t>
            </a:fld>
            <a:endParaRPr kumimoji="1" lang="ja-JP" altLang="en-US" sz="900">
              <a:solidFill>
                <a:schemeClr val="bg1"/>
              </a:solidFill>
            </a:endParaRPr>
          </a:p>
        </p:txBody>
      </p:sp>
      <p:pic>
        <p:nvPicPr>
          <p:cNvPr id="15" name="図 14">
            <a:extLst>
              <a:ext uri="{FF2B5EF4-FFF2-40B4-BE49-F238E27FC236}">
                <a16:creationId xmlns:a16="http://schemas.microsoft.com/office/drawing/2014/main" id="{E52D2A4C-C4A5-BC4B-BDCB-F17794F24335}"/>
              </a:ext>
            </a:extLst>
          </p:cNvPr>
          <p:cNvPicPr>
            <a:picLocks noChangeAspect="1"/>
          </p:cNvPicPr>
          <p:nvPr userDrawn="1"/>
        </p:nvPicPr>
        <p:blipFill>
          <a:blip r:embed="rId3"/>
          <a:stretch>
            <a:fillRect/>
          </a:stretch>
        </p:blipFill>
        <p:spPr>
          <a:xfrm>
            <a:off x="35497" y="4903200"/>
            <a:ext cx="792088" cy="219347"/>
          </a:xfrm>
          <a:prstGeom prst="rect">
            <a:avLst/>
          </a:prstGeom>
        </p:spPr>
      </p:pic>
    </p:spTree>
    <p:extLst>
      <p:ext uri="{BB962C8B-B14F-4D97-AF65-F5344CB8AC3E}">
        <p14:creationId xmlns:p14="http://schemas.microsoft.com/office/powerpoint/2010/main" val="3148314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本文">
    <p:spTree>
      <p:nvGrpSpPr>
        <p:cNvPr id="1" name=""/>
        <p:cNvGrpSpPr/>
        <p:nvPr/>
      </p:nvGrpSpPr>
      <p:grpSpPr>
        <a:xfrm>
          <a:off x="0" y="0"/>
          <a:ext cx="0" cy="0"/>
          <a:chOff x="0" y="0"/>
          <a:chExt cx="0" cy="0"/>
        </a:xfrm>
      </p:grpSpPr>
      <p:sp>
        <p:nvSpPr>
          <p:cNvPr id="12" name="テキスト プレースホルダー 11">
            <a:extLst>
              <a:ext uri="{FF2B5EF4-FFF2-40B4-BE49-F238E27FC236}">
                <a16:creationId xmlns:a16="http://schemas.microsoft.com/office/drawing/2014/main" id="{BD49099B-E1C6-5949-8F50-9325BBCF4607}"/>
              </a:ext>
            </a:extLst>
          </p:cNvPr>
          <p:cNvSpPr>
            <a:spLocks noGrp="1"/>
          </p:cNvSpPr>
          <p:nvPr>
            <p:ph type="body" sz="quarter" idx="10"/>
          </p:nvPr>
        </p:nvSpPr>
        <p:spPr>
          <a:xfrm>
            <a:off x="374854" y="854277"/>
            <a:ext cx="8229599" cy="3717571"/>
          </a:xfrm>
          <a:prstGeom prst="rect">
            <a:avLst/>
          </a:prstGeom>
        </p:spPr>
        <p:txBody>
          <a:bodyPr>
            <a:normAutofit/>
          </a:bodyPr>
          <a:lstStyle>
            <a:lvl1pPr marL="202401" indent="-202401">
              <a:lnSpc>
                <a:spcPct val="130000"/>
              </a:lnSpc>
              <a:buClr>
                <a:schemeClr val="accent2"/>
              </a:buClr>
              <a:buFont typeface="Wingdings" pitchFamily="2" charset="2"/>
              <a:buChar char="l"/>
              <a:tabLst/>
              <a:defRPr sz="1400" b="0" i="0">
                <a:solidFill>
                  <a:schemeClr val="tx1"/>
                </a:solidFill>
                <a:latin typeface="Yu Gothic Medium" panose="020B0400000000000000" pitchFamily="34" charset="-128"/>
                <a:ea typeface="Yu Gothic Medium" panose="020B0400000000000000" pitchFamily="34" charset="-128"/>
              </a:defRPr>
            </a:lvl1pPr>
            <a:lvl2pPr marL="507194" indent="-164302">
              <a:lnSpc>
                <a:spcPct val="130000"/>
              </a:lnSpc>
              <a:buClr>
                <a:schemeClr val="accent3"/>
              </a:buClr>
              <a:buFont typeface="Arial" panose="020B0604020202020204" pitchFamily="34" charset="0"/>
              <a:buChar char="•"/>
              <a:tabLst/>
              <a:defRPr sz="1100" b="0" i="0">
                <a:solidFill>
                  <a:schemeClr val="tx1"/>
                </a:solidFill>
                <a:latin typeface="Yu Gothic" panose="020B0400000000000000" pitchFamily="34" charset="-128"/>
                <a:ea typeface="Yu Gothic" panose="020B0400000000000000" pitchFamily="34" charset="-128"/>
              </a:defRPr>
            </a:lvl2pPr>
            <a:lvl3pPr>
              <a:defRPr b="0" i="0">
                <a:solidFill>
                  <a:schemeClr val="tx1"/>
                </a:solidFill>
                <a:latin typeface="Yu Gothic" panose="020B0400000000000000" pitchFamily="34" charset="-128"/>
                <a:ea typeface="Yu Gothic" panose="020B0400000000000000" pitchFamily="34" charset="-128"/>
              </a:defRPr>
            </a:lvl3pPr>
            <a:lvl4pPr>
              <a:defRPr b="0" i="0">
                <a:solidFill>
                  <a:schemeClr val="tx1"/>
                </a:solidFill>
                <a:latin typeface="Yu Gothic" panose="020B0400000000000000" pitchFamily="34" charset="-128"/>
                <a:ea typeface="Yu Gothic" panose="020B0400000000000000" pitchFamily="34" charset="-128"/>
              </a:defRPr>
            </a:lvl4pPr>
            <a:lvl5pPr>
              <a:defRPr b="0" i="0">
                <a:solidFill>
                  <a:schemeClr val="tx1"/>
                </a:solidFill>
                <a:latin typeface="Yu Gothic" panose="020B0400000000000000" pitchFamily="34" charset="-128"/>
                <a:ea typeface="Yu Gothic" panose="020B0400000000000000" pitchFamily="34" charset="-128"/>
              </a:defRPr>
            </a:lvl5p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p:txBody>
      </p:sp>
      <p:sp>
        <p:nvSpPr>
          <p:cNvPr id="4" name="タイトル 3">
            <a:extLst>
              <a:ext uri="{FF2B5EF4-FFF2-40B4-BE49-F238E27FC236}">
                <a16:creationId xmlns:a16="http://schemas.microsoft.com/office/drawing/2014/main" id="{D6AEF8E2-0030-D949-AC98-A377862B2D65}"/>
              </a:ext>
            </a:extLst>
          </p:cNvPr>
          <p:cNvSpPr>
            <a:spLocks noGrp="1"/>
          </p:cNvSpPr>
          <p:nvPr>
            <p:ph type="title"/>
          </p:nvPr>
        </p:nvSpPr>
        <p:spPr>
          <a:xfrm>
            <a:off x="251520" y="195487"/>
            <a:ext cx="8229600" cy="433286"/>
          </a:xfrm>
        </p:spPr>
        <p:txBody>
          <a:bodyPr>
            <a:normAutofit/>
          </a:bodyPr>
          <a:lstStyle>
            <a:lvl1pPr>
              <a:defRPr sz="1800" b="1" i="0">
                <a:solidFill>
                  <a:schemeClr val="tx1"/>
                </a:solidFill>
                <a:latin typeface="+mn-ea"/>
                <a:ea typeface="+mn-ea"/>
              </a:defRPr>
            </a:lvl1pPr>
          </a:lstStyle>
          <a:p>
            <a:r>
              <a:rPr kumimoji="1" lang="ja-JP" altLang="en-US"/>
              <a:t>マスター タイトルの書式設定</a:t>
            </a:r>
          </a:p>
        </p:txBody>
      </p:sp>
      <p:sp>
        <p:nvSpPr>
          <p:cNvPr id="9" name="角丸四角形 8">
            <a:extLst>
              <a:ext uri="{FF2B5EF4-FFF2-40B4-BE49-F238E27FC236}">
                <a16:creationId xmlns:a16="http://schemas.microsoft.com/office/drawing/2014/main" id="{940C7BFB-4FEE-834F-8126-B5345595D25F}"/>
              </a:ext>
            </a:extLst>
          </p:cNvPr>
          <p:cNvSpPr/>
          <p:nvPr userDrawn="1"/>
        </p:nvSpPr>
        <p:spPr>
          <a:xfrm>
            <a:off x="0" y="4873993"/>
            <a:ext cx="9144000" cy="269509"/>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sp>
        <p:nvSpPr>
          <p:cNvPr id="10" name="正方形/長方形 9">
            <a:extLst>
              <a:ext uri="{FF2B5EF4-FFF2-40B4-BE49-F238E27FC236}">
                <a16:creationId xmlns:a16="http://schemas.microsoft.com/office/drawing/2014/main" id="{F99C624D-B397-8F43-987A-62B6965D9ADF}"/>
              </a:ext>
            </a:extLst>
          </p:cNvPr>
          <p:cNvSpPr/>
          <p:nvPr userDrawn="1"/>
        </p:nvSpPr>
        <p:spPr>
          <a:xfrm>
            <a:off x="8787600" y="4873990"/>
            <a:ext cx="356400" cy="2695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20250" rIns="121500" bIns="20250" rtlCol="0" anchor="ctr"/>
          <a:lstStyle/>
          <a:p>
            <a:pPr algn="l">
              <a:lnSpc>
                <a:spcPct val="130000"/>
              </a:lnSpc>
            </a:pPr>
            <a:endParaRPr kumimoji="1" lang="ja-JP" altLang="en-US" sz="900" b="1" spc="113">
              <a:latin typeface="Yu Gothic" panose="020B0400000000000000" pitchFamily="34" charset="-128"/>
              <a:ea typeface="Yu Gothic" panose="020B0400000000000000" pitchFamily="34" charset="-128"/>
            </a:endParaRPr>
          </a:p>
        </p:txBody>
      </p:sp>
      <p:sp>
        <p:nvSpPr>
          <p:cNvPr id="11" name="フッター プレースホルダー 1">
            <a:extLst>
              <a:ext uri="{FF2B5EF4-FFF2-40B4-BE49-F238E27FC236}">
                <a16:creationId xmlns:a16="http://schemas.microsoft.com/office/drawing/2014/main" id="{BB6C2752-0201-6341-AB08-D316FD4132F9}"/>
              </a:ext>
            </a:extLst>
          </p:cNvPr>
          <p:cNvSpPr txBox="1">
            <a:spLocks/>
          </p:cNvSpPr>
          <p:nvPr userDrawn="1"/>
        </p:nvSpPr>
        <p:spPr>
          <a:xfrm>
            <a:off x="3028950" y="4915793"/>
            <a:ext cx="3086100" cy="185904"/>
          </a:xfrm>
          <a:prstGeom prst="rect">
            <a:avLst/>
          </a:prstGeom>
        </p:spPr>
        <p:txBody>
          <a:bodyPr vert="horz" lIns="68580" tIns="34290" rIns="68580" bIns="34290" rtlCol="0" anchor="ctr"/>
          <a:lstStyle>
            <a:defPPr>
              <a:defRPr lang="en-US"/>
            </a:defPPr>
            <a:lvl1pPr marL="0" algn="ct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 altLang="ja-JP" sz="900" dirty="0">
                <a:solidFill>
                  <a:schemeClr val="bg1"/>
                </a:solidFill>
              </a:rPr>
              <a:t>Copyright © Cybozu</a:t>
            </a:r>
            <a:endParaRPr kumimoji="1" lang="ja-JP" altLang="en-US" sz="900">
              <a:solidFill>
                <a:schemeClr val="bg1"/>
              </a:solidFill>
            </a:endParaRPr>
          </a:p>
        </p:txBody>
      </p:sp>
      <p:sp>
        <p:nvSpPr>
          <p:cNvPr id="14" name="スライド番号プレースホルダー 4">
            <a:extLst>
              <a:ext uri="{FF2B5EF4-FFF2-40B4-BE49-F238E27FC236}">
                <a16:creationId xmlns:a16="http://schemas.microsoft.com/office/drawing/2014/main" id="{9E76BB42-2271-FB4B-BC14-9046EF6A9624}"/>
              </a:ext>
            </a:extLst>
          </p:cNvPr>
          <p:cNvSpPr txBox="1">
            <a:spLocks/>
          </p:cNvSpPr>
          <p:nvPr userDrawn="1"/>
        </p:nvSpPr>
        <p:spPr>
          <a:xfrm>
            <a:off x="8768428" y="4897954"/>
            <a:ext cx="403200" cy="221582"/>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508F75D-BBB8-D24F-985B-F754C17A360B}" type="slidenum">
              <a:rPr kumimoji="1" lang="ja-JP" altLang="en-US" sz="900" smtClean="0">
                <a:solidFill>
                  <a:schemeClr val="bg1"/>
                </a:solidFill>
              </a:rPr>
              <a:pPr algn="ctr"/>
              <a:t>‹#›</a:t>
            </a:fld>
            <a:endParaRPr kumimoji="1" lang="ja-JP" altLang="en-US" sz="900">
              <a:solidFill>
                <a:schemeClr val="bg1"/>
              </a:solidFill>
            </a:endParaRPr>
          </a:p>
        </p:txBody>
      </p:sp>
      <p:pic>
        <p:nvPicPr>
          <p:cNvPr id="15" name="図 14">
            <a:extLst>
              <a:ext uri="{FF2B5EF4-FFF2-40B4-BE49-F238E27FC236}">
                <a16:creationId xmlns:a16="http://schemas.microsoft.com/office/drawing/2014/main" id="{E52D2A4C-C4A5-BC4B-BDCB-F17794F24335}"/>
              </a:ext>
            </a:extLst>
          </p:cNvPr>
          <p:cNvPicPr>
            <a:picLocks noChangeAspect="1"/>
          </p:cNvPicPr>
          <p:nvPr userDrawn="1"/>
        </p:nvPicPr>
        <p:blipFill>
          <a:blip r:embed="rId2"/>
          <a:stretch>
            <a:fillRect/>
          </a:stretch>
        </p:blipFill>
        <p:spPr>
          <a:xfrm>
            <a:off x="35497" y="4903200"/>
            <a:ext cx="792088" cy="219347"/>
          </a:xfrm>
          <a:prstGeom prst="rect">
            <a:avLst/>
          </a:prstGeom>
        </p:spPr>
      </p:pic>
    </p:spTree>
    <p:extLst>
      <p:ext uri="{BB962C8B-B14F-4D97-AF65-F5344CB8AC3E}">
        <p14:creationId xmlns:p14="http://schemas.microsoft.com/office/powerpoint/2010/main" val="4115918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_footer">
    <p:spTree>
      <p:nvGrpSpPr>
        <p:cNvPr id="1" name=""/>
        <p:cNvGrpSpPr/>
        <p:nvPr/>
      </p:nvGrpSpPr>
      <p:grpSpPr>
        <a:xfrm>
          <a:off x="0" y="0"/>
          <a:ext cx="0" cy="0"/>
          <a:chOff x="0" y="0"/>
          <a:chExt cx="0" cy="0"/>
        </a:xfrm>
      </p:grpSpPr>
      <p:sp>
        <p:nvSpPr>
          <p:cNvPr id="10" name="角丸四角形 9">
            <a:extLst>
              <a:ext uri="{FF2B5EF4-FFF2-40B4-BE49-F238E27FC236}">
                <a16:creationId xmlns:a16="http://schemas.microsoft.com/office/drawing/2014/main" id="{CDB7C150-126B-0742-A30E-86648D563F38}"/>
              </a:ext>
            </a:extLst>
          </p:cNvPr>
          <p:cNvSpPr/>
          <p:nvPr userDrawn="1"/>
        </p:nvSpPr>
        <p:spPr>
          <a:xfrm>
            <a:off x="0" y="4873993"/>
            <a:ext cx="9144000" cy="269509"/>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sp>
        <p:nvSpPr>
          <p:cNvPr id="11" name="正方形/長方形 10">
            <a:extLst>
              <a:ext uri="{FF2B5EF4-FFF2-40B4-BE49-F238E27FC236}">
                <a16:creationId xmlns:a16="http://schemas.microsoft.com/office/drawing/2014/main" id="{A0628384-1480-A74A-BA06-32A9CA01B0E0}"/>
              </a:ext>
            </a:extLst>
          </p:cNvPr>
          <p:cNvSpPr/>
          <p:nvPr userDrawn="1"/>
        </p:nvSpPr>
        <p:spPr>
          <a:xfrm>
            <a:off x="8787600" y="4873990"/>
            <a:ext cx="356400" cy="2695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20250" rIns="121500" bIns="20250" rtlCol="0" anchor="ctr"/>
          <a:lstStyle/>
          <a:p>
            <a:pPr algn="l">
              <a:lnSpc>
                <a:spcPct val="130000"/>
              </a:lnSpc>
            </a:pPr>
            <a:endParaRPr kumimoji="1" lang="ja-JP" altLang="en-US" sz="900" b="1" spc="113">
              <a:latin typeface="Yu Gothic" panose="020B0400000000000000" pitchFamily="34" charset="-128"/>
              <a:ea typeface="Yu Gothic" panose="020B0400000000000000" pitchFamily="34" charset="-128"/>
            </a:endParaRPr>
          </a:p>
        </p:txBody>
      </p:sp>
      <p:sp>
        <p:nvSpPr>
          <p:cNvPr id="12" name="フッター プレースホルダー 1">
            <a:extLst>
              <a:ext uri="{FF2B5EF4-FFF2-40B4-BE49-F238E27FC236}">
                <a16:creationId xmlns:a16="http://schemas.microsoft.com/office/drawing/2014/main" id="{E32F8078-327F-0144-B591-6667685F5E31}"/>
              </a:ext>
            </a:extLst>
          </p:cNvPr>
          <p:cNvSpPr txBox="1">
            <a:spLocks/>
          </p:cNvSpPr>
          <p:nvPr userDrawn="1"/>
        </p:nvSpPr>
        <p:spPr>
          <a:xfrm>
            <a:off x="3028950" y="4915793"/>
            <a:ext cx="3086100" cy="185904"/>
          </a:xfrm>
          <a:prstGeom prst="rect">
            <a:avLst/>
          </a:prstGeom>
        </p:spPr>
        <p:txBody>
          <a:bodyPr vert="horz" lIns="68580" tIns="34290" rIns="68580" bIns="34290" rtlCol="0" anchor="ctr"/>
          <a:lstStyle>
            <a:defPPr>
              <a:defRPr lang="en-US"/>
            </a:defPPr>
            <a:lvl1pPr marL="0" algn="ct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 altLang="ja-JP" sz="900" dirty="0">
                <a:solidFill>
                  <a:schemeClr val="bg1"/>
                </a:solidFill>
              </a:rPr>
              <a:t>Copyright © Cybozu</a:t>
            </a:r>
            <a:endParaRPr kumimoji="1" lang="ja-JP" altLang="en-US" sz="900">
              <a:solidFill>
                <a:schemeClr val="bg1"/>
              </a:solidFill>
            </a:endParaRPr>
          </a:p>
        </p:txBody>
      </p:sp>
      <p:sp>
        <p:nvSpPr>
          <p:cNvPr id="14" name="スライド番号プレースホルダー 4">
            <a:extLst>
              <a:ext uri="{FF2B5EF4-FFF2-40B4-BE49-F238E27FC236}">
                <a16:creationId xmlns:a16="http://schemas.microsoft.com/office/drawing/2014/main" id="{03B37AC8-5A2D-A242-92F0-63F44EF0B10E}"/>
              </a:ext>
            </a:extLst>
          </p:cNvPr>
          <p:cNvSpPr txBox="1">
            <a:spLocks/>
          </p:cNvSpPr>
          <p:nvPr userDrawn="1"/>
        </p:nvSpPr>
        <p:spPr>
          <a:xfrm>
            <a:off x="8768428" y="4897954"/>
            <a:ext cx="403200" cy="221582"/>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508F75D-BBB8-D24F-985B-F754C17A360B}" type="slidenum">
              <a:rPr kumimoji="1" lang="ja-JP" altLang="en-US" sz="900" smtClean="0">
                <a:solidFill>
                  <a:schemeClr val="bg1"/>
                </a:solidFill>
              </a:rPr>
              <a:pPr algn="ctr"/>
              <a:t>‹#›</a:t>
            </a:fld>
            <a:endParaRPr kumimoji="1" lang="ja-JP" altLang="en-US" sz="900">
              <a:solidFill>
                <a:schemeClr val="bg1"/>
              </a:solidFill>
            </a:endParaRPr>
          </a:p>
        </p:txBody>
      </p:sp>
      <p:pic>
        <p:nvPicPr>
          <p:cNvPr id="15" name="図 14">
            <a:extLst>
              <a:ext uri="{FF2B5EF4-FFF2-40B4-BE49-F238E27FC236}">
                <a16:creationId xmlns:a16="http://schemas.microsoft.com/office/drawing/2014/main" id="{2B9F4B60-6451-D74E-A91D-5C6AE187664A}"/>
              </a:ext>
            </a:extLst>
          </p:cNvPr>
          <p:cNvPicPr>
            <a:picLocks noChangeAspect="1"/>
          </p:cNvPicPr>
          <p:nvPr userDrawn="1"/>
        </p:nvPicPr>
        <p:blipFill>
          <a:blip r:embed="rId2"/>
          <a:stretch>
            <a:fillRect/>
          </a:stretch>
        </p:blipFill>
        <p:spPr>
          <a:xfrm>
            <a:off x="35497" y="4903200"/>
            <a:ext cx="792088" cy="219347"/>
          </a:xfrm>
          <a:prstGeom prst="rect">
            <a:avLst/>
          </a:prstGeom>
        </p:spPr>
      </p:pic>
    </p:spTree>
    <p:extLst>
      <p:ext uri="{BB962C8B-B14F-4D97-AF65-F5344CB8AC3E}">
        <p14:creationId xmlns:p14="http://schemas.microsoft.com/office/powerpoint/2010/main" val="2337310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D6AE99FB-0F57-A049-A134-82A177C44180}"/>
              </a:ext>
            </a:extLst>
          </p:cNvPr>
          <p:cNvSpPr/>
          <p:nvPr userDrawn="1"/>
        </p:nvSpPr>
        <p:spPr>
          <a:xfrm>
            <a:off x="3815916" y="4927476"/>
            <a:ext cx="1512168"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62000" tIns="20250" rIns="121500" bIns="20250" rtlCol="0" anchor="ctr"/>
          <a:lstStyle/>
          <a:p>
            <a:pPr algn="l">
              <a:lnSpc>
                <a:spcPct val="130000"/>
              </a:lnSpc>
            </a:pPr>
            <a:endParaRPr kumimoji="1" lang="ja-JP" altLang="en-US" sz="900" b="1" spc="113">
              <a:latin typeface="Yu Gothic" panose="020B0400000000000000" pitchFamily="34" charset="-128"/>
              <a:ea typeface="Yu Gothic" panose="020B0400000000000000" pitchFamily="34" charset="-128"/>
            </a:endParaRPr>
          </a:p>
        </p:txBody>
      </p:sp>
    </p:spTree>
    <p:extLst>
      <p:ext uri="{BB962C8B-B14F-4D97-AF65-F5344CB8AC3E}">
        <p14:creationId xmlns:p14="http://schemas.microsoft.com/office/powerpoint/2010/main" val="1980412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青タイトル_G">
    <p:spTree>
      <p:nvGrpSpPr>
        <p:cNvPr id="1" name=""/>
        <p:cNvGrpSpPr/>
        <p:nvPr/>
      </p:nvGrpSpPr>
      <p:grpSpPr>
        <a:xfrm>
          <a:off x="0" y="0"/>
          <a:ext cx="0" cy="0"/>
          <a:chOff x="0" y="0"/>
          <a:chExt cx="0" cy="0"/>
        </a:xfrm>
      </p:grpSpPr>
      <p:sp>
        <p:nvSpPr>
          <p:cNvPr id="8" name="角丸四角形 7">
            <a:extLst>
              <a:ext uri="{FF2B5EF4-FFF2-40B4-BE49-F238E27FC236}">
                <a16:creationId xmlns:a16="http://schemas.microsoft.com/office/drawing/2014/main" id="{4866BE28-0DAF-6E4D-AAB1-B10BC9F4B0D1}"/>
              </a:ext>
            </a:extLst>
          </p:cNvPr>
          <p:cNvSpPr/>
          <p:nvPr userDrawn="1"/>
        </p:nvSpPr>
        <p:spPr>
          <a:xfrm>
            <a:off x="-1" y="-4500"/>
            <a:ext cx="9143999" cy="3855600"/>
          </a:xfrm>
          <a:prstGeom prst="roundRect">
            <a:avLst>
              <a:gd name="adj" fmla="val 0"/>
            </a:avLst>
          </a:prstGeom>
          <a:gradFill>
            <a:gsLst>
              <a:gs pos="0">
                <a:schemeClr val="accent3"/>
              </a:gs>
              <a:gs pos="99000">
                <a:schemeClr val="accent2"/>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013"/>
          </a:p>
        </p:txBody>
      </p:sp>
      <p:pic>
        <p:nvPicPr>
          <p:cNvPr id="14" name="図 13">
            <a:extLst>
              <a:ext uri="{FF2B5EF4-FFF2-40B4-BE49-F238E27FC236}">
                <a16:creationId xmlns:a16="http://schemas.microsoft.com/office/drawing/2014/main" id="{888C004E-A85D-3845-AEC9-2A8012E464EB}"/>
              </a:ext>
            </a:extLst>
          </p:cNvPr>
          <p:cNvPicPr>
            <a:picLocks noChangeAspect="1"/>
          </p:cNvPicPr>
          <p:nvPr userDrawn="1"/>
        </p:nvPicPr>
        <p:blipFill rotWithShape="1">
          <a:blip r:embed="rId2">
            <a:lum bright="70000" contrast="-70000"/>
          </a:blip>
          <a:srcRect l="70678"/>
          <a:stretch/>
        </p:blipFill>
        <p:spPr>
          <a:xfrm>
            <a:off x="6343556" y="1055086"/>
            <a:ext cx="2800444" cy="2796014"/>
          </a:xfrm>
          <a:prstGeom prst="rect">
            <a:avLst/>
          </a:prstGeom>
        </p:spPr>
      </p:pic>
      <p:sp>
        <p:nvSpPr>
          <p:cNvPr id="2" name="タイトル 1">
            <a:extLst>
              <a:ext uri="{FF2B5EF4-FFF2-40B4-BE49-F238E27FC236}">
                <a16:creationId xmlns:a16="http://schemas.microsoft.com/office/drawing/2014/main" id="{58768970-D513-C44B-A4F4-E95970673F1E}"/>
              </a:ext>
            </a:extLst>
          </p:cNvPr>
          <p:cNvSpPr>
            <a:spLocks noGrp="1"/>
          </p:cNvSpPr>
          <p:nvPr>
            <p:ph type="title"/>
          </p:nvPr>
        </p:nvSpPr>
        <p:spPr>
          <a:xfrm>
            <a:off x="467544" y="1197167"/>
            <a:ext cx="7271508" cy="1275195"/>
          </a:xfrm>
        </p:spPr>
        <p:txBody>
          <a:bodyPr anchor="b"/>
          <a:lstStyle>
            <a:lvl1pPr>
              <a:lnSpc>
                <a:spcPct val="120000"/>
              </a:lnSpc>
              <a:defRPr b="1" i="0">
                <a:solidFill>
                  <a:schemeClr val="bg1"/>
                </a:solidFill>
                <a:latin typeface="Meiryo" panose="020B0604030504040204" pitchFamily="34" charset="-128"/>
                <a:ea typeface="Meiryo" panose="020B0604030504040204" pitchFamily="34" charset="-128"/>
              </a:defRPr>
            </a:lvl1pPr>
          </a:lstStyle>
          <a:p>
            <a:r>
              <a:rPr kumimoji="1" lang="ja-JP" altLang="en-US"/>
              <a:t>マスター タイトルの書式設定</a:t>
            </a:r>
          </a:p>
        </p:txBody>
      </p:sp>
      <p:sp>
        <p:nvSpPr>
          <p:cNvPr id="10" name="テキスト プレースホルダー 9">
            <a:extLst>
              <a:ext uri="{FF2B5EF4-FFF2-40B4-BE49-F238E27FC236}">
                <a16:creationId xmlns:a16="http://schemas.microsoft.com/office/drawing/2014/main" id="{C2BA4473-B741-3343-827E-CB7BECA278C4}"/>
              </a:ext>
            </a:extLst>
          </p:cNvPr>
          <p:cNvSpPr>
            <a:spLocks noGrp="1"/>
          </p:cNvSpPr>
          <p:nvPr>
            <p:ph type="body" sz="quarter" idx="10"/>
          </p:nvPr>
        </p:nvSpPr>
        <p:spPr>
          <a:xfrm>
            <a:off x="539557" y="2535135"/>
            <a:ext cx="5418919" cy="911681"/>
          </a:xfrm>
        </p:spPr>
        <p:txBody>
          <a:bodyPr anchor="ctr">
            <a:normAutofit/>
          </a:bodyPr>
          <a:lstStyle>
            <a:lvl1pPr marL="0" indent="0">
              <a:lnSpc>
                <a:spcPct val="90000"/>
              </a:lnSpc>
              <a:buNone/>
              <a:defRPr sz="1500" b="1" i="0">
                <a:solidFill>
                  <a:schemeClr val="bg1"/>
                </a:solidFill>
                <a:latin typeface="Yu Gothic" panose="020B0400000000000000" pitchFamily="34" charset="-128"/>
                <a:ea typeface="Yu Gothic" panose="020B0400000000000000" pitchFamily="34" charset="-128"/>
              </a:defRPr>
            </a:lvl1pPr>
          </a:lstStyle>
          <a:p>
            <a:pPr lvl="0"/>
            <a:r>
              <a:rPr kumimoji="1" lang="ja-JP" altLang="en-US"/>
              <a:t>マスター テキストの書式設定</a:t>
            </a:r>
          </a:p>
        </p:txBody>
      </p:sp>
      <p:cxnSp>
        <p:nvCxnSpPr>
          <p:cNvPr id="12" name="直線コネクタ 11">
            <a:extLst>
              <a:ext uri="{FF2B5EF4-FFF2-40B4-BE49-F238E27FC236}">
                <a16:creationId xmlns:a16="http://schemas.microsoft.com/office/drawing/2014/main" id="{14C117DC-F0A3-C74B-97D8-652CFA8B8C08}"/>
              </a:ext>
            </a:extLst>
          </p:cNvPr>
          <p:cNvCxnSpPr>
            <a:cxnSpLocks/>
          </p:cNvCxnSpPr>
          <p:nvPr userDrawn="1"/>
        </p:nvCxnSpPr>
        <p:spPr>
          <a:xfrm>
            <a:off x="611560" y="2511000"/>
            <a:ext cx="432048"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図 15">
            <a:extLst>
              <a:ext uri="{FF2B5EF4-FFF2-40B4-BE49-F238E27FC236}">
                <a16:creationId xmlns:a16="http://schemas.microsoft.com/office/drawing/2014/main" id="{779C881A-BF86-E14A-8140-1F1DC9242D0B}"/>
              </a:ext>
            </a:extLst>
          </p:cNvPr>
          <p:cNvPicPr>
            <a:picLocks noChangeAspect="1"/>
          </p:cNvPicPr>
          <p:nvPr userDrawn="1"/>
        </p:nvPicPr>
        <p:blipFill>
          <a:blip r:embed="rId3"/>
          <a:stretch>
            <a:fillRect/>
          </a:stretch>
        </p:blipFill>
        <p:spPr>
          <a:xfrm>
            <a:off x="6732240" y="4529953"/>
            <a:ext cx="2425012" cy="671542"/>
          </a:xfrm>
          <a:prstGeom prst="rect">
            <a:avLst/>
          </a:prstGeom>
        </p:spPr>
      </p:pic>
    </p:spTree>
    <p:extLst>
      <p:ext uri="{BB962C8B-B14F-4D97-AF65-F5344CB8AC3E}">
        <p14:creationId xmlns:p14="http://schemas.microsoft.com/office/powerpoint/2010/main" val="3591234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フッター プレースホルダー 1">
            <a:extLst>
              <a:ext uri="{FF2B5EF4-FFF2-40B4-BE49-F238E27FC236}">
                <a16:creationId xmlns:a16="http://schemas.microsoft.com/office/drawing/2014/main" id="{9E6C9AC4-19F5-204D-8E31-86D5ED8C4A6F}"/>
              </a:ext>
            </a:extLst>
          </p:cNvPr>
          <p:cNvSpPr txBox="1">
            <a:spLocks/>
          </p:cNvSpPr>
          <p:nvPr userDrawn="1"/>
        </p:nvSpPr>
        <p:spPr>
          <a:xfrm>
            <a:off x="3028950" y="4929809"/>
            <a:ext cx="3086100" cy="185904"/>
          </a:xfrm>
          <a:prstGeom prst="rect">
            <a:avLst/>
          </a:prstGeom>
        </p:spPr>
        <p:txBody>
          <a:bodyPr vert="horz" lIns="68580" tIns="34290" rIns="68580" bIns="34290" rtlCol="0" anchor="ctr"/>
          <a:lstStyle>
            <a:defPPr>
              <a:defRPr lang="en-US"/>
            </a:defPPr>
            <a:lvl1pPr marL="0" algn="ct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 altLang="ja-JP" sz="900" dirty="0"/>
              <a:t>Copyright © Cybozu</a:t>
            </a:r>
            <a:endParaRPr kumimoji="1" lang="ja-JP" altLang="en-US" sz="900"/>
          </a:p>
        </p:txBody>
      </p:sp>
      <p:sp>
        <p:nvSpPr>
          <p:cNvPr id="8" name="スライド番号プレースホルダー 4">
            <a:extLst>
              <a:ext uri="{FF2B5EF4-FFF2-40B4-BE49-F238E27FC236}">
                <a16:creationId xmlns:a16="http://schemas.microsoft.com/office/drawing/2014/main" id="{39086C0C-E5D2-DF48-AD56-B96D577CB899}"/>
              </a:ext>
            </a:extLst>
          </p:cNvPr>
          <p:cNvSpPr txBox="1">
            <a:spLocks/>
          </p:cNvSpPr>
          <p:nvPr userDrawn="1"/>
        </p:nvSpPr>
        <p:spPr>
          <a:xfrm>
            <a:off x="7014541" y="4934100"/>
            <a:ext cx="2057400" cy="185904"/>
          </a:xfrm>
          <a:prstGeom prst="rect">
            <a:avLst/>
          </a:prstGeom>
        </p:spPr>
        <p:txBody>
          <a:bodyPr vert="horz" lIns="68580" tIns="34290" rIns="68580" bIns="34290" rtlCol="0" anchor="ctr"/>
          <a:lstStyle>
            <a:defPPr>
              <a:defRPr lang="en-US"/>
            </a:defPPr>
            <a:lvl1pPr marL="0" algn="r" defTabSz="457200" rtl="0" eaLnBrk="1" latinLnBrk="0" hangingPunct="1">
              <a:defRPr sz="12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508F75D-BBB8-D24F-985B-F754C17A360B}" type="slidenum">
              <a:rPr kumimoji="1" lang="ja-JP" altLang="en-US" sz="900" smtClean="0">
                <a:solidFill>
                  <a:schemeClr val="bg1"/>
                </a:solidFill>
              </a:rPr>
              <a:pPr/>
              <a:t>‹#›</a:t>
            </a:fld>
            <a:endParaRPr kumimoji="1" lang="ja-JP" altLang="en-US" sz="900">
              <a:solidFill>
                <a:schemeClr val="bg1"/>
              </a:solidFill>
            </a:endParaRPr>
          </a:p>
        </p:txBody>
      </p:sp>
    </p:spTree>
    <p:extLst>
      <p:ext uri="{BB962C8B-B14F-4D97-AF65-F5344CB8AC3E}">
        <p14:creationId xmlns:p14="http://schemas.microsoft.com/office/powerpoint/2010/main" val="1045683298"/>
      </p:ext>
    </p:extLst>
  </p:cSld>
  <p:clrMap bg1="lt1" tx1="dk1" bg2="lt2" tx2="dk2" accent1="accent1" accent2="accent2" accent3="accent3" accent4="accent4" accent5="accent5" accent6="accent6" hlink="hlink" folHlink="folHlink"/>
  <p:sldLayoutIdLst>
    <p:sldLayoutId id="2147483704" r:id="rId1"/>
    <p:sldLayoutId id="2147483703" r:id="rId2"/>
    <p:sldLayoutId id="2147483681" r:id="rId3"/>
    <p:sldLayoutId id="2147483718" r:id="rId4"/>
    <p:sldLayoutId id="2147483708" r:id="rId5"/>
    <p:sldLayoutId id="2147483719" r:id="rId6"/>
    <p:sldLayoutId id="2147483714" r:id="rId7"/>
    <p:sldLayoutId id="2147483692" r:id="rId8"/>
    <p:sldLayoutId id="2147483717" r:id="rId9"/>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cybozu.com/jp/account/"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jp.cybozu.help/g/ja/"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hyperlink" Target="https://jp.cybozu.help/g5/ja/"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cybozu.com/jp/account/" TargetMode="Externa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jp.cybozu.help/g/ja/intro/first/try"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garoon.cybozu.co.jp/consult/" TargetMode="External"/><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7.sv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s://cybozu.co.jp/logotypes/other-trademark/"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B206AB-21AA-D84B-B56D-2A18C6B71A57}"/>
              </a:ext>
            </a:extLst>
          </p:cNvPr>
          <p:cNvSpPr>
            <a:spLocks noGrp="1"/>
          </p:cNvSpPr>
          <p:nvPr>
            <p:ph type="title"/>
          </p:nvPr>
        </p:nvSpPr>
        <p:spPr>
          <a:xfrm>
            <a:off x="467544" y="843559"/>
            <a:ext cx="7920880" cy="1628804"/>
          </a:xfrm>
        </p:spPr>
        <p:txBody>
          <a:bodyPr>
            <a:noAutofit/>
          </a:bodyPr>
          <a:lstStyle/>
          <a:p>
            <a:r>
              <a:rPr lang="en-US" altLang="ja-JP" sz="4000" dirty="0" err="1">
                <a:latin typeface="Yu Gothic" panose="020B0400000000000000" pitchFamily="34" charset="-128"/>
                <a:ea typeface="Yu Gothic" panose="020B0400000000000000" pitchFamily="34" charset="-128"/>
              </a:rPr>
              <a:t>Garoon</a:t>
            </a:r>
            <a:r>
              <a:rPr lang="en-US" altLang="ja-JP" sz="4000" dirty="0">
                <a:latin typeface="Yu Gothic" panose="020B0400000000000000" pitchFamily="34" charset="-128"/>
                <a:ea typeface="Yu Gothic" panose="020B0400000000000000" pitchFamily="34" charset="-128"/>
              </a:rPr>
              <a:t> </a:t>
            </a:r>
            <a:r>
              <a:rPr lang="ja-JP" altLang="en-US" sz="4000" dirty="0">
                <a:latin typeface="Yu Gothic" panose="020B0400000000000000" pitchFamily="34" charset="-128"/>
                <a:ea typeface="Yu Gothic" panose="020B0400000000000000" pitchFamily="34" charset="-128"/>
              </a:rPr>
              <a:t>導入前の検討事項</a:t>
            </a:r>
            <a:endParaRPr lang="ja-JP" altLang="en-US" sz="4000" dirty="0"/>
          </a:p>
        </p:txBody>
      </p:sp>
      <p:sp>
        <p:nvSpPr>
          <p:cNvPr id="3" name="テキスト プレースホルダー 2">
            <a:extLst>
              <a:ext uri="{FF2B5EF4-FFF2-40B4-BE49-F238E27FC236}">
                <a16:creationId xmlns:a16="http://schemas.microsoft.com/office/drawing/2014/main" id="{E898272F-02B6-9F4B-A0E6-CECDDD072894}"/>
              </a:ext>
            </a:extLst>
          </p:cNvPr>
          <p:cNvSpPr>
            <a:spLocks noGrp="1"/>
          </p:cNvSpPr>
          <p:nvPr>
            <p:ph type="body" sz="quarter" idx="10"/>
          </p:nvPr>
        </p:nvSpPr>
        <p:spPr/>
        <p:txBody>
          <a:bodyPr>
            <a:normAutofit/>
          </a:bodyPr>
          <a:lstStyle/>
          <a:p>
            <a:pPr>
              <a:lnSpc>
                <a:spcPct val="100000"/>
              </a:lnSpc>
            </a:pPr>
            <a:r>
              <a:rPr lang="ja-JP" altLang="en-US"/>
              <a:t>サイボウズ株式会社</a:t>
            </a:r>
          </a:p>
        </p:txBody>
      </p:sp>
    </p:spTree>
    <p:extLst>
      <p:ext uri="{BB962C8B-B14F-4D97-AF65-F5344CB8AC3E}">
        <p14:creationId xmlns:p14="http://schemas.microsoft.com/office/powerpoint/2010/main" val="1050253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タイトル 1">
            <a:extLst>
              <a:ext uri="{FF2B5EF4-FFF2-40B4-BE49-F238E27FC236}">
                <a16:creationId xmlns:a16="http://schemas.microsoft.com/office/drawing/2014/main" id="{369A4C83-983A-B74C-A861-2B39FFCD9478}"/>
              </a:ext>
            </a:extLst>
          </p:cNvPr>
          <p:cNvSpPr>
            <a:spLocks noGrp="1"/>
          </p:cNvSpPr>
          <p:nvPr>
            <p:ph type="title"/>
          </p:nvPr>
        </p:nvSpPr>
        <p:spPr/>
        <p:txBody>
          <a:bodyPr/>
          <a:lstStyle/>
          <a:p>
            <a:r>
              <a:rPr lang="en-US" altLang="ja-JP" dirty="0"/>
              <a:t>1. </a:t>
            </a:r>
            <a:r>
              <a:rPr lang="ja-JP" altLang="en-US" dirty="0"/>
              <a:t>機能（既存グループウェアがある場合）</a:t>
            </a:r>
          </a:p>
        </p:txBody>
      </p:sp>
      <p:grpSp>
        <p:nvGrpSpPr>
          <p:cNvPr id="12" name="グループ化 11"/>
          <p:cNvGrpSpPr/>
          <p:nvPr/>
        </p:nvGrpSpPr>
        <p:grpSpPr>
          <a:xfrm>
            <a:off x="1537907" y="858667"/>
            <a:ext cx="6372131" cy="3740795"/>
            <a:chOff x="1428065" y="869930"/>
            <a:chExt cx="6372131" cy="3740795"/>
          </a:xfrm>
        </p:grpSpPr>
        <p:sp>
          <p:nvSpPr>
            <p:cNvPr id="13" name="正方形/長方形 12">
              <a:extLst>
                <a:ext uri="{C183D7F6-B498-43B3-948B-1728B52AA6E4}">
                  <adec:decorative xmlns:adec="http://schemas.microsoft.com/office/drawing/2017/decorative" val="1"/>
                </a:ext>
              </a:extLst>
            </p:cNvPr>
            <p:cNvSpPr/>
            <p:nvPr/>
          </p:nvSpPr>
          <p:spPr bwMode="auto">
            <a:xfrm>
              <a:off x="1437223" y="1006671"/>
              <a:ext cx="6049682" cy="726331"/>
            </a:xfrm>
            <a:prstGeom prst="rect">
              <a:avLst/>
            </a:prstGeom>
            <a:ln w="19050">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81000" tIns="216000" rIns="81000" bIns="0" numCol="1" rtlCol="0" anchor="t" anchorCtr="0" compatLnSpc="1">
              <a:prstTxWarp prst="textNoShape">
                <a:avLst/>
              </a:prstTxWarp>
            </a:bodyPr>
            <a:lstStyle/>
            <a:p>
              <a:pPr>
                <a:lnSpc>
                  <a:spcPts val="1650"/>
                </a:lnSpc>
              </a:pPr>
              <a:endParaRPr kumimoji="1"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14" name="角丸四角形 6"/>
            <p:cNvSpPr/>
            <p:nvPr/>
          </p:nvSpPr>
          <p:spPr bwMode="auto">
            <a:xfrm>
              <a:off x="1428065" y="869930"/>
              <a:ext cx="2592000" cy="297000"/>
            </a:xfrm>
            <a:prstGeom prst="roundRect">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vert="horz" wrap="square" lIns="108000" tIns="81000" rIns="58652" bIns="54000" numCol="1" rtlCol="0" anchor="ctr" anchorCtr="0" compatLnSpc="1">
              <a:prstTxWarp prst="textNoShape">
                <a:avLst/>
              </a:prstTxWarp>
            </a:bodyPr>
            <a:lstStyle/>
            <a:p>
              <a:r>
                <a:rPr lang="ja-JP" altLang="en-US" sz="1200" b="1" dirty="0">
                  <a:solidFill>
                    <a:schemeClr val="bg1"/>
                  </a:solidFill>
                  <a:latin typeface="游ゴシック" panose="020B0400000000000000" pitchFamily="50" charset="-128"/>
                  <a:ea typeface="游ゴシック" panose="020B0400000000000000" pitchFamily="50" charset="-128"/>
                </a:rPr>
                <a:t>① 機能の </a:t>
              </a:r>
              <a:r>
                <a:rPr lang="en-US" altLang="ja-JP" sz="1200" b="1" dirty="0">
                  <a:solidFill>
                    <a:schemeClr val="bg1"/>
                  </a:solidFill>
                  <a:latin typeface="游ゴシック" panose="020B0400000000000000" pitchFamily="50" charset="-128"/>
                  <a:ea typeface="游ゴシック" panose="020B0400000000000000" pitchFamily="50" charset="-128"/>
                </a:rPr>
                <a:t>Fit &amp; Gap</a:t>
              </a:r>
              <a:endParaRPr lang="en-US" altLang="ja-JP" sz="1200" b="1" dirty="0">
                <a:solidFill>
                  <a:schemeClr val="tx1"/>
                </a:solidFill>
                <a:latin typeface="游ゴシック" panose="020B0400000000000000" pitchFamily="50" charset="-128"/>
                <a:ea typeface="游ゴシック" panose="020B0400000000000000" pitchFamily="50" charset="-128"/>
              </a:endParaRPr>
            </a:p>
          </p:txBody>
        </p:sp>
        <p:sp>
          <p:nvSpPr>
            <p:cNvPr id="15" name="正方形/長方形 14">
              <a:extLst>
                <a:ext uri="{FF2B5EF4-FFF2-40B4-BE49-F238E27FC236}">
                  <a16:creationId xmlns:a16="http://schemas.microsoft.com/office/drawing/2014/main" id="{7CABAFA6-534E-4329-B51E-D10F37202420}"/>
                </a:ext>
              </a:extLst>
            </p:cNvPr>
            <p:cNvSpPr/>
            <p:nvPr/>
          </p:nvSpPr>
          <p:spPr bwMode="auto">
            <a:xfrm>
              <a:off x="1497279" y="1153007"/>
              <a:ext cx="6302917" cy="564339"/>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vert="horz" wrap="square" lIns="81000" tIns="81000" rIns="54000" bIns="81000" numCol="1" rtlCol="0" anchor="ctr" anchorCtr="0" compatLnSpc="1">
              <a:prstTxWarp prst="textNoShape">
                <a:avLst/>
              </a:prstTxWarp>
            </a:bodyPr>
            <a:lstStyle/>
            <a:p>
              <a:pPr>
                <a:lnSpc>
                  <a:spcPts val="1650"/>
                </a:lnSpc>
              </a:pPr>
              <a:r>
                <a:rPr kumimoji="1" lang="ja-JP" altLang="en-US" sz="1200" dirty="0">
                  <a:solidFill>
                    <a:schemeClr val="tx1"/>
                  </a:solidFill>
                  <a:latin typeface="游ゴシック" panose="020B0400000000000000" pitchFamily="50" charset="-128"/>
                  <a:ea typeface="游ゴシック" panose="020B0400000000000000" pitchFamily="50" charset="-128"/>
                </a:rPr>
                <a:t>現行システムで利用している機能</a:t>
              </a:r>
              <a:r>
                <a:rPr lang="ja-US" altLang="en-US" sz="1200" dirty="0">
                  <a:solidFill>
                    <a:schemeClr val="tx1"/>
                  </a:solidFill>
                  <a:latin typeface="游ゴシック" panose="020B0400000000000000" pitchFamily="50" charset="-128"/>
                  <a:ea typeface="游ゴシック" panose="020B0400000000000000" pitchFamily="50" charset="-128"/>
                </a:rPr>
                <a:t>について、</a:t>
              </a:r>
              <a:r>
                <a:rPr kumimoji="1" lang="ja-JP" altLang="en-US" sz="1200" dirty="0">
                  <a:solidFill>
                    <a:schemeClr val="tx1"/>
                  </a:solidFill>
                  <a:latin typeface="游ゴシック" panose="020B0400000000000000" pitchFamily="50" charset="-128"/>
                  <a:ea typeface="游ゴシック" panose="020B0400000000000000" pitchFamily="50" charset="-128"/>
                </a:rPr>
                <a:t> </a:t>
              </a:r>
              <a:r>
                <a:rPr kumimoji="1" lang="en-US" altLang="ja-JP" sz="1200" b="1" dirty="0">
                  <a:solidFill>
                    <a:schemeClr val="accent4"/>
                  </a:solidFill>
                  <a:latin typeface="游ゴシック" panose="020B0400000000000000" pitchFamily="50" charset="-128"/>
                  <a:ea typeface="游ゴシック" panose="020B0400000000000000" pitchFamily="50" charset="-128"/>
                </a:rPr>
                <a:t>Garoon </a:t>
              </a:r>
              <a:r>
                <a:rPr kumimoji="1" lang="ja-JP" altLang="en-US" sz="1200" b="1" dirty="0">
                  <a:solidFill>
                    <a:schemeClr val="accent4"/>
                  </a:solidFill>
                  <a:latin typeface="游ゴシック" panose="020B0400000000000000" pitchFamily="50" charset="-128"/>
                  <a:ea typeface="游ゴシック" panose="020B0400000000000000" pitchFamily="50" charset="-128"/>
                </a:rPr>
                <a:t>のどの機能で</a:t>
              </a:r>
              <a:r>
                <a:rPr kumimoji="1" lang="ja-US" altLang="en-US" sz="1200" b="1" dirty="0">
                  <a:solidFill>
                    <a:schemeClr val="accent4"/>
                  </a:solidFill>
                  <a:latin typeface="游ゴシック" panose="020B0400000000000000" pitchFamily="50" charset="-128"/>
                  <a:ea typeface="游ゴシック" panose="020B0400000000000000" pitchFamily="50" charset="-128"/>
                </a:rPr>
                <a:t>実現する</a:t>
              </a:r>
              <a:r>
                <a:rPr kumimoji="1" lang="ja-JP" altLang="en-US" sz="1200" b="1" dirty="0">
                  <a:solidFill>
                    <a:schemeClr val="accent4"/>
                  </a:solidFill>
                  <a:latin typeface="游ゴシック" panose="020B0400000000000000" pitchFamily="50" charset="-128"/>
                  <a:ea typeface="游ゴシック" panose="020B0400000000000000" pitchFamily="50" charset="-128"/>
                </a:rPr>
                <a:t>か</a:t>
              </a:r>
              <a:r>
                <a:rPr kumimoji="1" lang="ja-JP" altLang="en-US" sz="1200" dirty="0">
                  <a:solidFill>
                    <a:schemeClr val="tx1"/>
                  </a:solidFill>
                  <a:latin typeface="游ゴシック" panose="020B0400000000000000" pitchFamily="50" charset="-128"/>
                  <a:ea typeface="游ゴシック" panose="020B0400000000000000" pitchFamily="50" charset="-128"/>
                </a:rPr>
                <a:t>、</a:t>
              </a:r>
              <a:br>
                <a:rPr kumimoji="1" lang="en-US" altLang="ja-JP" sz="1200" dirty="0">
                  <a:solidFill>
                    <a:schemeClr val="tx1"/>
                  </a:solidFill>
                  <a:latin typeface="游ゴシック" panose="020B0400000000000000" pitchFamily="50" charset="-128"/>
                  <a:ea typeface="游ゴシック" panose="020B0400000000000000" pitchFamily="50" charset="-128"/>
                </a:rPr>
              </a:br>
              <a:r>
                <a:rPr lang="ja-US" altLang="en-US" sz="1200" dirty="0">
                  <a:solidFill>
                    <a:schemeClr val="tx1"/>
                  </a:solidFill>
                  <a:latin typeface="游ゴシック" panose="020B0400000000000000" pitchFamily="50" charset="-128"/>
                  <a:ea typeface="游ゴシック" panose="020B0400000000000000" pitchFamily="50" charset="-128"/>
                </a:rPr>
                <a:t>検討</a:t>
              </a:r>
              <a:r>
                <a:rPr kumimoji="1" lang="ja-JP" altLang="en-US" sz="1200" dirty="0">
                  <a:solidFill>
                    <a:schemeClr val="tx1"/>
                  </a:solidFill>
                  <a:latin typeface="游ゴシック" panose="020B0400000000000000" pitchFamily="50" charset="-128"/>
                  <a:ea typeface="游ゴシック" panose="020B0400000000000000" pitchFamily="50" charset="-128"/>
                </a:rPr>
                <a:t>します。</a:t>
              </a:r>
            </a:p>
          </p:txBody>
        </p:sp>
        <p:sp>
          <p:nvSpPr>
            <p:cNvPr id="16" name="二等辺三角形 15">
              <a:extLst>
                <a:ext uri="{C183D7F6-B498-43B3-948B-1728B52AA6E4}">
                  <adec:decorative xmlns:adec="http://schemas.microsoft.com/office/drawing/2017/decorative" val="1"/>
                </a:ext>
              </a:extLst>
            </p:cNvPr>
            <p:cNvSpPr/>
            <p:nvPr/>
          </p:nvSpPr>
          <p:spPr bwMode="auto">
            <a:xfrm flipV="1">
              <a:off x="4290080" y="1852085"/>
              <a:ext cx="621000" cy="216000"/>
            </a:xfrm>
            <a:prstGeom prst="triangle">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vert="horz" wrap="square" lIns="58652" tIns="29326" rIns="58652" bIns="29326" numCol="1" rtlCol="0" anchor="ctr" anchorCtr="0" compatLnSpc="1">
              <a:prstTxWarp prst="textNoShape">
                <a:avLst/>
              </a:prstTxWarp>
            </a:bodyPr>
            <a:lstStyle/>
            <a:p>
              <a:pPr algn="ctr"/>
              <a:endParaRPr lang="ja-JP" altLang="en-US" sz="898" dirty="0">
                <a:solidFill>
                  <a:schemeClr val="tx1"/>
                </a:solidFill>
                <a:latin typeface="游ゴシック" panose="020B0400000000000000" pitchFamily="50" charset="-128"/>
                <a:ea typeface="游ゴシック" panose="020B0400000000000000" pitchFamily="50" charset="-128"/>
              </a:endParaRPr>
            </a:p>
          </p:txBody>
        </p:sp>
        <p:sp>
          <p:nvSpPr>
            <p:cNvPr id="17" name="正方形/長方形 16">
              <a:extLst>
                <a:ext uri="{C183D7F6-B498-43B3-948B-1728B52AA6E4}">
                  <adec:decorative xmlns:adec="http://schemas.microsoft.com/office/drawing/2017/decorative" val="1"/>
                </a:ext>
              </a:extLst>
            </p:cNvPr>
            <p:cNvSpPr/>
            <p:nvPr/>
          </p:nvSpPr>
          <p:spPr bwMode="auto">
            <a:xfrm>
              <a:off x="1437221" y="2204826"/>
              <a:ext cx="6049683" cy="997907"/>
            </a:xfrm>
            <a:prstGeom prst="rect">
              <a:avLst/>
            </a:prstGeom>
            <a:ln w="19050">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81000" tIns="216000" rIns="81000" bIns="0" numCol="1" rtlCol="0" anchor="t" anchorCtr="0" compatLnSpc="1">
              <a:prstTxWarp prst="textNoShape">
                <a:avLst/>
              </a:prstTxWarp>
            </a:bodyPr>
            <a:lstStyle/>
            <a:p>
              <a:pPr>
                <a:lnSpc>
                  <a:spcPts val="1650"/>
                </a:lnSpc>
              </a:pPr>
              <a:endParaRPr kumimoji="1"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18" name="角丸四角形 6"/>
            <p:cNvSpPr/>
            <p:nvPr/>
          </p:nvSpPr>
          <p:spPr bwMode="auto">
            <a:xfrm>
              <a:off x="1428065" y="2068085"/>
              <a:ext cx="2592000" cy="297000"/>
            </a:xfrm>
            <a:prstGeom prst="roundRect">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vert="horz" wrap="square" lIns="108000" tIns="81000" rIns="58652" bIns="54000" numCol="1" rtlCol="0" anchor="ctr" anchorCtr="0" compatLnSpc="1">
              <a:prstTxWarp prst="textNoShape">
                <a:avLst/>
              </a:prstTxWarp>
            </a:bodyPr>
            <a:lstStyle/>
            <a:p>
              <a:r>
                <a:rPr lang="ja-JP" altLang="en-US" sz="1200" b="1" dirty="0">
                  <a:solidFill>
                    <a:schemeClr val="bg1"/>
                  </a:solidFill>
                  <a:latin typeface="游ゴシック" panose="020B0400000000000000" pitchFamily="50" charset="-128"/>
                  <a:ea typeface="游ゴシック" panose="020B0400000000000000" pitchFamily="50" charset="-128"/>
                </a:rPr>
                <a:t>② 詳細確認</a:t>
              </a:r>
              <a:endParaRPr lang="en-US" altLang="ja-JP" sz="1200" b="1" dirty="0">
                <a:solidFill>
                  <a:schemeClr val="tx1"/>
                </a:solidFill>
                <a:latin typeface="游ゴシック" panose="020B0400000000000000" pitchFamily="50" charset="-128"/>
                <a:ea typeface="游ゴシック" panose="020B0400000000000000" pitchFamily="50" charset="-128"/>
              </a:endParaRPr>
            </a:p>
          </p:txBody>
        </p:sp>
        <p:sp>
          <p:nvSpPr>
            <p:cNvPr id="19" name="正方形/長方形 18">
              <a:extLst>
                <a:ext uri="{FF2B5EF4-FFF2-40B4-BE49-F238E27FC236}">
                  <a16:creationId xmlns:a16="http://schemas.microsoft.com/office/drawing/2014/main" id="{F7650655-5CBB-4E0D-807B-AC04FE6930FA}"/>
                </a:ext>
              </a:extLst>
            </p:cNvPr>
            <p:cNvSpPr/>
            <p:nvPr/>
          </p:nvSpPr>
          <p:spPr bwMode="auto">
            <a:xfrm>
              <a:off x="1488122" y="2371217"/>
              <a:ext cx="5998782" cy="83151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vert="horz" wrap="square" lIns="81000" tIns="81000" rIns="81000" bIns="81000" numCol="1" rtlCol="0" anchor="t" anchorCtr="0" compatLnSpc="1">
              <a:prstTxWarp prst="textNoShape">
                <a:avLst/>
              </a:prstTxWarp>
            </a:bodyPr>
            <a:lstStyle/>
            <a:p>
              <a:pPr>
                <a:lnSpc>
                  <a:spcPts val="1650"/>
                </a:lnSpc>
              </a:pPr>
              <a:r>
                <a:rPr lang="ja-US" altLang="en-US" sz="1200" dirty="0">
                  <a:solidFill>
                    <a:schemeClr val="tx1"/>
                  </a:solidFill>
                  <a:latin typeface="游ゴシック" panose="020B0400000000000000" pitchFamily="50" charset="-128"/>
                  <a:ea typeface="游ゴシック" panose="020B0400000000000000" pitchFamily="50" charset="-128"/>
                </a:rPr>
                <a:t>現行システムと</a:t>
              </a:r>
              <a:r>
                <a:rPr lang="en-US" altLang="ja-US" sz="1200" dirty="0">
                  <a:solidFill>
                    <a:schemeClr val="tx1"/>
                  </a:solidFill>
                  <a:latin typeface="游ゴシック" panose="020B0400000000000000" pitchFamily="50" charset="-128"/>
                  <a:ea typeface="游ゴシック" panose="020B0400000000000000" pitchFamily="50" charset="-128"/>
                </a:rPr>
                <a:t>Garoon</a:t>
              </a:r>
              <a:r>
                <a:rPr lang="ja-US" altLang="en-US" sz="1200" dirty="0">
                  <a:solidFill>
                    <a:schemeClr val="tx1"/>
                  </a:solidFill>
                  <a:latin typeface="游ゴシック" panose="020B0400000000000000" pitchFamily="50" charset="-128"/>
                  <a:ea typeface="游ゴシック" panose="020B0400000000000000" pitchFamily="50" charset="-128"/>
                </a:rPr>
                <a:t>の、</a:t>
              </a:r>
              <a:r>
                <a:rPr lang="ja-JP" altLang="en-US" sz="1200" dirty="0">
                  <a:solidFill>
                    <a:schemeClr val="tx1"/>
                  </a:solidFill>
                  <a:latin typeface="游ゴシック" panose="020B0400000000000000" pitchFamily="50" charset="-128"/>
                  <a:ea typeface="游ゴシック" panose="020B0400000000000000" pitchFamily="50" charset="-128"/>
                </a:rPr>
                <a:t>機能の詳細を比較します。</a:t>
              </a:r>
              <a:br>
                <a:rPr lang="en-US" altLang="ja-JP" sz="1200" dirty="0">
                  <a:solidFill>
                    <a:schemeClr val="tx1"/>
                  </a:solidFill>
                  <a:latin typeface="游ゴシック" panose="020B0400000000000000" pitchFamily="50" charset="-128"/>
                  <a:ea typeface="游ゴシック" panose="020B0400000000000000" pitchFamily="50" charset="-128"/>
                </a:rPr>
              </a:br>
              <a:r>
                <a:rPr lang="ja-JP" altLang="en-US" sz="1200" b="1" dirty="0">
                  <a:solidFill>
                    <a:schemeClr val="accent4"/>
                  </a:solidFill>
                  <a:latin typeface="游ゴシック" panose="020B0400000000000000" pitchFamily="50" charset="-128"/>
                  <a:ea typeface="游ゴシック" panose="020B0400000000000000" pitchFamily="50" charset="-128"/>
                </a:rPr>
                <a:t>現行システムの各画面が </a:t>
              </a:r>
              <a:r>
                <a:rPr lang="en-US" altLang="ja-JP" sz="1200" b="1" dirty="0">
                  <a:solidFill>
                    <a:schemeClr val="accent4"/>
                  </a:solidFill>
                  <a:latin typeface="游ゴシック" panose="020B0400000000000000" pitchFamily="50" charset="-128"/>
                  <a:ea typeface="游ゴシック" panose="020B0400000000000000" pitchFamily="50" charset="-128"/>
                </a:rPr>
                <a:t>Garoon </a:t>
              </a:r>
              <a:r>
                <a:rPr lang="ja-JP" altLang="en-US" sz="1200" b="1" dirty="0">
                  <a:solidFill>
                    <a:schemeClr val="accent4"/>
                  </a:solidFill>
                  <a:latin typeface="游ゴシック" panose="020B0400000000000000" pitchFamily="50" charset="-128"/>
                  <a:ea typeface="游ゴシック" panose="020B0400000000000000" pitchFamily="50" charset="-128"/>
                </a:rPr>
                <a:t>のどの項目に該当するか</a:t>
              </a:r>
              <a:r>
                <a:rPr lang="ja-JP" altLang="en-US" sz="1200" dirty="0">
                  <a:solidFill>
                    <a:schemeClr val="tx1"/>
                  </a:solidFill>
                  <a:latin typeface="游ゴシック" panose="020B0400000000000000" pitchFamily="50" charset="-128"/>
                  <a:ea typeface="游ゴシック" panose="020B0400000000000000" pitchFamily="50" charset="-128"/>
                </a:rPr>
                <a:t>、もしくは該当する</a:t>
              </a:r>
              <a:br>
                <a:rPr lang="en-US" altLang="ja-JP" sz="1200" dirty="0">
                  <a:solidFill>
                    <a:schemeClr val="tx1"/>
                  </a:solidFill>
                  <a:latin typeface="游ゴシック" panose="020B0400000000000000" pitchFamily="50" charset="-128"/>
                  <a:ea typeface="游ゴシック" panose="020B0400000000000000" pitchFamily="50" charset="-128"/>
                </a:rPr>
              </a:br>
              <a:r>
                <a:rPr lang="ja-JP" altLang="en-US" sz="1200" dirty="0">
                  <a:solidFill>
                    <a:schemeClr val="tx1"/>
                  </a:solidFill>
                  <a:latin typeface="游ゴシック" panose="020B0400000000000000" pitchFamily="50" charset="-128"/>
                  <a:ea typeface="游ゴシック" panose="020B0400000000000000" pitchFamily="50" charset="-128"/>
                </a:rPr>
                <a:t>項目がないかをリストアップします。</a:t>
              </a:r>
              <a:endParaRPr kumimoji="1"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20" name="正方形/長方形 19">
              <a:extLst>
                <a:ext uri="{C183D7F6-B498-43B3-948B-1728B52AA6E4}">
                  <adec:decorative xmlns:adec="http://schemas.microsoft.com/office/drawing/2017/decorative" val="1"/>
                </a:ext>
              </a:extLst>
            </p:cNvPr>
            <p:cNvSpPr/>
            <p:nvPr/>
          </p:nvSpPr>
          <p:spPr bwMode="auto">
            <a:xfrm>
              <a:off x="1437221" y="3612818"/>
              <a:ext cx="6049683" cy="997907"/>
            </a:xfrm>
            <a:prstGeom prst="rect">
              <a:avLst/>
            </a:prstGeom>
            <a:ln w="19050">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81000" tIns="216000" rIns="81000" bIns="0" numCol="1" rtlCol="0" anchor="t" anchorCtr="0" compatLnSpc="1">
              <a:prstTxWarp prst="textNoShape">
                <a:avLst/>
              </a:prstTxWarp>
            </a:bodyPr>
            <a:lstStyle/>
            <a:p>
              <a:pPr>
                <a:lnSpc>
                  <a:spcPts val="1650"/>
                </a:lnSpc>
              </a:pPr>
              <a:endParaRPr kumimoji="1"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21" name="角丸四角形 6"/>
            <p:cNvSpPr/>
            <p:nvPr/>
          </p:nvSpPr>
          <p:spPr bwMode="auto">
            <a:xfrm>
              <a:off x="1428065" y="3476077"/>
              <a:ext cx="2592000" cy="297000"/>
            </a:xfrm>
            <a:prstGeom prst="roundRect">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vert="horz" wrap="square" lIns="108000" tIns="81000" rIns="58652" bIns="54000" numCol="1" rtlCol="0" anchor="ctr" anchorCtr="0" compatLnSpc="1">
              <a:prstTxWarp prst="textNoShape">
                <a:avLst/>
              </a:prstTxWarp>
            </a:bodyPr>
            <a:lstStyle/>
            <a:p>
              <a:r>
                <a:rPr lang="ja-JP" altLang="en-US" sz="1200" b="1" dirty="0">
                  <a:solidFill>
                    <a:schemeClr val="bg1"/>
                  </a:solidFill>
                  <a:latin typeface="游ゴシック" panose="020B0400000000000000" pitchFamily="50" charset="-128"/>
                  <a:ea typeface="游ゴシック" panose="020B0400000000000000" pitchFamily="50" charset="-128"/>
                </a:rPr>
                <a:t>③ 実現できない機能の対応</a:t>
              </a:r>
              <a:endParaRPr lang="en-US" altLang="ja-JP" sz="1200" b="1" dirty="0">
                <a:solidFill>
                  <a:schemeClr val="tx1"/>
                </a:solidFill>
                <a:latin typeface="游ゴシック" panose="020B0400000000000000" pitchFamily="50" charset="-128"/>
                <a:ea typeface="游ゴシック" panose="020B0400000000000000" pitchFamily="50" charset="-128"/>
              </a:endParaRPr>
            </a:p>
          </p:txBody>
        </p:sp>
        <p:sp>
          <p:nvSpPr>
            <p:cNvPr id="22" name="正方形/長方形 21">
              <a:extLst>
                <a:ext uri="{FF2B5EF4-FFF2-40B4-BE49-F238E27FC236}">
                  <a16:creationId xmlns:a16="http://schemas.microsoft.com/office/drawing/2014/main" id="{3B93F3B2-CE21-4D36-8933-223BB1BE5EB4}"/>
                </a:ext>
              </a:extLst>
            </p:cNvPr>
            <p:cNvSpPr/>
            <p:nvPr/>
          </p:nvSpPr>
          <p:spPr bwMode="auto">
            <a:xfrm>
              <a:off x="1488121" y="3773077"/>
              <a:ext cx="5909330" cy="83151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vert="horz" wrap="square" lIns="81000" tIns="81000" rIns="81000" bIns="81000" numCol="1" rtlCol="0" anchor="t" anchorCtr="0" compatLnSpc="1">
              <a:prstTxWarp prst="textNoShape">
                <a:avLst/>
              </a:prstTxWarp>
            </a:bodyPr>
            <a:lstStyle/>
            <a:p>
              <a:pPr>
                <a:lnSpc>
                  <a:spcPts val="1650"/>
                </a:lnSpc>
              </a:pPr>
              <a:r>
                <a:rPr lang="ja-JP" altLang="en-US" sz="1200" dirty="0">
                  <a:solidFill>
                    <a:schemeClr val="tx1"/>
                  </a:solidFill>
                  <a:latin typeface="游ゴシック" panose="020B0400000000000000" pitchFamily="50" charset="-128"/>
                  <a:ea typeface="游ゴシック" panose="020B0400000000000000" pitchFamily="50" charset="-128"/>
                </a:rPr>
                <a:t>①②を確認した結果、</a:t>
              </a:r>
              <a:r>
                <a:rPr lang="ja-JP" altLang="en-US" sz="1200" b="1" dirty="0">
                  <a:solidFill>
                    <a:schemeClr val="accent4"/>
                  </a:solidFill>
                  <a:latin typeface="游ゴシック" panose="020B0400000000000000" pitchFamily="50" charset="-128"/>
                  <a:ea typeface="游ゴシック" panose="020B0400000000000000" pitchFamily="50" charset="-128"/>
                </a:rPr>
                <a:t>実現できない機能がある場合、</a:t>
              </a:r>
            </a:p>
            <a:p>
              <a:pPr>
                <a:lnSpc>
                  <a:spcPts val="1650"/>
                </a:lnSpc>
              </a:pPr>
              <a:r>
                <a:rPr lang="ja-JP" altLang="en-US" sz="1200" b="1" dirty="0">
                  <a:solidFill>
                    <a:schemeClr val="accent4"/>
                  </a:solidFill>
                  <a:latin typeface="游ゴシック" panose="020B0400000000000000" pitchFamily="50" charset="-128"/>
                  <a:ea typeface="游ゴシック" panose="020B0400000000000000" pitchFamily="50" charset="-128"/>
                </a:rPr>
                <a:t>「運用によって回避」「カスタマイズ」「別製品との組み合わせ」</a:t>
              </a:r>
              <a:r>
                <a:rPr lang="ja-JP" altLang="en-US" sz="1200" dirty="0">
                  <a:solidFill>
                    <a:schemeClr val="tx1"/>
                  </a:solidFill>
                  <a:latin typeface="游ゴシック" panose="020B0400000000000000" pitchFamily="50" charset="-128"/>
                  <a:ea typeface="游ゴシック" panose="020B0400000000000000" pitchFamily="50" charset="-128"/>
                </a:rPr>
                <a:t>といった方法を</a:t>
              </a:r>
              <a:br>
                <a:rPr lang="en-US" altLang="ja-JP" sz="1200" dirty="0">
                  <a:solidFill>
                    <a:schemeClr val="tx1"/>
                  </a:solidFill>
                  <a:latin typeface="游ゴシック" panose="020B0400000000000000" pitchFamily="50" charset="-128"/>
                  <a:ea typeface="游ゴシック" panose="020B0400000000000000" pitchFamily="50" charset="-128"/>
                </a:rPr>
              </a:br>
              <a:r>
                <a:rPr lang="ja-JP" altLang="en-US" sz="1200" dirty="0">
                  <a:solidFill>
                    <a:schemeClr val="tx1"/>
                  </a:solidFill>
                  <a:latin typeface="游ゴシック" panose="020B0400000000000000" pitchFamily="50" charset="-128"/>
                  <a:ea typeface="游ゴシック" panose="020B0400000000000000" pitchFamily="50" charset="-128"/>
                </a:rPr>
                <a:t>機能ごとに検討します。</a:t>
              </a:r>
            </a:p>
          </p:txBody>
        </p:sp>
        <p:sp>
          <p:nvSpPr>
            <p:cNvPr id="23" name="二等辺三角形 22">
              <a:extLst>
                <a:ext uri="{FF2B5EF4-FFF2-40B4-BE49-F238E27FC236}">
                  <a16:creationId xmlns:a16="http://schemas.microsoft.com/office/drawing/2014/main" id="{5322832C-AAD0-42A2-BEC8-255E5DE5C64F}"/>
                </a:ext>
                <a:ext uri="{C183D7F6-B498-43B3-948B-1728B52AA6E4}">
                  <adec:decorative xmlns:adec="http://schemas.microsoft.com/office/drawing/2017/decorative" val="1"/>
                </a:ext>
              </a:extLst>
            </p:cNvPr>
            <p:cNvSpPr/>
            <p:nvPr/>
          </p:nvSpPr>
          <p:spPr bwMode="auto">
            <a:xfrm flipV="1">
              <a:off x="4329080" y="3329819"/>
              <a:ext cx="621000" cy="216000"/>
            </a:xfrm>
            <a:prstGeom prst="triangle">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vert="horz" wrap="square" lIns="58652" tIns="29326" rIns="58652" bIns="29326" numCol="1" rtlCol="0" anchor="ctr" anchorCtr="0" compatLnSpc="1">
              <a:prstTxWarp prst="textNoShape">
                <a:avLst/>
              </a:prstTxWarp>
            </a:bodyPr>
            <a:lstStyle/>
            <a:p>
              <a:pPr algn="ctr"/>
              <a:endParaRPr lang="ja-JP" altLang="en-US" sz="898" dirty="0">
                <a:solidFill>
                  <a:schemeClr val="tx1"/>
                </a:solidFill>
                <a:latin typeface="游ゴシック" panose="020B0400000000000000" pitchFamily="50" charset="-128"/>
                <a:ea typeface="游ゴシック" panose="020B0400000000000000" pitchFamily="50" charset="-128"/>
              </a:endParaRPr>
            </a:p>
          </p:txBody>
        </p:sp>
      </p:grpSp>
    </p:spTree>
    <p:extLst>
      <p:ext uri="{BB962C8B-B14F-4D97-AF65-F5344CB8AC3E}">
        <p14:creationId xmlns:p14="http://schemas.microsoft.com/office/powerpoint/2010/main" val="3052641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タイトル 1">
            <a:extLst>
              <a:ext uri="{FF2B5EF4-FFF2-40B4-BE49-F238E27FC236}">
                <a16:creationId xmlns:a16="http://schemas.microsoft.com/office/drawing/2014/main" id="{369A4C83-983A-B74C-A861-2B39FFCD9478}"/>
              </a:ext>
            </a:extLst>
          </p:cNvPr>
          <p:cNvSpPr>
            <a:spLocks noGrp="1"/>
          </p:cNvSpPr>
          <p:nvPr>
            <p:ph type="title"/>
          </p:nvPr>
        </p:nvSpPr>
        <p:spPr/>
        <p:txBody>
          <a:bodyPr/>
          <a:lstStyle/>
          <a:p>
            <a:r>
              <a:rPr lang="en-US" altLang="ja-JP" dirty="0"/>
              <a:t>1. </a:t>
            </a:r>
            <a:r>
              <a:rPr lang="ja-JP" altLang="en-US" dirty="0"/>
              <a:t>機能（既存グループウェアが</a:t>
            </a:r>
            <a:r>
              <a:rPr lang="ja-JP" altLang="en-US" u="sng" dirty="0"/>
              <a:t>ない</a:t>
            </a:r>
            <a:r>
              <a:rPr lang="ja-JP" altLang="en-US" dirty="0"/>
              <a:t>場合）</a:t>
            </a:r>
          </a:p>
        </p:txBody>
      </p:sp>
      <p:grpSp>
        <p:nvGrpSpPr>
          <p:cNvPr id="26" name="グループ化 25"/>
          <p:cNvGrpSpPr/>
          <p:nvPr/>
        </p:nvGrpSpPr>
        <p:grpSpPr>
          <a:xfrm>
            <a:off x="1542603" y="971073"/>
            <a:ext cx="6362973" cy="3286088"/>
            <a:chOff x="1424137" y="854275"/>
            <a:chExt cx="6362973" cy="3286088"/>
          </a:xfrm>
        </p:grpSpPr>
        <p:sp>
          <p:nvSpPr>
            <p:cNvPr id="27" name="正方形/長方形 26">
              <a:extLst>
                <a:ext uri="{FF2B5EF4-FFF2-40B4-BE49-F238E27FC236}">
                  <a16:creationId xmlns:a16="http://schemas.microsoft.com/office/drawing/2014/main" id="{874FBC48-0472-494E-AF54-3A196FB8F376}"/>
                </a:ext>
                <a:ext uri="{C183D7F6-B498-43B3-948B-1728B52AA6E4}">
                  <adec:decorative xmlns:adec="http://schemas.microsoft.com/office/drawing/2017/decorative" val="1"/>
                </a:ext>
              </a:extLst>
            </p:cNvPr>
            <p:cNvSpPr/>
            <p:nvPr/>
          </p:nvSpPr>
          <p:spPr bwMode="auto">
            <a:xfrm>
              <a:off x="1433294" y="991016"/>
              <a:ext cx="6057900" cy="1559681"/>
            </a:xfrm>
            <a:prstGeom prst="rect">
              <a:avLst/>
            </a:prstGeom>
            <a:ln w="19050">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81000" tIns="216000" rIns="81000" bIns="0" numCol="1" rtlCol="0" anchor="t" anchorCtr="0" compatLnSpc="1">
              <a:prstTxWarp prst="textNoShape">
                <a:avLst/>
              </a:prstTxWarp>
            </a:bodyPr>
            <a:lstStyle/>
            <a:p>
              <a:pPr>
                <a:lnSpc>
                  <a:spcPts val="1650"/>
                </a:lnSpc>
              </a:pPr>
              <a:endParaRPr kumimoji="1"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28" name="角丸四角形 6">
              <a:extLst>
                <a:ext uri="{FF2B5EF4-FFF2-40B4-BE49-F238E27FC236}">
                  <a16:creationId xmlns:a16="http://schemas.microsoft.com/office/drawing/2014/main" id="{AE2121F4-F4C3-4A94-9112-292032CFB8AD}"/>
                </a:ext>
              </a:extLst>
            </p:cNvPr>
            <p:cNvSpPr/>
            <p:nvPr/>
          </p:nvSpPr>
          <p:spPr bwMode="auto">
            <a:xfrm>
              <a:off x="1424137" y="854275"/>
              <a:ext cx="2592000" cy="297000"/>
            </a:xfrm>
            <a:prstGeom prst="roundRect">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vert="horz" wrap="square" lIns="108000" tIns="81000" rIns="58652" bIns="54000" numCol="1" rtlCol="0" anchor="ctr" anchorCtr="0" compatLnSpc="1">
              <a:prstTxWarp prst="textNoShape">
                <a:avLst/>
              </a:prstTxWarp>
            </a:bodyPr>
            <a:lstStyle/>
            <a:p>
              <a:r>
                <a:rPr lang="ja-JP" altLang="en-US" sz="1200" b="1" dirty="0">
                  <a:solidFill>
                    <a:schemeClr val="bg1"/>
                  </a:solidFill>
                  <a:latin typeface="游ゴシック" panose="020B0400000000000000" pitchFamily="50" charset="-128"/>
                  <a:ea typeface="游ゴシック" panose="020B0400000000000000" pitchFamily="50" charset="-128"/>
                </a:rPr>
                <a:t>① 利用機能の検討</a:t>
              </a:r>
              <a:endParaRPr lang="en-US" altLang="ja-JP" sz="1200" b="1" dirty="0">
                <a:solidFill>
                  <a:schemeClr val="tx1"/>
                </a:solidFill>
                <a:latin typeface="游ゴシック" panose="020B0400000000000000" pitchFamily="50" charset="-128"/>
                <a:ea typeface="游ゴシック" panose="020B0400000000000000" pitchFamily="50" charset="-128"/>
              </a:endParaRPr>
            </a:p>
          </p:txBody>
        </p:sp>
        <p:sp>
          <p:nvSpPr>
            <p:cNvPr id="29" name="正方形/長方形 28">
              <a:extLst>
                <a:ext uri="{FF2B5EF4-FFF2-40B4-BE49-F238E27FC236}">
                  <a16:creationId xmlns:a16="http://schemas.microsoft.com/office/drawing/2014/main" id="{93A6A9AB-7E5D-449D-BCF2-2238F22AEE7B}"/>
                </a:ext>
                <a:ext uri="{C183D7F6-B498-43B3-948B-1728B52AA6E4}">
                  <adec:decorative xmlns:adec="http://schemas.microsoft.com/office/drawing/2017/decorative" val="0"/>
                </a:ext>
              </a:extLst>
            </p:cNvPr>
            <p:cNvSpPr/>
            <p:nvPr/>
          </p:nvSpPr>
          <p:spPr bwMode="auto">
            <a:xfrm>
              <a:off x="1484193" y="1153007"/>
              <a:ext cx="6302917" cy="564339"/>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vert="horz" wrap="square" lIns="81000" tIns="81000" rIns="54000" bIns="81000" numCol="1" rtlCol="0" anchor="ctr" anchorCtr="0" compatLnSpc="1">
              <a:prstTxWarp prst="textNoShape">
                <a:avLst/>
              </a:prstTxWarp>
            </a:bodyPr>
            <a:lstStyle/>
            <a:p>
              <a:pPr>
                <a:lnSpc>
                  <a:spcPts val="1650"/>
                </a:lnSpc>
              </a:pPr>
              <a:r>
                <a:rPr lang="ja-JP" altLang="en-US" sz="1200" dirty="0">
                  <a:solidFill>
                    <a:schemeClr val="tx1"/>
                  </a:solidFill>
                  <a:latin typeface="游ゴシック" panose="020B0400000000000000" pitchFamily="50" charset="-128"/>
                  <a:ea typeface="游ゴシック" panose="020B0400000000000000" pitchFamily="50" charset="-128"/>
                </a:rPr>
                <a:t>現行の業務のうち、 </a:t>
              </a:r>
              <a:r>
                <a:rPr lang="ja-JP" altLang="en-US" sz="1200" b="1" dirty="0">
                  <a:solidFill>
                    <a:schemeClr val="accent4"/>
                  </a:solidFill>
                  <a:latin typeface="游ゴシック" panose="020B0400000000000000" pitchFamily="50" charset="-128"/>
                  <a:ea typeface="游ゴシック" panose="020B0400000000000000" pitchFamily="50" charset="-128"/>
                </a:rPr>
                <a:t>どの業務を・</a:t>
              </a:r>
              <a:r>
                <a:rPr lang="en-US" altLang="ja-JP" sz="1200" b="1" dirty="0">
                  <a:solidFill>
                    <a:schemeClr val="accent4"/>
                  </a:solidFill>
                  <a:latin typeface="游ゴシック" panose="020B0400000000000000" pitchFamily="50" charset="-128"/>
                  <a:ea typeface="游ゴシック" panose="020B0400000000000000" pitchFamily="50" charset="-128"/>
                </a:rPr>
                <a:t>Garoon </a:t>
              </a:r>
              <a:r>
                <a:rPr lang="ja-JP" altLang="en-US" sz="1200" b="1" dirty="0">
                  <a:solidFill>
                    <a:schemeClr val="accent4"/>
                  </a:solidFill>
                  <a:latin typeface="游ゴシック" panose="020B0400000000000000" pitchFamily="50" charset="-128"/>
                  <a:ea typeface="游ゴシック" panose="020B0400000000000000" pitchFamily="50" charset="-128"/>
                </a:rPr>
                <a:t>のどの機能で行うのか</a:t>
              </a:r>
              <a:r>
                <a:rPr lang="ja-JP" altLang="en-US" sz="1200" dirty="0">
                  <a:solidFill>
                    <a:schemeClr val="tx1"/>
                  </a:solidFill>
                  <a:latin typeface="游ゴシック" panose="020B0400000000000000" pitchFamily="50" charset="-128"/>
                  <a:ea typeface="游ゴシック" panose="020B0400000000000000" pitchFamily="50" charset="-128"/>
                </a:rPr>
                <a:t>、検討します。</a:t>
              </a:r>
            </a:p>
          </p:txBody>
        </p:sp>
        <p:sp>
          <p:nvSpPr>
            <p:cNvPr id="30" name="四角形: 角を丸くする 15">
              <a:extLst>
                <a:ext uri="{FF2B5EF4-FFF2-40B4-BE49-F238E27FC236}">
                  <a16:creationId xmlns:a16="http://schemas.microsoft.com/office/drawing/2014/main" id="{D9C58892-9EF7-401F-90F6-A4699B20B26D}"/>
                </a:ext>
              </a:extLst>
            </p:cNvPr>
            <p:cNvSpPr/>
            <p:nvPr/>
          </p:nvSpPr>
          <p:spPr bwMode="auto">
            <a:xfrm>
              <a:off x="1740591" y="1699679"/>
              <a:ext cx="1269000" cy="675000"/>
            </a:xfrm>
            <a:prstGeom prst="roundRect">
              <a:avLst/>
            </a:prstGeom>
            <a:solidFill>
              <a:schemeClr val="bg2"/>
            </a:solidFill>
            <a:ln>
              <a:noFill/>
            </a:ln>
          </p:spPr>
          <p:style>
            <a:lnRef idx="2">
              <a:schemeClr val="accent2"/>
            </a:lnRef>
            <a:fillRef idx="1">
              <a:schemeClr val="lt1"/>
            </a:fillRef>
            <a:effectRef idx="0">
              <a:schemeClr val="accent2"/>
            </a:effectRef>
            <a:fontRef idx="minor">
              <a:schemeClr val="dk1"/>
            </a:fontRef>
          </p:style>
          <p:txBody>
            <a:bodyPr vert="horz" wrap="square" lIns="81000" tIns="81000" rIns="81000" bIns="81000" numCol="1" rtlCol="0" anchor="ctr" anchorCtr="0" compatLnSpc="1">
              <a:prstTxWarp prst="textNoShape">
                <a:avLst/>
              </a:prstTxWarp>
            </a:bodyPr>
            <a:lstStyle/>
            <a:p>
              <a:pPr algn="ctr"/>
              <a:r>
                <a:rPr lang="ja-JP" altLang="en-US" sz="900" dirty="0">
                  <a:solidFill>
                    <a:schemeClr val="tx1"/>
                  </a:solidFill>
                  <a:latin typeface="游ゴシック" panose="020B0400000000000000" pitchFamily="50" charset="-128"/>
                  <a:ea typeface="游ゴシック" panose="020B0400000000000000" pitchFamily="50" charset="-128"/>
                </a:rPr>
                <a:t>ホワイトボードでの予定管理</a:t>
              </a:r>
              <a:endParaRPr lang="en-US" altLang="ja-JP" sz="900" dirty="0">
                <a:solidFill>
                  <a:schemeClr val="tx1"/>
                </a:solidFill>
                <a:latin typeface="游ゴシック" panose="020B0400000000000000" pitchFamily="50" charset="-128"/>
                <a:ea typeface="游ゴシック" panose="020B0400000000000000" pitchFamily="50" charset="-128"/>
              </a:endParaRPr>
            </a:p>
            <a:p>
              <a:pPr algn="ctr"/>
              <a:r>
                <a:rPr lang="ja-JP" altLang="en-US" sz="900" dirty="0">
                  <a:solidFill>
                    <a:schemeClr val="tx1"/>
                  </a:solidFill>
                  <a:latin typeface="游ゴシック" panose="020B0400000000000000" pitchFamily="50" charset="-128"/>
                  <a:ea typeface="游ゴシック" panose="020B0400000000000000" pitchFamily="50" charset="-128"/>
                </a:rPr>
                <a:t>↓</a:t>
              </a:r>
              <a:endParaRPr lang="en-US" altLang="ja-JP" sz="900" dirty="0">
                <a:solidFill>
                  <a:schemeClr val="tx1"/>
                </a:solidFill>
                <a:latin typeface="游ゴシック" panose="020B0400000000000000" pitchFamily="50" charset="-128"/>
                <a:ea typeface="游ゴシック" panose="020B0400000000000000" pitchFamily="50" charset="-128"/>
              </a:endParaRPr>
            </a:p>
            <a:p>
              <a:pPr algn="ctr"/>
              <a:r>
                <a:rPr lang="ja-JP" altLang="en-US" sz="900" dirty="0">
                  <a:solidFill>
                    <a:schemeClr val="tx1"/>
                  </a:solidFill>
                  <a:latin typeface="游ゴシック" panose="020B0400000000000000" pitchFamily="50" charset="-128"/>
                  <a:ea typeface="游ゴシック" panose="020B0400000000000000" pitchFamily="50" charset="-128"/>
                </a:rPr>
                <a:t>掲示板</a:t>
              </a:r>
            </a:p>
          </p:txBody>
        </p:sp>
        <p:sp>
          <p:nvSpPr>
            <p:cNvPr id="31" name="四角形: 角を丸くする 16">
              <a:extLst>
                <a:ext uri="{FF2B5EF4-FFF2-40B4-BE49-F238E27FC236}">
                  <a16:creationId xmlns:a16="http://schemas.microsoft.com/office/drawing/2014/main" id="{5A29728B-7F69-47EB-A209-97A537D4E6F0}"/>
                </a:ext>
              </a:extLst>
            </p:cNvPr>
            <p:cNvSpPr/>
            <p:nvPr/>
          </p:nvSpPr>
          <p:spPr bwMode="auto">
            <a:xfrm>
              <a:off x="3147870" y="1708513"/>
              <a:ext cx="1269000" cy="675000"/>
            </a:xfrm>
            <a:prstGeom prst="roundRect">
              <a:avLst/>
            </a:prstGeom>
            <a:solidFill>
              <a:schemeClr val="bg2"/>
            </a:solidFill>
            <a:ln>
              <a:noFill/>
            </a:ln>
          </p:spPr>
          <p:style>
            <a:lnRef idx="2">
              <a:schemeClr val="accent2"/>
            </a:lnRef>
            <a:fillRef idx="1">
              <a:schemeClr val="lt1"/>
            </a:fillRef>
            <a:effectRef idx="0">
              <a:schemeClr val="accent2"/>
            </a:effectRef>
            <a:fontRef idx="minor">
              <a:schemeClr val="dk1"/>
            </a:fontRef>
          </p:style>
          <p:txBody>
            <a:bodyPr vert="horz" wrap="square" lIns="81000" tIns="81000" rIns="81000" bIns="81000" numCol="1" rtlCol="0" anchor="ctr" anchorCtr="0" compatLnSpc="1">
              <a:prstTxWarp prst="textNoShape">
                <a:avLst/>
              </a:prstTxWarp>
            </a:bodyPr>
            <a:lstStyle/>
            <a:p>
              <a:pPr algn="ctr"/>
              <a:r>
                <a:rPr lang="ja-JP" altLang="en-US" sz="900" dirty="0">
                  <a:solidFill>
                    <a:schemeClr val="tx1"/>
                  </a:solidFill>
                  <a:latin typeface="游ゴシック" panose="020B0400000000000000" pitchFamily="50" charset="-128"/>
                  <a:ea typeface="游ゴシック" panose="020B0400000000000000" pitchFamily="50" charset="-128"/>
                </a:rPr>
                <a:t>紙の申請</a:t>
              </a:r>
              <a:endParaRPr lang="en-US" altLang="ja-JP" sz="900" dirty="0">
                <a:solidFill>
                  <a:schemeClr val="tx1"/>
                </a:solidFill>
                <a:latin typeface="游ゴシック" panose="020B0400000000000000" pitchFamily="50" charset="-128"/>
                <a:ea typeface="游ゴシック" panose="020B0400000000000000" pitchFamily="50" charset="-128"/>
              </a:endParaRPr>
            </a:p>
            <a:p>
              <a:pPr algn="ctr"/>
              <a:r>
                <a:rPr lang="ja-JP" altLang="en-US" sz="900" dirty="0">
                  <a:solidFill>
                    <a:schemeClr val="tx1"/>
                  </a:solidFill>
                  <a:latin typeface="游ゴシック" panose="020B0400000000000000" pitchFamily="50" charset="-128"/>
                  <a:ea typeface="游ゴシック" panose="020B0400000000000000" pitchFamily="50" charset="-128"/>
                </a:rPr>
                <a:t>↓</a:t>
              </a:r>
              <a:endParaRPr lang="en-US" altLang="ja-JP" sz="900" dirty="0">
                <a:solidFill>
                  <a:schemeClr val="tx1"/>
                </a:solidFill>
                <a:latin typeface="游ゴシック" panose="020B0400000000000000" pitchFamily="50" charset="-128"/>
                <a:ea typeface="游ゴシック" panose="020B0400000000000000" pitchFamily="50" charset="-128"/>
              </a:endParaRPr>
            </a:p>
            <a:p>
              <a:pPr algn="ctr"/>
              <a:r>
                <a:rPr lang="ja-JP" altLang="en-US" sz="900" dirty="0">
                  <a:solidFill>
                    <a:schemeClr val="tx1"/>
                  </a:solidFill>
                  <a:latin typeface="游ゴシック" panose="020B0400000000000000" pitchFamily="50" charset="-128"/>
                  <a:ea typeface="游ゴシック" panose="020B0400000000000000" pitchFamily="50" charset="-128"/>
                </a:rPr>
                <a:t>ワークフロー</a:t>
              </a:r>
            </a:p>
          </p:txBody>
        </p:sp>
        <p:sp>
          <p:nvSpPr>
            <p:cNvPr id="32" name="四角形: 角を丸くする 17">
              <a:extLst>
                <a:ext uri="{FF2B5EF4-FFF2-40B4-BE49-F238E27FC236}">
                  <a16:creationId xmlns:a16="http://schemas.microsoft.com/office/drawing/2014/main" id="{2FDD5C9D-5309-402C-B261-EDD26204B12D}"/>
                </a:ext>
              </a:extLst>
            </p:cNvPr>
            <p:cNvSpPr/>
            <p:nvPr/>
          </p:nvSpPr>
          <p:spPr bwMode="auto">
            <a:xfrm>
              <a:off x="4555149" y="1708513"/>
              <a:ext cx="1269000" cy="675000"/>
            </a:xfrm>
            <a:prstGeom prst="roundRect">
              <a:avLst/>
            </a:prstGeom>
            <a:solidFill>
              <a:schemeClr val="bg2"/>
            </a:solidFill>
            <a:ln>
              <a:noFill/>
            </a:ln>
          </p:spPr>
          <p:style>
            <a:lnRef idx="2">
              <a:schemeClr val="accent2"/>
            </a:lnRef>
            <a:fillRef idx="1">
              <a:schemeClr val="lt1"/>
            </a:fillRef>
            <a:effectRef idx="0">
              <a:schemeClr val="accent2"/>
            </a:effectRef>
            <a:fontRef idx="minor">
              <a:schemeClr val="dk1"/>
            </a:fontRef>
          </p:style>
          <p:txBody>
            <a:bodyPr vert="horz" wrap="square" lIns="81000" tIns="81000" rIns="81000" bIns="81000" numCol="1" rtlCol="0" anchor="ctr" anchorCtr="0" compatLnSpc="1">
              <a:prstTxWarp prst="textNoShape">
                <a:avLst/>
              </a:prstTxWarp>
            </a:bodyPr>
            <a:lstStyle/>
            <a:p>
              <a:pPr algn="ctr"/>
              <a:r>
                <a:rPr lang="ja-JP" altLang="en-US" sz="900" dirty="0">
                  <a:solidFill>
                    <a:schemeClr val="tx1"/>
                  </a:solidFill>
                  <a:latin typeface="游ゴシック" panose="020B0400000000000000" pitchFamily="50" charset="-128"/>
                  <a:ea typeface="游ゴシック" panose="020B0400000000000000" pitchFamily="50" charset="-128"/>
                </a:rPr>
                <a:t>メールや社内掲示板での通達</a:t>
              </a:r>
              <a:endParaRPr lang="en-US" altLang="ja-JP" sz="900" dirty="0">
                <a:solidFill>
                  <a:schemeClr val="tx1"/>
                </a:solidFill>
                <a:latin typeface="游ゴシック" panose="020B0400000000000000" pitchFamily="50" charset="-128"/>
                <a:ea typeface="游ゴシック" panose="020B0400000000000000" pitchFamily="50" charset="-128"/>
              </a:endParaRPr>
            </a:p>
            <a:p>
              <a:pPr algn="ctr"/>
              <a:r>
                <a:rPr lang="ja-JP" altLang="en-US" sz="900" dirty="0">
                  <a:solidFill>
                    <a:schemeClr val="tx1"/>
                  </a:solidFill>
                  <a:latin typeface="游ゴシック" panose="020B0400000000000000" pitchFamily="50" charset="-128"/>
                  <a:ea typeface="游ゴシック" panose="020B0400000000000000" pitchFamily="50" charset="-128"/>
                </a:rPr>
                <a:t>↓</a:t>
              </a:r>
              <a:endParaRPr lang="en-US" altLang="ja-JP" sz="900" dirty="0">
                <a:solidFill>
                  <a:schemeClr val="tx1"/>
                </a:solidFill>
                <a:latin typeface="游ゴシック" panose="020B0400000000000000" pitchFamily="50" charset="-128"/>
                <a:ea typeface="游ゴシック" panose="020B0400000000000000" pitchFamily="50" charset="-128"/>
              </a:endParaRPr>
            </a:p>
            <a:p>
              <a:pPr algn="ctr"/>
              <a:r>
                <a:rPr lang="ja-JP" altLang="en-US" sz="900" dirty="0">
                  <a:solidFill>
                    <a:schemeClr val="tx1"/>
                  </a:solidFill>
                  <a:latin typeface="游ゴシック" panose="020B0400000000000000" pitchFamily="50" charset="-128"/>
                  <a:ea typeface="游ゴシック" panose="020B0400000000000000" pitchFamily="50" charset="-128"/>
                </a:rPr>
                <a:t>掲示板</a:t>
              </a:r>
            </a:p>
          </p:txBody>
        </p:sp>
        <p:sp>
          <p:nvSpPr>
            <p:cNvPr id="33" name="四角形: 角を丸くする 18">
              <a:extLst>
                <a:ext uri="{FF2B5EF4-FFF2-40B4-BE49-F238E27FC236}">
                  <a16:creationId xmlns:a16="http://schemas.microsoft.com/office/drawing/2014/main" id="{DDD2A098-BA1A-48AA-9879-8517859AA098}"/>
                </a:ext>
              </a:extLst>
            </p:cNvPr>
            <p:cNvSpPr/>
            <p:nvPr/>
          </p:nvSpPr>
          <p:spPr bwMode="auto">
            <a:xfrm>
              <a:off x="5962428" y="1699679"/>
              <a:ext cx="1269000" cy="675000"/>
            </a:xfrm>
            <a:prstGeom prst="roundRect">
              <a:avLst/>
            </a:prstGeom>
            <a:solidFill>
              <a:schemeClr val="bg2"/>
            </a:solidFill>
            <a:ln>
              <a:noFill/>
            </a:ln>
          </p:spPr>
          <p:style>
            <a:lnRef idx="2">
              <a:schemeClr val="accent2"/>
            </a:lnRef>
            <a:fillRef idx="1">
              <a:schemeClr val="lt1"/>
            </a:fillRef>
            <a:effectRef idx="0">
              <a:schemeClr val="accent2"/>
            </a:effectRef>
            <a:fontRef idx="minor">
              <a:schemeClr val="dk1"/>
            </a:fontRef>
          </p:style>
          <p:txBody>
            <a:bodyPr vert="horz" wrap="square" lIns="81000" tIns="81000" rIns="81000" bIns="81000" numCol="1" rtlCol="0" anchor="ctr" anchorCtr="0" compatLnSpc="1">
              <a:prstTxWarp prst="textNoShape">
                <a:avLst/>
              </a:prstTxWarp>
            </a:bodyPr>
            <a:lstStyle/>
            <a:p>
              <a:pPr algn="ctr"/>
              <a:r>
                <a:rPr lang="ja-JP" altLang="en-US" sz="900" dirty="0">
                  <a:solidFill>
                    <a:schemeClr val="tx1"/>
                  </a:solidFill>
                  <a:latin typeface="游ゴシック" panose="020B0400000000000000" pitchFamily="50" charset="-128"/>
                  <a:ea typeface="游ゴシック" panose="020B0400000000000000" pitchFamily="50" charset="-128"/>
                </a:rPr>
                <a:t>紙の資料管理</a:t>
              </a:r>
              <a:endParaRPr lang="en-US" altLang="ja-JP" sz="900" dirty="0">
                <a:solidFill>
                  <a:schemeClr val="tx1"/>
                </a:solidFill>
                <a:latin typeface="游ゴシック" panose="020B0400000000000000" pitchFamily="50" charset="-128"/>
                <a:ea typeface="游ゴシック" panose="020B0400000000000000" pitchFamily="50" charset="-128"/>
              </a:endParaRPr>
            </a:p>
            <a:p>
              <a:pPr algn="ctr"/>
              <a:r>
                <a:rPr lang="ja-JP" altLang="en-US" sz="900" dirty="0">
                  <a:solidFill>
                    <a:schemeClr val="tx1"/>
                  </a:solidFill>
                  <a:latin typeface="游ゴシック" panose="020B0400000000000000" pitchFamily="50" charset="-128"/>
                  <a:ea typeface="游ゴシック" panose="020B0400000000000000" pitchFamily="50" charset="-128"/>
                </a:rPr>
                <a:t>↓</a:t>
              </a:r>
              <a:endParaRPr lang="en-US" altLang="ja-JP" sz="900" dirty="0">
                <a:solidFill>
                  <a:schemeClr val="tx1"/>
                </a:solidFill>
                <a:latin typeface="游ゴシック" panose="020B0400000000000000" pitchFamily="50" charset="-128"/>
                <a:ea typeface="游ゴシック" panose="020B0400000000000000" pitchFamily="50" charset="-128"/>
              </a:endParaRPr>
            </a:p>
            <a:p>
              <a:pPr algn="ctr"/>
              <a:r>
                <a:rPr lang="ja-JP" altLang="en-US" sz="900" dirty="0">
                  <a:solidFill>
                    <a:schemeClr val="tx1"/>
                  </a:solidFill>
                  <a:latin typeface="游ゴシック" panose="020B0400000000000000" pitchFamily="50" charset="-128"/>
                  <a:ea typeface="游ゴシック" panose="020B0400000000000000" pitchFamily="50" charset="-128"/>
                </a:rPr>
                <a:t>ファイル管理</a:t>
              </a:r>
            </a:p>
          </p:txBody>
        </p:sp>
        <p:sp>
          <p:nvSpPr>
            <p:cNvPr id="34" name="正方形/長方形 33">
              <a:extLst>
                <a:ext uri="{FF2B5EF4-FFF2-40B4-BE49-F238E27FC236}">
                  <a16:creationId xmlns:a16="http://schemas.microsoft.com/office/drawing/2014/main" id="{952F030E-6AE3-452B-877D-53DCB4A0F29A}"/>
                </a:ext>
                <a:ext uri="{C183D7F6-B498-43B3-948B-1728B52AA6E4}">
                  <adec:decorative xmlns:adec="http://schemas.microsoft.com/office/drawing/2017/decorative" val="1"/>
                </a:ext>
              </a:extLst>
            </p:cNvPr>
            <p:cNvSpPr/>
            <p:nvPr/>
          </p:nvSpPr>
          <p:spPr bwMode="auto">
            <a:xfrm>
              <a:off x="1433292" y="3142456"/>
              <a:ext cx="6067060" cy="997907"/>
            </a:xfrm>
            <a:prstGeom prst="rect">
              <a:avLst/>
            </a:prstGeom>
            <a:ln w="19050">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81000" tIns="216000" rIns="81000" bIns="0" numCol="1" rtlCol="0" anchor="t" anchorCtr="0" compatLnSpc="1">
              <a:prstTxWarp prst="textNoShape">
                <a:avLst/>
              </a:prstTxWarp>
            </a:bodyPr>
            <a:lstStyle/>
            <a:p>
              <a:pPr>
                <a:lnSpc>
                  <a:spcPts val="1650"/>
                </a:lnSpc>
              </a:pPr>
              <a:endParaRPr kumimoji="1" lang="ja-JP" altLang="en-US" sz="1200" dirty="0">
                <a:solidFill>
                  <a:schemeClr val="tx1"/>
                </a:solidFill>
                <a:latin typeface="游ゴシック" panose="020B0400000000000000" pitchFamily="50" charset="-128"/>
                <a:ea typeface="游ゴシック" panose="020B0400000000000000" pitchFamily="50" charset="-128"/>
              </a:endParaRPr>
            </a:p>
          </p:txBody>
        </p:sp>
        <p:sp>
          <p:nvSpPr>
            <p:cNvPr id="35" name="角丸四角形 6">
              <a:extLst>
                <a:ext uri="{FF2B5EF4-FFF2-40B4-BE49-F238E27FC236}">
                  <a16:creationId xmlns:a16="http://schemas.microsoft.com/office/drawing/2014/main" id="{EDD78D4A-4A04-4F5A-8C09-A0C3CA92E469}"/>
                </a:ext>
              </a:extLst>
            </p:cNvPr>
            <p:cNvSpPr/>
            <p:nvPr/>
          </p:nvSpPr>
          <p:spPr bwMode="auto">
            <a:xfrm>
              <a:off x="1424137" y="3005715"/>
              <a:ext cx="2592000" cy="297000"/>
            </a:xfrm>
            <a:prstGeom prst="roundRect">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vert="horz" wrap="square" lIns="108000" tIns="81000" rIns="58652" bIns="54000" numCol="1" rtlCol="0" anchor="ctr" anchorCtr="0" compatLnSpc="1">
              <a:prstTxWarp prst="textNoShape">
                <a:avLst/>
              </a:prstTxWarp>
            </a:bodyPr>
            <a:lstStyle/>
            <a:p>
              <a:r>
                <a:rPr lang="ja-JP" altLang="en-US" sz="1200" b="1" dirty="0">
                  <a:solidFill>
                    <a:schemeClr val="bg1"/>
                  </a:solidFill>
                  <a:latin typeface="游ゴシック" panose="020B0400000000000000" pitchFamily="50" charset="-128"/>
                  <a:ea typeface="游ゴシック" panose="020B0400000000000000" pitchFamily="50" charset="-128"/>
                </a:rPr>
                <a:t>② 実現できない機能の対応</a:t>
              </a:r>
              <a:endParaRPr lang="en-US" altLang="ja-JP" sz="1200" b="1" dirty="0">
                <a:solidFill>
                  <a:schemeClr val="tx1"/>
                </a:solidFill>
                <a:latin typeface="游ゴシック" panose="020B0400000000000000" pitchFamily="50" charset="-128"/>
                <a:ea typeface="游ゴシック" panose="020B0400000000000000" pitchFamily="50" charset="-128"/>
              </a:endParaRPr>
            </a:p>
          </p:txBody>
        </p:sp>
        <p:sp>
          <p:nvSpPr>
            <p:cNvPr id="36" name="正方形/長方形 35">
              <a:extLst>
                <a:ext uri="{FF2B5EF4-FFF2-40B4-BE49-F238E27FC236}">
                  <a16:creationId xmlns:a16="http://schemas.microsoft.com/office/drawing/2014/main" id="{412D2BF5-A28D-4AB6-8353-8292A3A09B8B}"/>
                </a:ext>
                <a:ext uri="{C183D7F6-B498-43B3-948B-1728B52AA6E4}">
                  <adec:decorative xmlns:adec="http://schemas.microsoft.com/office/drawing/2017/decorative" val="0"/>
                </a:ext>
              </a:extLst>
            </p:cNvPr>
            <p:cNvSpPr/>
            <p:nvPr/>
          </p:nvSpPr>
          <p:spPr bwMode="auto">
            <a:xfrm>
              <a:off x="1484193" y="3302715"/>
              <a:ext cx="5909330" cy="83151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vert="horz" wrap="square" lIns="81000" tIns="81000" rIns="81000" bIns="81000" numCol="1" rtlCol="0" anchor="t" anchorCtr="0" compatLnSpc="1">
              <a:prstTxWarp prst="textNoShape">
                <a:avLst/>
              </a:prstTxWarp>
            </a:bodyPr>
            <a:lstStyle/>
            <a:p>
              <a:pPr>
                <a:lnSpc>
                  <a:spcPts val="1650"/>
                </a:lnSpc>
              </a:pPr>
              <a:r>
                <a:rPr lang="ja-JP" altLang="en-US" sz="1200" dirty="0">
                  <a:solidFill>
                    <a:schemeClr val="tx1"/>
                  </a:solidFill>
                  <a:latin typeface="游ゴシック" panose="020B0400000000000000" pitchFamily="50" charset="-128"/>
                  <a:ea typeface="游ゴシック" panose="020B0400000000000000" pitchFamily="50" charset="-128"/>
                </a:rPr>
                <a:t>①を確認した結果、実現できない機能がある場合、</a:t>
              </a:r>
            </a:p>
            <a:p>
              <a:pPr>
                <a:lnSpc>
                  <a:spcPts val="1650"/>
                </a:lnSpc>
              </a:pPr>
              <a:r>
                <a:rPr lang="ja-JP" altLang="en-US" sz="1200" b="1" dirty="0">
                  <a:solidFill>
                    <a:schemeClr val="accent4"/>
                  </a:solidFill>
                  <a:latin typeface="游ゴシック" panose="020B0400000000000000" pitchFamily="50" charset="-128"/>
                  <a:ea typeface="游ゴシック" panose="020B0400000000000000" pitchFamily="50" charset="-128"/>
                </a:rPr>
                <a:t>「運用によって回避」「カスタマイズ」「別製品との組み合わせ」</a:t>
              </a:r>
              <a:r>
                <a:rPr lang="ja-JP" altLang="en-US" sz="1200" dirty="0">
                  <a:solidFill>
                    <a:schemeClr val="tx1"/>
                  </a:solidFill>
                  <a:latin typeface="游ゴシック" panose="020B0400000000000000" pitchFamily="50" charset="-128"/>
                  <a:ea typeface="游ゴシック" panose="020B0400000000000000" pitchFamily="50" charset="-128"/>
                </a:rPr>
                <a:t>といった方法を</a:t>
              </a:r>
              <a:br>
                <a:rPr lang="en-US" altLang="ja-JP" sz="1200" dirty="0">
                  <a:solidFill>
                    <a:schemeClr val="tx1"/>
                  </a:solidFill>
                  <a:latin typeface="游ゴシック" panose="020B0400000000000000" pitchFamily="50" charset="-128"/>
                  <a:ea typeface="游ゴシック" panose="020B0400000000000000" pitchFamily="50" charset="-128"/>
                </a:rPr>
              </a:br>
              <a:r>
                <a:rPr lang="ja-JP" altLang="en-US" sz="1200" dirty="0">
                  <a:solidFill>
                    <a:schemeClr val="tx1"/>
                  </a:solidFill>
                  <a:latin typeface="游ゴシック" panose="020B0400000000000000" pitchFamily="50" charset="-128"/>
                  <a:ea typeface="游ゴシック" panose="020B0400000000000000" pitchFamily="50" charset="-128"/>
                </a:rPr>
                <a:t>機能ごとに検討します。</a:t>
              </a:r>
            </a:p>
          </p:txBody>
        </p:sp>
        <p:sp>
          <p:nvSpPr>
            <p:cNvPr id="37" name="二等辺三角形 36">
              <a:extLst>
                <a:ext uri="{FF2B5EF4-FFF2-40B4-BE49-F238E27FC236}">
                  <a16:creationId xmlns:a16="http://schemas.microsoft.com/office/drawing/2014/main" id="{4CCEB377-9AD8-481C-A71B-7F45AC686DB7}"/>
                </a:ext>
                <a:ext uri="{C183D7F6-B498-43B3-948B-1728B52AA6E4}">
                  <adec:decorative xmlns:adec="http://schemas.microsoft.com/office/drawing/2017/decorative" val="1"/>
                </a:ext>
              </a:extLst>
            </p:cNvPr>
            <p:cNvSpPr/>
            <p:nvPr/>
          </p:nvSpPr>
          <p:spPr bwMode="auto">
            <a:xfrm flipV="1">
              <a:off x="4290861" y="2751372"/>
              <a:ext cx="621000" cy="216000"/>
            </a:xfrm>
            <a:prstGeom prst="triangle">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vert="horz" wrap="square" lIns="58652" tIns="29326" rIns="58652" bIns="29326" numCol="1" rtlCol="0" anchor="ctr" anchorCtr="0" compatLnSpc="1">
              <a:prstTxWarp prst="textNoShape">
                <a:avLst/>
              </a:prstTxWarp>
            </a:bodyPr>
            <a:lstStyle/>
            <a:p>
              <a:pPr algn="ctr"/>
              <a:endParaRPr lang="ja-JP" altLang="en-US" sz="898" dirty="0">
                <a:solidFill>
                  <a:schemeClr val="tx1"/>
                </a:solidFill>
                <a:latin typeface="游ゴシック" panose="020B0400000000000000" pitchFamily="50" charset="-128"/>
                <a:ea typeface="游ゴシック" panose="020B0400000000000000" pitchFamily="50" charset="-128"/>
              </a:endParaRPr>
            </a:p>
          </p:txBody>
        </p:sp>
      </p:grpSp>
    </p:spTree>
    <p:extLst>
      <p:ext uri="{BB962C8B-B14F-4D97-AF65-F5344CB8AC3E}">
        <p14:creationId xmlns:p14="http://schemas.microsoft.com/office/powerpoint/2010/main" val="859133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FD0A2-34EA-4CC6-9B1F-A78A73D64943}"/>
              </a:ext>
            </a:extLst>
          </p:cNvPr>
          <p:cNvSpPr>
            <a:spLocks noGrp="1"/>
          </p:cNvSpPr>
          <p:nvPr>
            <p:ph type="title"/>
          </p:nvPr>
        </p:nvSpPr>
        <p:spPr/>
        <p:txBody>
          <a:bodyPr>
            <a:normAutofit/>
          </a:bodyPr>
          <a:lstStyle/>
          <a:p>
            <a:r>
              <a:rPr lang="en-US" altLang="ja-JP" dirty="0"/>
              <a:t>2. </a:t>
            </a:r>
            <a:r>
              <a:rPr lang="ja-JP" altLang="en-US" dirty="0"/>
              <a:t>データ移行</a:t>
            </a:r>
          </a:p>
        </p:txBody>
      </p:sp>
    </p:spTree>
    <p:extLst>
      <p:ext uri="{BB962C8B-B14F-4D97-AF65-F5344CB8AC3E}">
        <p14:creationId xmlns:p14="http://schemas.microsoft.com/office/powerpoint/2010/main" val="121196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グループ化 15"/>
          <p:cNvGrpSpPr/>
          <p:nvPr/>
        </p:nvGrpSpPr>
        <p:grpSpPr>
          <a:xfrm>
            <a:off x="1542603" y="975711"/>
            <a:ext cx="6058443" cy="3624617"/>
            <a:chOff x="1424137" y="854275"/>
            <a:chExt cx="6058443" cy="3624617"/>
          </a:xfrm>
        </p:grpSpPr>
        <p:sp>
          <p:nvSpPr>
            <p:cNvPr id="17" name="正方形/長方形 16">
              <a:extLst>
                <a:ext uri="{FF2B5EF4-FFF2-40B4-BE49-F238E27FC236}">
                  <a16:creationId xmlns:a16="http://schemas.microsoft.com/office/drawing/2014/main" id="{874FBC48-0472-494E-AF54-3A196FB8F376}"/>
                </a:ext>
                <a:ext uri="{C183D7F6-B498-43B3-948B-1728B52AA6E4}">
                  <adec:decorative xmlns:adec="http://schemas.microsoft.com/office/drawing/2017/decorative" val="1"/>
                </a:ext>
              </a:extLst>
            </p:cNvPr>
            <p:cNvSpPr/>
            <p:nvPr/>
          </p:nvSpPr>
          <p:spPr bwMode="auto">
            <a:xfrm>
              <a:off x="1433295" y="991017"/>
              <a:ext cx="6049285" cy="1517459"/>
            </a:xfrm>
            <a:prstGeom prst="rect">
              <a:avLst/>
            </a:prstGeom>
            <a:ln w="19050">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81000" tIns="216000" rIns="81000" bIns="0" numCol="1" rtlCol="0" anchor="t" anchorCtr="0" compatLnSpc="1">
              <a:prstTxWarp prst="textNoShape">
                <a:avLst/>
              </a:prstTxWarp>
            </a:bodyPr>
            <a:lstStyle/>
            <a:p>
              <a:pPr>
                <a:lnSpc>
                  <a:spcPts val="1650"/>
                </a:lnSpc>
              </a:pPr>
              <a:endParaRPr kumimoji="1" lang="ja-JP" altLang="en-US" sz="1200">
                <a:solidFill>
                  <a:schemeClr val="tx1"/>
                </a:solidFill>
                <a:latin typeface="游ゴシック" panose="020B0400000000000000" pitchFamily="50" charset="-128"/>
                <a:ea typeface="游ゴシック" panose="020B0400000000000000" pitchFamily="50" charset="-128"/>
              </a:endParaRPr>
            </a:p>
          </p:txBody>
        </p:sp>
        <p:sp>
          <p:nvSpPr>
            <p:cNvPr id="18" name="角丸四角形 6">
              <a:extLst>
                <a:ext uri="{FF2B5EF4-FFF2-40B4-BE49-F238E27FC236}">
                  <a16:creationId xmlns:a16="http://schemas.microsoft.com/office/drawing/2014/main" id="{AE2121F4-F4C3-4A94-9112-292032CFB8AD}"/>
                </a:ext>
              </a:extLst>
            </p:cNvPr>
            <p:cNvSpPr/>
            <p:nvPr/>
          </p:nvSpPr>
          <p:spPr bwMode="auto">
            <a:xfrm>
              <a:off x="1424137" y="854275"/>
              <a:ext cx="2592000" cy="297000"/>
            </a:xfrm>
            <a:prstGeom prst="roundRect">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vert="horz" wrap="square" lIns="108000" tIns="81000" rIns="58652" bIns="54000" numCol="1" rtlCol="0" anchor="ctr" anchorCtr="0" compatLnSpc="1">
              <a:prstTxWarp prst="textNoShape">
                <a:avLst/>
              </a:prstTxWarp>
            </a:bodyPr>
            <a:lstStyle/>
            <a:p>
              <a:r>
                <a:rPr lang="ja-JP" altLang="en-US" sz="1200" b="1">
                  <a:solidFill>
                    <a:schemeClr val="bg1"/>
                  </a:solidFill>
                  <a:latin typeface="游ゴシック" panose="020B0400000000000000" pitchFamily="50" charset="-128"/>
                  <a:ea typeface="游ゴシック" panose="020B0400000000000000" pitchFamily="50" charset="-128"/>
                </a:rPr>
                <a:t>① データ移行対象の機能の決定</a:t>
              </a:r>
            </a:p>
          </p:txBody>
        </p:sp>
        <p:sp>
          <p:nvSpPr>
            <p:cNvPr id="19" name="正方形/長方形 18">
              <a:extLst>
                <a:ext uri="{FF2B5EF4-FFF2-40B4-BE49-F238E27FC236}">
                  <a16:creationId xmlns:a16="http://schemas.microsoft.com/office/drawing/2014/main" id="{93A6A9AB-7E5D-449D-BCF2-2238F22AEE7B}"/>
                </a:ext>
              </a:extLst>
            </p:cNvPr>
            <p:cNvSpPr/>
            <p:nvPr/>
          </p:nvSpPr>
          <p:spPr bwMode="auto">
            <a:xfrm>
              <a:off x="1484193" y="1153007"/>
              <a:ext cx="5749717" cy="564339"/>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vert="horz" wrap="square" lIns="81000" tIns="81000" rIns="54000" bIns="81000" numCol="1" rtlCol="0" anchor="ctr" anchorCtr="0" compatLnSpc="1">
              <a:prstTxWarp prst="textNoShape">
                <a:avLst/>
              </a:prstTxWarp>
            </a:bodyPr>
            <a:lstStyle/>
            <a:p>
              <a:pPr>
                <a:lnSpc>
                  <a:spcPts val="1650"/>
                </a:lnSpc>
              </a:pPr>
              <a:r>
                <a:rPr lang="ja-JP" altLang="en-US" sz="1200">
                  <a:solidFill>
                    <a:schemeClr val="tx1"/>
                  </a:solidFill>
                  <a:latin typeface="游ゴシック" panose="020B0400000000000000" pitchFamily="50" charset="-128"/>
                  <a:ea typeface="游ゴシック" panose="020B0400000000000000" pitchFamily="50" charset="-128"/>
                </a:rPr>
                <a:t>既存グループウェアのデータ書き出し可否を確認し、</a:t>
              </a:r>
              <a:r>
                <a:rPr lang="ja-JP" altLang="en-US" sz="1200" b="1">
                  <a:solidFill>
                    <a:schemeClr val="accent4"/>
                  </a:solidFill>
                  <a:latin typeface="游ゴシック" panose="020B0400000000000000" pitchFamily="50" charset="-128"/>
                  <a:ea typeface="游ゴシック" panose="020B0400000000000000" pitchFamily="50" charset="-128"/>
                </a:rPr>
                <a:t>データ移行する機能と移行方針</a:t>
              </a:r>
              <a:r>
                <a:rPr lang="ja-JP" altLang="en-US" sz="1200">
                  <a:solidFill>
                    <a:schemeClr val="tx1"/>
                  </a:solidFill>
                  <a:latin typeface="游ゴシック" panose="020B0400000000000000" pitchFamily="50" charset="-128"/>
                  <a:ea typeface="游ゴシック" panose="020B0400000000000000" pitchFamily="50" charset="-128"/>
                </a:rPr>
                <a:t>を決めます。</a:t>
              </a:r>
            </a:p>
          </p:txBody>
        </p:sp>
        <p:grpSp>
          <p:nvGrpSpPr>
            <p:cNvPr id="20" name="グループ化 19" descr="データを移行する場合、専用の移行ツールを開発したり、CSVファイルで移行したりします">
              <a:extLst>
                <a:ext uri="{FF2B5EF4-FFF2-40B4-BE49-F238E27FC236}">
                  <a16:creationId xmlns:a16="http://schemas.microsoft.com/office/drawing/2014/main" id="{542C5576-51DB-45B6-945C-110BD36F1BCF}"/>
                </a:ext>
                <a:ext uri="{C183D7F6-B498-43B3-948B-1728B52AA6E4}">
                  <adec:decorative xmlns:adec="http://schemas.microsoft.com/office/drawing/2017/decorative" val="0"/>
                </a:ext>
              </a:extLst>
            </p:cNvPr>
            <p:cNvGrpSpPr/>
            <p:nvPr/>
          </p:nvGrpSpPr>
          <p:grpSpPr>
            <a:xfrm>
              <a:off x="1747134" y="1711519"/>
              <a:ext cx="2700000" cy="680466"/>
              <a:chOff x="684778" y="2558828"/>
              <a:chExt cx="3600000" cy="907288"/>
            </a:xfrm>
          </p:grpSpPr>
          <p:grpSp>
            <p:nvGrpSpPr>
              <p:cNvPr id="48" name="グループ化 47">
                <a:extLst>
                  <a:ext uri="{FF2B5EF4-FFF2-40B4-BE49-F238E27FC236}">
                    <a16:creationId xmlns:a16="http://schemas.microsoft.com/office/drawing/2014/main" id="{8063BC10-2437-4DE0-810D-C1BEAA5B162B}"/>
                  </a:ext>
                </a:extLst>
              </p:cNvPr>
              <p:cNvGrpSpPr/>
              <p:nvPr/>
            </p:nvGrpSpPr>
            <p:grpSpPr>
              <a:xfrm>
                <a:off x="756728" y="2890116"/>
                <a:ext cx="3456101" cy="576000"/>
                <a:chOff x="860507" y="2890116"/>
                <a:chExt cx="3456101" cy="576000"/>
              </a:xfrm>
            </p:grpSpPr>
            <p:sp>
              <p:nvSpPr>
                <p:cNvPr id="50" name="四角形: 角を丸くする 21">
                  <a:extLst>
                    <a:ext uri="{FF2B5EF4-FFF2-40B4-BE49-F238E27FC236}">
                      <a16:creationId xmlns:a16="http://schemas.microsoft.com/office/drawing/2014/main" id="{130CCB58-39BB-4672-8E0B-262B87199DBF}"/>
                    </a:ext>
                  </a:extLst>
                </p:cNvPr>
                <p:cNvSpPr/>
                <p:nvPr/>
              </p:nvSpPr>
              <p:spPr bwMode="auto">
                <a:xfrm>
                  <a:off x="860507" y="2890116"/>
                  <a:ext cx="1692000" cy="576000"/>
                </a:xfrm>
                <a:prstGeom prst="roundRect">
                  <a:avLst/>
                </a:prstGeom>
                <a:solidFill>
                  <a:schemeClr val="bg2"/>
                </a:solidFill>
                <a:ln>
                  <a:noFill/>
                </a:ln>
              </p:spPr>
              <p:style>
                <a:lnRef idx="2">
                  <a:schemeClr val="accent2"/>
                </a:lnRef>
                <a:fillRef idx="1">
                  <a:schemeClr val="lt1"/>
                </a:fillRef>
                <a:effectRef idx="0">
                  <a:schemeClr val="accent2"/>
                </a:effectRef>
                <a:fontRef idx="minor">
                  <a:schemeClr val="dk1"/>
                </a:fontRef>
              </p:style>
              <p:txBody>
                <a:bodyPr vert="horz" wrap="square" lIns="81000" tIns="81000" rIns="81000" bIns="81000" numCol="1" rtlCol="0" anchor="ctr" anchorCtr="0" compatLnSpc="1">
                  <a:prstTxWarp prst="textNoShape">
                    <a:avLst/>
                  </a:prstTxWarp>
                </a:bodyPr>
                <a:lstStyle/>
                <a:p>
                  <a:pPr algn="ctr"/>
                  <a:r>
                    <a:rPr lang="ja-JP" altLang="en-US" sz="898">
                      <a:solidFill>
                        <a:schemeClr val="tx1"/>
                      </a:solidFill>
                      <a:latin typeface="游ゴシック" panose="020B0400000000000000" pitchFamily="50" charset="-128"/>
                      <a:ea typeface="游ゴシック" panose="020B0400000000000000" pitchFamily="50" charset="-128"/>
                    </a:rPr>
                    <a:t>専用の移行ツールを開発</a:t>
                  </a:r>
                </a:p>
              </p:txBody>
            </p:sp>
            <p:sp>
              <p:nvSpPr>
                <p:cNvPr id="51" name="四角形: 角を丸くする 22">
                  <a:extLst>
                    <a:ext uri="{FF2B5EF4-FFF2-40B4-BE49-F238E27FC236}">
                      <a16:creationId xmlns:a16="http://schemas.microsoft.com/office/drawing/2014/main" id="{191D1D44-BED7-441E-B2F9-12699FCE4CF9}"/>
                    </a:ext>
                  </a:extLst>
                </p:cNvPr>
                <p:cNvSpPr/>
                <p:nvPr/>
              </p:nvSpPr>
              <p:spPr bwMode="auto">
                <a:xfrm>
                  <a:off x="2624608" y="2890116"/>
                  <a:ext cx="1692000" cy="576000"/>
                </a:xfrm>
                <a:prstGeom prst="roundRect">
                  <a:avLst/>
                </a:prstGeom>
                <a:solidFill>
                  <a:schemeClr val="bg2"/>
                </a:solidFill>
                <a:ln>
                  <a:noFill/>
                </a:ln>
              </p:spPr>
              <p:style>
                <a:lnRef idx="2">
                  <a:schemeClr val="accent2"/>
                </a:lnRef>
                <a:fillRef idx="1">
                  <a:schemeClr val="lt1"/>
                </a:fillRef>
                <a:effectRef idx="0">
                  <a:schemeClr val="accent2"/>
                </a:effectRef>
                <a:fontRef idx="minor">
                  <a:schemeClr val="dk1"/>
                </a:fontRef>
              </p:style>
              <p:txBody>
                <a:bodyPr vert="horz" wrap="square" lIns="81000" tIns="81000" rIns="81000" bIns="81000" numCol="1" rtlCol="0" anchor="ctr" anchorCtr="0" compatLnSpc="1">
                  <a:prstTxWarp prst="textNoShape">
                    <a:avLst/>
                  </a:prstTxWarp>
                </a:bodyPr>
                <a:lstStyle/>
                <a:p>
                  <a:pPr algn="ctr"/>
                  <a:r>
                    <a:rPr lang="en-US" altLang="ja-JP" sz="898">
                      <a:solidFill>
                        <a:schemeClr val="tx1"/>
                      </a:solidFill>
                      <a:latin typeface="游ゴシック" panose="020B0400000000000000" pitchFamily="50" charset="-128"/>
                      <a:ea typeface="游ゴシック" panose="020B0400000000000000" pitchFamily="50" charset="-128"/>
                    </a:rPr>
                    <a:t>CSV</a:t>
                  </a:r>
                  <a:r>
                    <a:rPr lang="ja-JP" altLang="en-US" sz="898">
                      <a:solidFill>
                        <a:schemeClr val="tx1"/>
                      </a:solidFill>
                      <a:latin typeface="游ゴシック" panose="020B0400000000000000" pitchFamily="50" charset="-128"/>
                      <a:ea typeface="游ゴシック" panose="020B0400000000000000" pitchFamily="50" charset="-128"/>
                    </a:rPr>
                    <a:t>ファイルで移行</a:t>
                  </a:r>
                  <a:endParaRPr lang="en-US" altLang="ja-JP" sz="898">
                    <a:solidFill>
                      <a:schemeClr val="tx1"/>
                    </a:solidFill>
                    <a:latin typeface="游ゴシック" panose="020B0400000000000000" pitchFamily="50" charset="-128"/>
                    <a:ea typeface="游ゴシック" panose="020B0400000000000000" pitchFamily="50" charset="-128"/>
                  </a:endParaRPr>
                </a:p>
              </p:txBody>
            </p:sp>
          </p:grpSp>
          <p:sp>
            <p:nvSpPr>
              <p:cNvPr id="49" name="四角形: 角を丸くする 23">
                <a:extLst>
                  <a:ext uri="{FF2B5EF4-FFF2-40B4-BE49-F238E27FC236}">
                    <a16:creationId xmlns:a16="http://schemas.microsoft.com/office/drawing/2014/main" id="{C77B9DE6-F3E4-42D7-96E2-76CCA0472236}"/>
                  </a:ext>
                </a:extLst>
              </p:cNvPr>
              <p:cNvSpPr/>
              <p:nvPr/>
            </p:nvSpPr>
            <p:spPr bwMode="auto">
              <a:xfrm>
                <a:off x="684778" y="2558828"/>
                <a:ext cx="3600000" cy="283711"/>
              </a:xfrm>
              <a:prstGeom prst="roundRect">
                <a:avLst>
                  <a:gd name="adj" fmla="val 6253"/>
                </a:avLst>
              </a:prstGeom>
              <a:noFill/>
              <a:ln w="44450">
                <a:noFill/>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algn="ctr"/>
                <a:r>
                  <a:rPr lang="ja-JP" altLang="en-US" sz="1200">
                    <a:solidFill>
                      <a:schemeClr val="accent2"/>
                    </a:solidFill>
                    <a:latin typeface="游ゴシック" panose="020B0400000000000000" pitchFamily="50" charset="-128"/>
                    <a:ea typeface="游ゴシック" panose="020B0400000000000000" pitchFamily="50" charset="-128"/>
                  </a:rPr>
                  <a:t>データを</a:t>
                </a:r>
                <a:r>
                  <a:rPr lang="ja-JP" altLang="en-US" sz="1200" b="1">
                    <a:solidFill>
                      <a:schemeClr val="accent2"/>
                    </a:solidFill>
                    <a:latin typeface="游ゴシック" panose="020B0400000000000000" pitchFamily="50" charset="-128"/>
                    <a:ea typeface="游ゴシック" panose="020B0400000000000000" pitchFamily="50" charset="-128"/>
                  </a:rPr>
                  <a:t>移行する</a:t>
                </a:r>
              </a:p>
            </p:txBody>
          </p:sp>
        </p:grpSp>
        <p:grpSp>
          <p:nvGrpSpPr>
            <p:cNvPr id="21" name="グループ化 20" descr="データを移行しない場合、既存システムに参照用としてデータを残したり、移行対象外としたりします">
              <a:extLst>
                <a:ext uri="{FF2B5EF4-FFF2-40B4-BE49-F238E27FC236}">
                  <a16:creationId xmlns:a16="http://schemas.microsoft.com/office/drawing/2014/main" id="{97521097-FF5B-4E8A-8DFA-23EE899AF37C}"/>
                </a:ext>
                <a:ext uri="{C183D7F6-B498-43B3-948B-1728B52AA6E4}">
                  <adec:decorative xmlns:adec="http://schemas.microsoft.com/office/drawing/2017/decorative" val="0"/>
                </a:ext>
              </a:extLst>
            </p:cNvPr>
            <p:cNvGrpSpPr/>
            <p:nvPr/>
          </p:nvGrpSpPr>
          <p:grpSpPr>
            <a:xfrm>
              <a:off x="4585968" y="1689635"/>
              <a:ext cx="2700001" cy="837000"/>
              <a:chOff x="5105412" y="2529869"/>
              <a:chExt cx="3600000" cy="1116000"/>
            </a:xfrm>
          </p:grpSpPr>
          <p:grpSp>
            <p:nvGrpSpPr>
              <p:cNvPr id="44" name="グループ化 43">
                <a:extLst>
                  <a:ext uri="{FF2B5EF4-FFF2-40B4-BE49-F238E27FC236}">
                    <a16:creationId xmlns:a16="http://schemas.microsoft.com/office/drawing/2014/main" id="{EE403BA9-4973-42F7-B678-F71579CFB9DC}"/>
                  </a:ext>
                </a:extLst>
              </p:cNvPr>
              <p:cNvGrpSpPr/>
              <p:nvPr/>
            </p:nvGrpSpPr>
            <p:grpSpPr>
              <a:xfrm>
                <a:off x="5174821" y="2861157"/>
                <a:ext cx="3461182" cy="576000"/>
                <a:chOff x="5086957" y="2861157"/>
                <a:chExt cx="3461182" cy="576000"/>
              </a:xfrm>
            </p:grpSpPr>
            <p:sp>
              <p:nvSpPr>
                <p:cNvPr id="46" name="四角形: 角を丸くする 19">
                  <a:extLst>
                    <a:ext uri="{FF2B5EF4-FFF2-40B4-BE49-F238E27FC236}">
                      <a16:creationId xmlns:a16="http://schemas.microsoft.com/office/drawing/2014/main" id="{EB1EF0BE-91B9-4176-9DF7-30A67A8FCBA8}"/>
                    </a:ext>
                  </a:extLst>
                </p:cNvPr>
                <p:cNvSpPr/>
                <p:nvPr/>
              </p:nvSpPr>
              <p:spPr bwMode="auto">
                <a:xfrm>
                  <a:off x="6856139" y="2861157"/>
                  <a:ext cx="1692000" cy="576000"/>
                </a:xfrm>
                <a:prstGeom prst="roundRect">
                  <a:avLst/>
                </a:prstGeom>
                <a:solidFill>
                  <a:schemeClr val="bg2"/>
                </a:solidFill>
                <a:ln>
                  <a:noFill/>
                </a:ln>
              </p:spPr>
              <p:style>
                <a:lnRef idx="2">
                  <a:schemeClr val="accent2"/>
                </a:lnRef>
                <a:fillRef idx="1">
                  <a:schemeClr val="lt1"/>
                </a:fillRef>
                <a:effectRef idx="0">
                  <a:schemeClr val="accent2"/>
                </a:effectRef>
                <a:fontRef idx="minor">
                  <a:schemeClr val="dk1"/>
                </a:fontRef>
              </p:style>
              <p:txBody>
                <a:bodyPr vert="horz" wrap="square" lIns="81000" tIns="81000" rIns="81000" bIns="81000" numCol="1" rtlCol="0" anchor="ctr" anchorCtr="0" compatLnSpc="1">
                  <a:prstTxWarp prst="textNoShape">
                    <a:avLst/>
                  </a:prstTxWarp>
                </a:bodyPr>
                <a:lstStyle/>
                <a:p>
                  <a:pPr algn="ctr"/>
                  <a:r>
                    <a:rPr lang="ja-JP" altLang="en-US" sz="898">
                      <a:solidFill>
                        <a:schemeClr val="tx1"/>
                      </a:solidFill>
                      <a:latin typeface="游ゴシック" panose="020B0400000000000000" pitchFamily="50" charset="-128"/>
                      <a:ea typeface="游ゴシック" panose="020B0400000000000000" pitchFamily="50" charset="-128"/>
                    </a:rPr>
                    <a:t>移行対象外とする</a:t>
                  </a:r>
                </a:p>
              </p:txBody>
            </p:sp>
            <p:sp>
              <p:nvSpPr>
                <p:cNvPr id="47" name="四角形: 角を丸くする 20">
                  <a:extLst>
                    <a:ext uri="{FF2B5EF4-FFF2-40B4-BE49-F238E27FC236}">
                      <a16:creationId xmlns:a16="http://schemas.microsoft.com/office/drawing/2014/main" id="{6D23403E-1301-49D6-87B6-91EA8B112626}"/>
                    </a:ext>
                  </a:extLst>
                </p:cNvPr>
                <p:cNvSpPr/>
                <p:nvPr/>
              </p:nvSpPr>
              <p:spPr bwMode="auto">
                <a:xfrm>
                  <a:off x="5086957" y="2861157"/>
                  <a:ext cx="1692000" cy="576000"/>
                </a:xfrm>
                <a:prstGeom prst="roundRect">
                  <a:avLst/>
                </a:prstGeom>
                <a:solidFill>
                  <a:schemeClr val="bg2"/>
                </a:solidFill>
                <a:ln>
                  <a:noFill/>
                </a:ln>
              </p:spPr>
              <p:style>
                <a:lnRef idx="2">
                  <a:schemeClr val="accent2"/>
                </a:lnRef>
                <a:fillRef idx="1">
                  <a:schemeClr val="lt1"/>
                </a:fillRef>
                <a:effectRef idx="0">
                  <a:schemeClr val="accent2"/>
                </a:effectRef>
                <a:fontRef idx="minor">
                  <a:schemeClr val="dk1"/>
                </a:fontRef>
              </p:style>
              <p:txBody>
                <a:bodyPr vert="horz" wrap="square" lIns="81000" tIns="81000" rIns="81000" bIns="81000" numCol="1" rtlCol="0" anchor="ctr" anchorCtr="0" compatLnSpc="1">
                  <a:prstTxWarp prst="textNoShape">
                    <a:avLst/>
                  </a:prstTxWarp>
                </a:bodyPr>
                <a:lstStyle/>
                <a:p>
                  <a:pPr algn="ctr"/>
                  <a:r>
                    <a:rPr lang="ja-JP" altLang="en-US" sz="898">
                      <a:solidFill>
                        <a:schemeClr val="tx1"/>
                      </a:solidFill>
                      <a:latin typeface="游ゴシック" panose="020B0400000000000000" pitchFamily="50" charset="-128"/>
                      <a:ea typeface="游ゴシック" panose="020B0400000000000000" pitchFamily="50" charset="-128"/>
                    </a:rPr>
                    <a:t>既存システムに</a:t>
                  </a:r>
                  <a:endParaRPr lang="en-US" altLang="ja-JP" sz="898">
                    <a:solidFill>
                      <a:schemeClr val="tx1"/>
                    </a:solidFill>
                    <a:latin typeface="游ゴシック" panose="020B0400000000000000" pitchFamily="50" charset="-128"/>
                    <a:ea typeface="游ゴシック" panose="020B0400000000000000" pitchFamily="50" charset="-128"/>
                  </a:endParaRPr>
                </a:p>
                <a:p>
                  <a:pPr algn="ctr"/>
                  <a:r>
                    <a:rPr lang="ja-JP" altLang="en-US" sz="898">
                      <a:solidFill>
                        <a:schemeClr val="tx1"/>
                      </a:solidFill>
                      <a:latin typeface="游ゴシック" panose="020B0400000000000000" pitchFamily="50" charset="-128"/>
                      <a:ea typeface="游ゴシック" panose="020B0400000000000000" pitchFamily="50" charset="-128"/>
                    </a:rPr>
                    <a:t>参照用として残す</a:t>
                  </a:r>
                </a:p>
              </p:txBody>
            </p:sp>
          </p:grpSp>
          <p:sp>
            <p:nvSpPr>
              <p:cNvPr id="45" name="四角形: 角を丸くする 24">
                <a:extLst>
                  <a:ext uri="{FF2B5EF4-FFF2-40B4-BE49-F238E27FC236}">
                    <a16:creationId xmlns:a16="http://schemas.microsoft.com/office/drawing/2014/main" id="{B9DCE08E-060F-4AC3-9223-C003FBA1C754}"/>
                  </a:ext>
                </a:extLst>
              </p:cNvPr>
              <p:cNvSpPr/>
              <p:nvPr/>
            </p:nvSpPr>
            <p:spPr bwMode="auto">
              <a:xfrm>
                <a:off x="5105412" y="2529869"/>
                <a:ext cx="3600000" cy="1116000"/>
              </a:xfrm>
              <a:prstGeom prst="roundRect">
                <a:avLst>
                  <a:gd name="adj" fmla="val 6253"/>
                </a:avLst>
              </a:prstGeom>
              <a:noFill/>
              <a:ln w="44450">
                <a:noFill/>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algn="ctr"/>
                <a:r>
                  <a:rPr lang="ja-JP" altLang="en-US" sz="1200">
                    <a:solidFill>
                      <a:schemeClr val="accent2"/>
                    </a:solidFill>
                    <a:latin typeface="游ゴシック" panose="020B0400000000000000" pitchFamily="50" charset="-128"/>
                    <a:ea typeface="游ゴシック" panose="020B0400000000000000" pitchFamily="50" charset="-128"/>
                  </a:rPr>
                  <a:t>データを</a:t>
                </a:r>
                <a:r>
                  <a:rPr lang="ja-JP" altLang="en-US" sz="1200" b="1">
                    <a:solidFill>
                      <a:schemeClr val="accent2"/>
                    </a:solidFill>
                    <a:latin typeface="游ゴシック" panose="020B0400000000000000" pitchFamily="50" charset="-128"/>
                    <a:ea typeface="游ゴシック" panose="020B0400000000000000" pitchFamily="50" charset="-128"/>
                  </a:rPr>
                  <a:t>移行しない</a:t>
                </a:r>
              </a:p>
            </p:txBody>
          </p:sp>
        </p:grpSp>
        <p:sp>
          <p:nvSpPr>
            <p:cNvPr id="22" name="正方形/長方形 21">
              <a:extLst>
                <a:ext uri="{FF2B5EF4-FFF2-40B4-BE49-F238E27FC236}">
                  <a16:creationId xmlns:a16="http://schemas.microsoft.com/office/drawing/2014/main" id="{AAD1F3EB-939D-4CD3-870A-FB4CBE391740}"/>
                </a:ext>
                <a:ext uri="{C183D7F6-B498-43B3-948B-1728B52AA6E4}">
                  <adec:decorative xmlns:adec="http://schemas.microsoft.com/office/drawing/2017/decorative" val="1"/>
                </a:ext>
              </a:extLst>
            </p:cNvPr>
            <p:cNvSpPr/>
            <p:nvPr/>
          </p:nvSpPr>
          <p:spPr bwMode="auto">
            <a:xfrm>
              <a:off x="1433293" y="2925239"/>
              <a:ext cx="6037260" cy="1553653"/>
            </a:xfrm>
            <a:prstGeom prst="rect">
              <a:avLst/>
            </a:prstGeom>
            <a:ln w="19050">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81000" tIns="216000" rIns="81000" bIns="0" numCol="1" rtlCol="0" anchor="t" anchorCtr="0" compatLnSpc="1">
              <a:prstTxWarp prst="textNoShape">
                <a:avLst/>
              </a:prstTxWarp>
            </a:bodyPr>
            <a:lstStyle/>
            <a:p>
              <a:pPr>
                <a:lnSpc>
                  <a:spcPts val="1650"/>
                </a:lnSpc>
              </a:pPr>
              <a:endParaRPr kumimoji="1" lang="ja-JP" altLang="en-US" sz="1200">
                <a:solidFill>
                  <a:schemeClr val="tx1"/>
                </a:solidFill>
                <a:latin typeface="游ゴシック" panose="020B0400000000000000" pitchFamily="50" charset="-128"/>
                <a:ea typeface="游ゴシック" panose="020B0400000000000000" pitchFamily="50" charset="-128"/>
              </a:endParaRPr>
            </a:p>
          </p:txBody>
        </p:sp>
        <p:sp>
          <p:nvSpPr>
            <p:cNvPr id="23" name="角丸四角形 6">
              <a:extLst>
                <a:ext uri="{FF2B5EF4-FFF2-40B4-BE49-F238E27FC236}">
                  <a16:creationId xmlns:a16="http://schemas.microsoft.com/office/drawing/2014/main" id="{EAB89C0C-5792-4EEB-B9AC-66C7AC8271C1}"/>
                </a:ext>
              </a:extLst>
            </p:cNvPr>
            <p:cNvSpPr/>
            <p:nvPr/>
          </p:nvSpPr>
          <p:spPr bwMode="auto">
            <a:xfrm>
              <a:off x="1424137" y="2788497"/>
              <a:ext cx="2592000" cy="297000"/>
            </a:xfrm>
            <a:prstGeom prst="roundRect">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vert="horz" wrap="square" lIns="108000" tIns="81000" rIns="58652" bIns="54000" numCol="1" rtlCol="0" anchor="ctr" anchorCtr="0" compatLnSpc="1">
              <a:prstTxWarp prst="textNoShape">
                <a:avLst/>
              </a:prstTxWarp>
            </a:bodyPr>
            <a:lstStyle/>
            <a:p>
              <a:r>
                <a:rPr lang="ja-JP" altLang="en-US" sz="1200" b="1">
                  <a:solidFill>
                    <a:schemeClr val="bg1"/>
                  </a:solidFill>
                  <a:latin typeface="游ゴシック" panose="020B0400000000000000" pitchFamily="50" charset="-128"/>
                  <a:ea typeface="游ゴシック" panose="020B0400000000000000" pitchFamily="50" charset="-128"/>
                </a:rPr>
                <a:t>② データ移行の可否を調査</a:t>
              </a:r>
              <a:endParaRPr lang="en-US" altLang="ja-JP" sz="1200" b="1">
                <a:solidFill>
                  <a:schemeClr val="tx1"/>
                </a:solidFill>
                <a:latin typeface="游ゴシック" panose="020B0400000000000000" pitchFamily="50" charset="-128"/>
                <a:ea typeface="游ゴシック" panose="020B0400000000000000" pitchFamily="50" charset="-128"/>
              </a:endParaRPr>
            </a:p>
          </p:txBody>
        </p:sp>
        <p:sp>
          <p:nvSpPr>
            <p:cNvPr id="38" name="正方形/長方形 37">
              <a:extLst>
                <a:ext uri="{FF2B5EF4-FFF2-40B4-BE49-F238E27FC236}">
                  <a16:creationId xmlns:a16="http://schemas.microsoft.com/office/drawing/2014/main" id="{5124E338-B2EE-40C7-9410-B8810FE95939}"/>
                </a:ext>
              </a:extLst>
            </p:cNvPr>
            <p:cNvSpPr/>
            <p:nvPr/>
          </p:nvSpPr>
          <p:spPr bwMode="auto">
            <a:xfrm>
              <a:off x="1484193" y="3098806"/>
              <a:ext cx="5749717" cy="831516"/>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vert="horz" wrap="square" lIns="81000" tIns="81000" rIns="81000" bIns="81000" numCol="1" rtlCol="0" anchor="t" anchorCtr="0" compatLnSpc="1">
              <a:prstTxWarp prst="textNoShape">
                <a:avLst/>
              </a:prstTxWarp>
            </a:bodyPr>
            <a:lstStyle/>
            <a:p>
              <a:pPr>
                <a:lnSpc>
                  <a:spcPts val="1650"/>
                </a:lnSpc>
              </a:pPr>
              <a:r>
                <a:rPr lang="ja-JP" altLang="en-US" sz="1200">
                  <a:solidFill>
                    <a:schemeClr val="tx1"/>
                  </a:solidFill>
                  <a:latin typeface="游ゴシック" panose="020B0400000000000000" pitchFamily="50" charset="-128"/>
                  <a:ea typeface="游ゴシック" panose="020B0400000000000000" pitchFamily="50" charset="-128"/>
                </a:rPr>
                <a:t>既存システムのデータ出力仕様、</a:t>
              </a:r>
              <a:r>
                <a:rPr lang="en-US" altLang="ja-JP" sz="1200">
                  <a:solidFill>
                    <a:schemeClr val="tx1"/>
                  </a:solidFill>
                  <a:latin typeface="游ゴシック" panose="020B0400000000000000" pitchFamily="50" charset="-128"/>
                  <a:ea typeface="游ゴシック" panose="020B0400000000000000" pitchFamily="50" charset="-128"/>
                </a:rPr>
                <a:t>Garoon </a:t>
              </a:r>
              <a:r>
                <a:rPr lang="ja-JP" altLang="en-US" sz="1200">
                  <a:solidFill>
                    <a:schemeClr val="tx1"/>
                  </a:solidFill>
                  <a:latin typeface="游ゴシック" panose="020B0400000000000000" pitchFamily="50" charset="-128"/>
                  <a:ea typeface="游ゴシック" panose="020B0400000000000000" pitchFamily="50" charset="-128"/>
                </a:rPr>
                <a:t>のデータ入力仕様を確認し、</a:t>
              </a:r>
              <a:r>
                <a:rPr lang="ja-JP" altLang="en-US" sz="1200" b="1">
                  <a:solidFill>
                    <a:schemeClr val="accent4"/>
                  </a:solidFill>
                  <a:latin typeface="游ゴシック" panose="020B0400000000000000" pitchFamily="50" charset="-128"/>
                  <a:ea typeface="游ゴシック" panose="020B0400000000000000" pitchFamily="50" charset="-128"/>
                </a:rPr>
                <a:t>データ移行の可否や移行方法を調査します。</a:t>
              </a:r>
            </a:p>
          </p:txBody>
        </p:sp>
        <p:sp>
          <p:nvSpPr>
            <p:cNvPr id="39" name="矢印: 五方向 32">
              <a:extLst>
                <a:ext uri="{FF2B5EF4-FFF2-40B4-BE49-F238E27FC236}">
                  <a16:creationId xmlns:a16="http://schemas.microsoft.com/office/drawing/2014/main" id="{4B0DB881-81B0-4CD3-8453-0918F2614E00}"/>
                </a:ext>
              </a:extLst>
            </p:cNvPr>
            <p:cNvSpPr/>
            <p:nvPr/>
          </p:nvSpPr>
          <p:spPr bwMode="auto">
            <a:xfrm>
              <a:off x="1814379" y="3720588"/>
              <a:ext cx="1322963" cy="583911"/>
            </a:xfrm>
            <a:prstGeom prst="homePlate">
              <a:avLst>
                <a:gd name="adj" fmla="val 18913"/>
              </a:avLst>
            </a:prstGeom>
            <a:solidFill>
              <a:schemeClr val="bg2"/>
            </a:solidFill>
            <a:ln>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81000" tIns="54000" rIns="54000" bIns="54000" numCol="1" rtlCol="0" anchor="ctr" anchorCtr="0" compatLnSpc="1">
              <a:prstTxWarp prst="textNoShape">
                <a:avLst/>
              </a:prstTxWarp>
            </a:bodyPr>
            <a:lstStyle/>
            <a:p>
              <a:r>
                <a:rPr lang="en-US" altLang="ja-JP" sz="900" b="1">
                  <a:solidFill>
                    <a:schemeClr val="tx1"/>
                  </a:solidFill>
                  <a:latin typeface="游ゴシック" panose="020B0400000000000000" pitchFamily="50" charset="-128"/>
                  <a:ea typeface="游ゴシック" panose="020B0400000000000000" pitchFamily="50" charset="-128"/>
                </a:rPr>
                <a:t>STEP 1</a:t>
              </a:r>
              <a:endParaRPr lang="en-US" altLang="ja-JP" sz="900">
                <a:solidFill>
                  <a:schemeClr val="tx1"/>
                </a:solidFill>
                <a:latin typeface="游ゴシック" panose="020B0400000000000000" pitchFamily="50" charset="-128"/>
                <a:ea typeface="游ゴシック" panose="020B0400000000000000" pitchFamily="50" charset="-128"/>
              </a:endParaRPr>
            </a:p>
            <a:p>
              <a:r>
                <a:rPr lang="ja-JP" altLang="en-US" sz="900">
                  <a:solidFill>
                    <a:schemeClr val="tx1"/>
                  </a:solidFill>
                  <a:latin typeface="游ゴシック" panose="020B0400000000000000" pitchFamily="50" charset="-128"/>
                  <a:ea typeface="游ゴシック" panose="020B0400000000000000" pitchFamily="50" charset="-128"/>
                </a:rPr>
                <a:t>データ</a:t>
              </a:r>
              <a:r>
                <a:rPr lang="ja-US" altLang="en-US" sz="900">
                  <a:solidFill>
                    <a:schemeClr val="tx1"/>
                  </a:solidFill>
                  <a:latin typeface="游ゴシック" panose="020B0400000000000000" pitchFamily="50" charset="-128"/>
                  <a:ea typeface="游ゴシック" panose="020B0400000000000000" pitchFamily="50" charset="-128"/>
                </a:rPr>
                <a:t>出力・</a:t>
              </a:r>
              <a:r>
                <a:rPr lang="ja-JP" altLang="en-US" sz="900">
                  <a:solidFill>
                    <a:schemeClr val="tx1"/>
                  </a:solidFill>
                  <a:latin typeface="游ゴシック" panose="020B0400000000000000" pitchFamily="50" charset="-128"/>
                  <a:ea typeface="游ゴシック" panose="020B0400000000000000" pitchFamily="50" charset="-128"/>
                </a:rPr>
                <a:t>入力用のインターフェースと方法を確認</a:t>
              </a:r>
            </a:p>
          </p:txBody>
        </p:sp>
        <p:sp>
          <p:nvSpPr>
            <p:cNvPr id="40" name="矢印: 五方向 33">
              <a:extLst>
                <a:ext uri="{FF2B5EF4-FFF2-40B4-BE49-F238E27FC236}">
                  <a16:creationId xmlns:a16="http://schemas.microsoft.com/office/drawing/2014/main" id="{1F9EFDA7-3494-4666-9AED-236E38207409}"/>
                </a:ext>
              </a:extLst>
            </p:cNvPr>
            <p:cNvSpPr/>
            <p:nvPr/>
          </p:nvSpPr>
          <p:spPr bwMode="auto">
            <a:xfrm>
              <a:off x="3188242" y="3720588"/>
              <a:ext cx="1322963" cy="583911"/>
            </a:xfrm>
            <a:prstGeom prst="homePlate">
              <a:avLst>
                <a:gd name="adj" fmla="val 18913"/>
              </a:avLst>
            </a:prstGeom>
            <a:solidFill>
              <a:schemeClr val="bg2"/>
            </a:solidFill>
            <a:ln>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81000" tIns="54000" rIns="54000" bIns="54000" numCol="1" rtlCol="0" anchor="ctr" anchorCtr="0" compatLnSpc="1">
              <a:prstTxWarp prst="textNoShape">
                <a:avLst/>
              </a:prstTxWarp>
            </a:bodyPr>
            <a:lstStyle/>
            <a:p>
              <a:r>
                <a:rPr lang="en-US" altLang="ja-JP" sz="900" b="1">
                  <a:solidFill>
                    <a:schemeClr val="tx1"/>
                  </a:solidFill>
                  <a:latin typeface="游ゴシック" panose="020B0400000000000000" pitchFamily="50" charset="-128"/>
                  <a:ea typeface="游ゴシック" panose="020B0400000000000000" pitchFamily="50" charset="-128"/>
                </a:rPr>
                <a:t>STEP 2</a:t>
              </a:r>
              <a:endParaRPr lang="en-US" altLang="ja-JP" sz="900">
                <a:solidFill>
                  <a:schemeClr val="tx1"/>
                </a:solidFill>
                <a:latin typeface="游ゴシック" panose="020B0400000000000000" pitchFamily="50" charset="-128"/>
                <a:ea typeface="游ゴシック" panose="020B0400000000000000" pitchFamily="50" charset="-128"/>
              </a:endParaRPr>
            </a:p>
            <a:p>
              <a:r>
                <a:rPr lang="ja-JP" altLang="en-US" sz="900">
                  <a:solidFill>
                    <a:schemeClr val="tx1"/>
                  </a:solidFill>
                  <a:latin typeface="游ゴシック" panose="020B0400000000000000" pitchFamily="50" charset="-128"/>
                  <a:ea typeface="游ゴシック" panose="020B0400000000000000" pitchFamily="50" charset="-128"/>
                </a:rPr>
                <a:t>出力項目と入力項目の対応づけ</a:t>
              </a:r>
              <a:endParaRPr lang="en-US" altLang="ja-JP" sz="900">
                <a:solidFill>
                  <a:schemeClr val="tx1"/>
                </a:solidFill>
                <a:latin typeface="游ゴシック" panose="020B0400000000000000" pitchFamily="50" charset="-128"/>
                <a:ea typeface="游ゴシック" panose="020B0400000000000000" pitchFamily="50" charset="-128"/>
              </a:endParaRPr>
            </a:p>
          </p:txBody>
        </p:sp>
        <p:sp>
          <p:nvSpPr>
            <p:cNvPr id="41" name="矢印: 五方向 34">
              <a:extLst>
                <a:ext uri="{FF2B5EF4-FFF2-40B4-BE49-F238E27FC236}">
                  <a16:creationId xmlns:a16="http://schemas.microsoft.com/office/drawing/2014/main" id="{B17A973B-DB78-4B6C-AD69-8A1B9F744110}"/>
                </a:ext>
              </a:extLst>
            </p:cNvPr>
            <p:cNvSpPr/>
            <p:nvPr/>
          </p:nvSpPr>
          <p:spPr bwMode="auto">
            <a:xfrm>
              <a:off x="4562104" y="3720588"/>
              <a:ext cx="1322963" cy="583911"/>
            </a:xfrm>
            <a:prstGeom prst="homePlate">
              <a:avLst>
                <a:gd name="adj" fmla="val 18913"/>
              </a:avLst>
            </a:prstGeom>
            <a:solidFill>
              <a:schemeClr val="bg2"/>
            </a:solidFill>
            <a:ln>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81000" tIns="54000" rIns="54000" bIns="54000" numCol="1" rtlCol="0" anchor="ctr" anchorCtr="0" compatLnSpc="1">
              <a:prstTxWarp prst="textNoShape">
                <a:avLst/>
              </a:prstTxWarp>
            </a:bodyPr>
            <a:lstStyle/>
            <a:p>
              <a:r>
                <a:rPr lang="en-US" altLang="ja-JP" sz="900" b="1">
                  <a:solidFill>
                    <a:schemeClr val="tx1"/>
                  </a:solidFill>
                  <a:latin typeface="游ゴシック" panose="020B0400000000000000" pitchFamily="50" charset="-128"/>
                  <a:ea typeface="游ゴシック" panose="020B0400000000000000" pitchFamily="50" charset="-128"/>
                </a:rPr>
                <a:t>STEP 3</a:t>
              </a:r>
              <a:endParaRPr lang="en-US" altLang="ja-JP" sz="900">
                <a:solidFill>
                  <a:schemeClr val="tx1"/>
                </a:solidFill>
                <a:latin typeface="游ゴシック" panose="020B0400000000000000" pitchFamily="50" charset="-128"/>
                <a:ea typeface="游ゴシック" panose="020B0400000000000000" pitchFamily="50" charset="-128"/>
              </a:endParaRPr>
            </a:p>
            <a:p>
              <a:r>
                <a:rPr lang="ja-JP" altLang="en-US" sz="900">
                  <a:solidFill>
                    <a:schemeClr val="tx1"/>
                  </a:solidFill>
                  <a:latin typeface="游ゴシック"/>
                  <a:ea typeface="游ゴシック"/>
                </a:rPr>
                <a:t>既存システムの</a:t>
              </a:r>
              <a:br>
                <a:rPr lang="ja-JP" altLang="en-US" sz="900">
                  <a:solidFill>
                    <a:schemeClr val="tx1"/>
                  </a:solidFill>
                  <a:latin typeface="游ゴシック"/>
                  <a:ea typeface="游ゴシック"/>
                </a:rPr>
              </a:br>
              <a:r>
                <a:rPr lang="ja-JP" altLang="en-US" sz="900">
                  <a:solidFill>
                    <a:schemeClr val="tx1"/>
                  </a:solidFill>
                  <a:latin typeface="游ゴシック"/>
                  <a:ea typeface="游ゴシック"/>
                </a:rPr>
                <a:t>データ量を調査</a:t>
              </a:r>
              <a:endParaRPr lang="en-US" altLang="ja-JP" sz="900">
                <a:solidFill>
                  <a:schemeClr val="tx1"/>
                </a:solidFill>
                <a:latin typeface="游ゴシック"/>
                <a:ea typeface="游ゴシック"/>
              </a:endParaRPr>
            </a:p>
          </p:txBody>
        </p:sp>
        <p:sp>
          <p:nvSpPr>
            <p:cNvPr id="42" name="矢印: 五方向 35">
              <a:extLst>
                <a:ext uri="{FF2B5EF4-FFF2-40B4-BE49-F238E27FC236}">
                  <a16:creationId xmlns:a16="http://schemas.microsoft.com/office/drawing/2014/main" id="{7B8F9328-EAC6-4844-AB84-F3632C4454D7}"/>
                </a:ext>
              </a:extLst>
            </p:cNvPr>
            <p:cNvSpPr/>
            <p:nvPr/>
          </p:nvSpPr>
          <p:spPr bwMode="auto">
            <a:xfrm>
              <a:off x="5935967" y="3720588"/>
              <a:ext cx="1322963" cy="583911"/>
            </a:xfrm>
            <a:prstGeom prst="homePlate">
              <a:avLst>
                <a:gd name="adj" fmla="val 18913"/>
              </a:avLst>
            </a:prstGeom>
            <a:solidFill>
              <a:schemeClr val="bg2"/>
            </a:solidFill>
            <a:ln>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81000" tIns="54000" rIns="54000" bIns="54000" numCol="1" rtlCol="0" anchor="ctr" anchorCtr="0" compatLnSpc="1">
              <a:prstTxWarp prst="textNoShape">
                <a:avLst/>
              </a:prstTxWarp>
            </a:bodyPr>
            <a:lstStyle/>
            <a:p>
              <a:r>
                <a:rPr lang="en-US" altLang="ja-JP" sz="900" b="1">
                  <a:solidFill>
                    <a:schemeClr val="tx1"/>
                  </a:solidFill>
                  <a:latin typeface="游ゴシック" panose="020B0400000000000000" pitchFamily="50" charset="-128"/>
                  <a:ea typeface="游ゴシック" panose="020B0400000000000000" pitchFamily="50" charset="-128"/>
                </a:rPr>
                <a:t>STEP</a:t>
              </a:r>
              <a:r>
                <a:rPr lang="ja-JP" altLang="en-US" sz="900" b="1">
                  <a:solidFill>
                    <a:schemeClr val="tx1"/>
                  </a:solidFill>
                  <a:latin typeface="游ゴシック" panose="020B0400000000000000" pitchFamily="50" charset="-128"/>
                  <a:ea typeface="游ゴシック" panose="020B0400000000000000" pitchFamily="50" charset="-128"/>
                </a:rPr>
                <a:t> </a:t>
              </a:r>
              <a:r>
                <a:rPr lang="en-US" altLang="ja-JP" sz="900" b="1">
                  <a:solidFill>
                    <a:schemeClr val="tx1"/>
                  </a:solidFill>
                  <a:latin typeface="游ゴシック" panose="020B0400000000000000" pitchFamily="50" charset="-128"/>
                  <a:ea typeface="游ゴシック" panose="020B0400000000000000" pitchFamily="50" charset="-128"/>
                </a:rPr>
                <a:t>4</a:t>
              </a:r>
              <a:endParaRPr lang="en-US" altLang="ja-JP" sz="900">
                <a:solidFill>
                  <a:schemeClr val="tx1"/>
                </a:solidFill>
                <a:latin typeface="游ゴシック" panose="020B0400000000000000" pitchFamily="50" charset="-128"/>
                <a:ea typeface="游ゴシック" panose="020B0400000000000000" pitchFamily="50" charset="-128"/>
              </a:endParaRPr>
            </a:p>
            <a:p>
              <a:r>
                <a:rPr lang="ja-JP" altLang="en-US" sz="900">
                  <a:solidFill>
                    <a:schemeClr val="tx1"/>
                  </a:solidFill>
                  <a:latin typeface="游ゴシック"/>
                  <a:ea typeface="游ゴシック"/>
                </a:rPr>
                <a:t>データ出入力の</a:t>
              </a:r>
              <a:br>
                <a:rPr lang="ja-JP" altLang="en-US" sz="900">
                  <a:solidFill>
                    <a:schemeClr val="tx1"/>
                  </a:solidFill>
                  <a:latin typeface="游ゴシック"/>
                  <a:ea typeface="游ゴシック"/>
                </a:rPr>
              </a:br>
              <a:r>
                <a:rPr lang="ja-JP" altLang="en-US" sz="900">
                  <a:solidFill>
                    <a:schemeClr val="tx1"/>
                  </a:solidFill>
                  <a:latin typeface="游ゴシック"/>
                  <a:ea typeface="游ゴシック"/>
                </a:rPr>
                <a:t>処理単位を確認</a:t>
              </a:r>
              <a:endParaRPr lang="en-US" altLang="ja-JP" sz="900">
                <a:solidFill>
                  <a:schemeClr val="tx1"/>
                </a:solidFill>
                <a:latin typeface="游ゴシック"/>
                <a:ea typeface="游ゴシック"/>
              </a:endParaRPr>
            </a:p>
          </p:txBody>
        </p:sp>
        <p:sp>
          <p:nvSpPr>
            <p:cNvPr id="43" name="二等辺三角形 42">
              <a:extLst>
                <a:ext uri="{FF2B5EF4-FFF2-40B4-BE49-F238E27FC236}">
                  <a16:creationId xmlns:a16="http://schemas.microsoft.com/office/drawing/2014/main" id="{06B89A0D-DDBB-4429-8911-8084FC2604DF}"/>
                </a:ext>
                <a:ext uri="{C183D7F6-B498-43B3-948B-1728B52AA6E4}">
                  <adec:decorative xmlns:adec="http://schemas.microsoft.com/office/drawing/2017/decorative" val="1"/>
                </a:ext>
              </a:extLst>
            </p:cNvPr>
            <p:cNvSpPr/>
            <p:nvPr/>
          </p:nvSpPr>
          <p:spPr bwMode="auto">
            <a:xfrm flipV="1">
              <a:off x="4300487" y="2608857"/>
              <a:ext cx="621000" cy="216000"/>
            </a:xfrm>
            <a:prstGeom prst="triangle">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vert="horz" wrap="square" lIns="58652" tIns="29326" rIns="58652" bIns="29326" numCol="1" rtlCol="0" anchor="ctr" anchorCtr="0" compatLnSpc="1">
              <a:prstTxWarp prst="textNoShape">
                <a:avLst/>
              </a:prstTxWarp>
            </a:bodyPr>
            <a:lstStyle/>
            <a:p>
              <a:pPr algn="ctr"/>
              <a:endParaRPr lang="ja-JP" altLang="en-US" sz="898">
                <a:solidFill>
                  <a:schemeClr val="tx1"/>
                </a:solidFill>
                <a:latin typeface="游ゴシック" panose="020B0400000000000000" pitchFamily="50" charset="-128"/>
                <a:ea typeface="游ゴシック" panose="020B0400000000000000" pitchFamily="50" charset="-128"/>
              </a:endParaRPr>
            </a:p>
          </p:txBody>
        </p:sp>
      </p:grpSp>
      <p:sp>
        <p:nvSpPr>
          <p:cNvPr id="25" name="タイトル 1">
            <a:extLst>
              <a:ext uri="{FF2B5EF4-FFF2-40B4-BE49-F238E27FC236}">
                <a16:creationId xmlns:a16="http://schemas.microsoft.com/office/drawing/2014/main" id="{369A4C83-983A-B74C-A861-2B39FFCD9478}"/>
              </a:ext>
            </a:extLst>
          </p:cNvPr>
          <p:cNvSpPr>
            <a:spLocks noGrp="1"/>
          </p:cNvSpPr>
          <p:nvPr>
            <p:ph type="title"/>
          </p:nvPr>
        </p:nvSpPr>
        <p:spPr/>
        <p:txBody>
          <a:bodyPr/>
          <a:lstStyle/>
          <a:p>
            <a:r>
              <a:rPr lang="en-US" altLang="ja-JP" dirty="0"/>
              <a:t>2. </a:t>
            </a:r>
            <a:r>
              <a:rPr lang="ja-JP" altLang="en-US" dirty="0"/>
              <a:t>データ移行（既存グループウェアがある場合）</a:t>
            </a:r>
          </a:p>
        </p:txBody>
      </p:sp>
    </p:spTree>
    <p:extLst>
      <p:ext uri="{BB962C8B-B14F-4D97-AF65-F5344CB8AC3E}">
        <p14:creationId xmlns:p14="http://schemas.microsoft.com/office/powerpoint/2010/main" val="3979899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FD0A2-34EA-4CC6-9B1F-A78A73D64943}"/>
              </a:ext>
            </a:extLst>
          </p:cNvPr>
          <p:cNvSpPr>
            <a:spLocks noGrp="1"/>
          </p:cNvSpPr>
          <p:nvPr>
            <p:ph type="title"/>
          </p:nvPr>
        </p:nvSpPr>
        <p:spPr/>
        <p:txBody>
          <a:bodyPr>
            <a:normAutofit/>
          </a:bodyPr>
          <a:lstStyle/>
          <a:p>
            <a:r>
              <a:rPr lang="en-US" altLang="ja-JP" dirty="0"/>
              <a:t>3. </a:t>
            </a:r>
            <a:r>
              <a:rPr lang="ja-JP" altLang="en-US" dirty="0"/>
              <a:t>ユーザー </a:t>
            </a:r>
            <a:r>
              <a:rPr lang="en-US" altLang="ja-JP" dirty="0"/>
              <a:t>/ </a:t>
            </a:r>
            <a:r>
              <a:rPr lang="ja-JP" altLang="en-US" dirty="0"/>
              <a:t>組織</a:t>
            </a:r>
          </a:p>
        </p:txBody>
      </p:sp>
    </p:spTree>
    <p:extLst>
      <p:ext uri="{BB962C8B-B14F-4D97-AF65-F5344CB8AC3E}">
        <p14:creationId xmlns:p14="http://schemas.microsoft.com/office/powerpoint/2010/main" val="1948637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プレースホルダー 4">
            <a:extLst>
              <a:ext uri="{FF2B5EF4-FFF2-40B4-BE49-F238E27FC236}">
                <a16:creationId xmlns:a16="http://schemas.microsoft.com/office/drawing/2014/main" id="{DEDB82C9-0D7D-C247-A655-DC167686423F}"/>
              </a:ext>
            </a:extLst>
          </p:cNvPr>
          <p:cNvSpPr>
            <a:spLocks noGrp="1"/>
          </p:cNvSpPr>
          <p:nvPr>
            <p:ph type="body" sz="quarter" idx="10"/>
          </p:nvPr>
        </p:nvSpPr>
        <p:spPr>
          <a:xfrm>
            <a:off x="374854" y="588933"/>
            <a:ext cx="8229599" cy="3717571"/>
          </a:xfrm>
        </p:spPr>
        <p:txBody>
          <a:bodyPr>
            <a:normAutofit/>
          </a:bodyPr>
          <a:lstStyle/>
          <a:p>
            <a:pPr marL="0" indent="0">
              <a:buNone/>
            </a:pPr>
            <a:r>
              <a:rPr lang="en-US" altLang="ja-JP">
                <a:latin typeface="游ゴシック" panose="020B0400000000000000" pitchFamily="50" charset="-128"/>
                <a:ea typeface="游ゴシック" panose="020B0400000000000000" pitchFamily="50" charset="-128"/>
              </a:rPr>
              <a:t>Garoon</a:t>
            </a:r>
            <a:r>
              <a:rPr lang="en-US" altLang="ja-JP" dirty="0">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で利用する</a:t>
            </a:r>
            <a:r>
              <a:rPr lang="ja-JP" altLang="en-US" b="1" dirty="0">
                <a:solidFill>
                  <a:srgbClr val="E58A01"/>
                </a:solidFill>
                <a:latin typeface="游ゴシック" panose="020B0400000000000000" pitchFamily="50" charset="-128"/>
                <a:ea typeface="游ゴシック" panose="020B0400000000000000" pitchFamily="50" charset="-128"/>
              </a:rPr>
              <a:t>ユーザー情報</a:t>
            </a:r>
            <a:r>
              <a:rPr lang="en-US" altLang="ja-JP" b="1" dirty="0">
                <a:solidFill>
                  <a:srgbClr val="E58A01"/>
                </a:solidFill>
                <a:latin typeface="游ゴシック" panose="020B0400000000000000" pitchFamily="50" charset="-128"/>
                <a:ea typeface="游ゴシック" panose="020B0400000000000000" pitchFamily="50" charset="-128"/>
              </a:rPr>
              <a:t>/</a:t>
            </a:r>
            <a:r>
              <a:rPr lang="ja-JP" altLang="en-US" b="1" dirty="0">
                <a:solidFill>
                  <a:srgbClr val="E58A01"/>
                </a:solidFill>
                <a:latin typeface="游ゴシック" panose="020B0400000000000000" pitchFamily="50" charset="-128"/>
                <a:ea typeface="游ゴシック" panose="020B0400000000000000" pitchFamily="50" charset="-128"/>
              </a:rPr>
              <a:t>組織情報の取り扱い方法</a:t>
            </a:r>
            <a:r>
              <a:rPr lang="ja-JP" altLang="en-US" dirty="0">
                <a:latin typeface="游ゴシック" panose="020B0400000000000000" pitchFamily="50" charset="-128"/>
                <a:ea typeface="游ゴシック" panose="020B0400000000000000" pitchFamily="50" charset="-128"/>
              </a:rPr>
              <a:t>を決めます。</a:t>
            </a:r>
          </a:p>
        </p:txBody>
      </p:sp>
      <p:sp>
        <p:nvSpPr>
          <p:cNvPr id="25" name="タイトル 1">
            <a:extLst>
              <a:ext uri="{FF2B5EF4-FFF2-40B4-BE49-F238E27FC236}">
                <a16:creationId xmlns:a16="http://schemas.microsoft.com/office/drawing/2014/main" id="{369A4C83-983A-B74C-A861-2B39FFCD9478}"/>
              </a:ext>
            </a:extLst>
          </p:cNvPr>
          <p:cNvSpPr>
            <a:spLocks noGrp="1"/>
          </p:cNvSpPr>
          <p:nvPr>
            <p:ph type="title"/>
          </p:nvPr>
        </p:nvSpPr>
        <p:spPr/>
        <p:txBody>
          <a:bodyPr/>
          <a:lstStyle/>
          <a:p>
            <a:r>
              <a:rPr lang="en-US" altLang="ja-JP" dirty="0"/>
              <a:t>3. </a:t>
            </a:r>
            <a:r>
              <a:rPr lang="ja-JP" altLang="en-US" dirty="0"/>
              <a:t>ユーザー </a:t>
            </a:r>
            <a:r>
              <a:rPr lang="en-US" altLang="ja-JP" dirty="0"/>
              <a:t>/ </a:t>
            </a:r>
            <a:r>
              <a:rPr lang="ja-JP" altLang="en-US" dirty="0"/>
              <a:t>組織</a:t>
            </a:r>
          </a:p>
        </p:txBody>
      </p:sp>
      <p:grpSp>
        <p:nvGrpSpPr>
          <p:cNvPr id="32" name="グループ化 31"/>
          <p:cNvGrpSpPr/>
          <p:nvPr/>
        </p:nvGrpSpPr>
        <p:grpSpPr>
          <a:xfrm>
            <a:off x="1539874" y="1224556"/>
            <a:ext cx="6064252" cy="3358829"/>
            <a:chOff x="1424137" y="1144938"/>
            <a:chExt cx="6064252" cy="3358829"/>
          </a:xfrm>
        </p:grpSpPr>
        <p:sp>
          <p:nvSpPr>
            <p:cNvPr id="33" name="正方形/長方形 32">
              <a:extLst>
                <a:ext uri="{FF2B5EF4-FFF2-40B4-BE49-F238E27FC236}">
                  <a16:creationId xmlns:a16="http://schemas.microsoft.com/office/drawing/2014/main" id="{7FA7E529-28A0-498C-9D0E-7A696766F6B5}"/>
                </a:ext>
                <a:ext uri="{C183D7F6-B498-43B3-948B-1728B52AA6E4}">
                  <adec:decorative xmlns:adec="http://schemas.microsoft.com/office/drawing/2017/decorative" val="1"/>
                </a:ext>
              </a:extLst>
            </p:cNvPr>
            <p:cNvSpPr/>
            <p:nvPr/>
          </p:nvSpPr>
          <p:spPr bwMode="auto">
            <a:xfrm>
              <a:off x="1436118" y="1272556"/>
              <a:ext cx="2143025" cy="3230414"/>
            </a:xfrm>
            <a:prstGeom prst="rect">
              <a:avLst/>
            </a:prstGeom>
            <a:ln w="19050">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81000" tIns="216000" rIns="81000" bIns="0" numCol="1" rtlCol="0" anchor="t" anchorCtr="0" compatLnSpc="1">
              <a:prstTxWarp prst="textNoShape">
                <a:avLst/>
              </a:prstTxWarp>
            </a:bodyPr>
            <a:lstStyle/>
            <a:p>
              <a:pPr>
                <a:lnSpc>
                  <a:spcPts val="1650"/>
                </a:lnSpc>
              </a:pPr>
              <a:endParaRPr kumimoji="1" lang="ja-JP" altLang="en-US" sz="1200">
                <a:solidFill>
                  <a:schemeClr val="tx1"/>
                </a:solidFill>
                <a:latin typeface="游ゴシック" panose="020B0400000000000000" pitchFamily="50" charset="-128"/>
                <a:ea typeface="游ゴシック" panose="020B0400000000000000" pitchFamily="50" charset="-128"/>
              </a:endParaRPr>
            </a:p>
          </p:txBody>
        </p:sp>
        <p:sp>
          <p:nvSpPr>
            <p:cNvPr id="34" name="角丸四角形 6">
              <a:extLst>
                <a:ext uri="{FF2B5EF4-FFF2-40B4-BE49-F238E27FC236}">
                  <a16:creationId xmlns:a16="http://schemas.microsoft.com/office/drawing/2014/main" id="{4E3C67ED-0DDA-4155-9DA1-A80D13452D7F}"/>
                </a:ext>
              </a:extLst>
            </p:cNvPr>
            <p:cNvSpPr/>
            <p:nvPr/>
          </p:nvSpPr>
          <p:spPr bwMode="auto">
            <a:xfrm>
              <a:off x="1424137" y="1144938"/>
              <a:ext cx="2166986" cy="297000"/>
            </a:xfrm>
            <a:prstGeom prst="roundRect">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vert="horz" wrap="square" lIns="108000" tIns="81000" rIns="58652" bIns="54000" numCol="1" rtlCol="0" anchor="ctr" anchorCtr="0" compatLnSpc="1">
              <a:prstTxWarp prst="textNoShape">
                <a:avLst/>
              </a:prstTxWarp>
            </a:bodyPr>
            <a:lstStyle/>
            <a:p>
              <a:pPr algn="ctr"/>
              <a:r>
                <a:rPr lang="en-US" altLang="ja-JP" sz="1200" b="1">
                  <a:solidFill>
                    <a:schemeClr val="bg1"/>
                  </a:solidFill>
                  <a:latin typeface="游ゴシック" panose="020B0400000000000000" pitchFamily="50" charset="-128"/>
                  <a:ea typeface="游ゴシック" panose="020B0400000000000000" pitchFamily="50" charset="-128"/>
                </a:rPr>
                <a:t>Garoon </a:t>
              </a:r>
              <a:r>
                <a:rPr lang="ja-JP" altLang="en-US" sz="1200" b="1">
                  <a:solidFill>
                    <a:schemeClr val="bg1"/>
                  </a:solidFill>
                  <a:latin typeface="游ゴシック" panose="020B0400000000000000" pitchFamily="50" charset="-128"/>
                  <a:ea typeface="游ゴシック" panose="020B0400000000000000" pitchFamily="50" charset="-128"/>
                </a:rPr>
                <a:t>単独で管理</a:t>
              </a:r>
            </a:p>
          </p:txBody>
        </p:sp>
        <p:sp>
          <p:nvSpPr>
            <p:cNvPr id="35" name="正方形/長方形 34">
              <a:extLst>
                <a:ext uri="{FF2B5EF4-FFF2-40B4-BE49-F238E27FC236}">
                  <a16:creationId xmlns:a16="http://schemas.microsoft.com/office/drawing/2014/main" id="{A8A7D449-600C-4FF5-B3D1-9D7D4476EEDC}"/>
                </a:ext>
              </a:extLst>
            </p:cNvPr>
            <p:cNvSpPr/>
            <p:nvPr/>
          </p:nvSpPr>
          <p:spPr bwMode="auto">
            <a:xfrm>
              <a:off x="1505692" y="1811403"/>
              <a:ext cx="2023658" cy="580731"/>
            </a:xfrm>
            <a:prstGeom prst="rect">
              <a:avLst/>
            </a:prstGeom>
            <a:noFill/>
            <a:ln w="19050">
              <a:noFill/>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L="214313" indent="-214313">
                <a:lnSpc>
                  <a:spcPts val="1650"/>
                </a:lnSpc>
                <a:buClr>
                  <a:schemeClr val="accent2"/>
                </a:buClr>
                <a:buFont typeface="Wingdings" panose="05000000000000000000" pitchFamily="2" charset="2"/>
                <a:buChar char="l"/>
              </a:pPr>
              <a:r>
                <a:rPr lang="ja-JP" altLang="en-US" sz="1200">
                  <a:solidFill>
                    <a:schemeClr val="tx1"/>
                  </a:solidFill>
                  <a:latin typeface="游ゴシック" panose="020B0400000000000000" pitchFamily="50" charset="-128"/>
                  <a:ea typeface="游ゴシック" panose="020B0400000000000000" pitchFamily="50" charset="-128"/>
                </a:rPr>
                <a:t>ユーザー情報</a:t>
              </a:r>
              <a:r>
                <a:rPr lang="en-US" altLang="ja-JP" sz="1200">
                  <a:solidFill>
                    <a:schemeClr val="tx1"/>
                  </a:solidFill>
                  <a:latin typeface="游ゴシック" panose="020B0400000000000000" pitchFamily="50" charset="-128"/>
                  <a:ea typeface="游ゴシック" panose="020B0400000000000000" pitchFamily="50" charset="-128"/>
                </a:rPr>
                <a:t>/</a:t>
              </a:r>
              <a:r>
                <a:rPr lang="ja-JP" altLang="en-US" sz="1200">
                  <a:solidFill>
                    <a:schemeClr val="tx1"/>
                  </a:solidFill>
                  <a:latin typeface="游ゴシック" panose="020B0400000000000000" pitchFamily="50" charset="-128"/>
                  <a:ea typeface="游ゴシック" panose="020B0400000000000000" pitchFamily="50" charset="-128"/>
                </a:rPr>
                <a:t>組織情報を</a:t>
              </a:r>
              <a:r>
                <a:rPr lang="en-US" altLang="ja-JP" sz="1200">
                  <a:solidFill>
                    <a:schemeClr val="tx1"/>
                  </a:solidFill>
                  <a:latin typeface="游ゴシック" panose="020B0400000000000000" pitchFamily="50" charset="-128"/>
                  <a:ea typeface="游ゴシック" panose="020B0400000000000000" pitchFamily="50" charset="-128"/>
                </a:rPr>
                <a:t>Garoon</a:t>
              </a:r>
              <a:r>
                <a:rPr lang="ja-JP" altLang="en-US" sz="1200">
                  <a:solidFill>
                    <a:schemeClr val="tx1"/>
                  </a:solidFill>
                  <a:latin typeface="游ゴシック" panose="020B0400000000000000" pitchFamily="50" charset="-128"/>
                  <a:ea typeface="游ゴシック" panose="020B0400000000000000" pitchFamily="50" charset="-128"/>
                </a:rPr>
                <a:t>で管理する場合</a:t>
              </a:r>
            </a:p>
          </p:txBody>
        </p:sp>
        <p:sp>
          <p:nvSpPr>
            <p:cNvPr id="36" name="四角形: 角を丸くする 18">
              <a:extLst>
                <a:ext uri="{FF2B5EF4-FFF2-40B4-BE49-F238E27FC236}">
                  <a16:creationId xmlns:a16="http://schemas.microsoft.com/office/drawing/2014/main" id="{D9AD9454-6835-4F0D-8471-CB7FB05E83B4}"/>
                </a:ext>
              </a:extLst>
            </p:cNvPr>
            <p:cNvSpPr/>
            <p:nvPr/>
          </p:nvSpPr>
          <p:spPr bwMode="auto">
            <a:xfrm>
              <a:off x="1738936" y="2996670"/>
              <a:ext cx="1421918" cy="306803"/>
            </a:xfrm>
            <a:prstGeom prst="roundRect">
              <a:avLst>
                <a:gd name="adj" fmla="val 0"/>
              </a:avLst>
            </a:prstGeom>
            <a:noFill/>
            <a:ln w="19050">
              <a:noFill/>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bodyPr>
            <a:lstStyle/>
            <a:p>
              <a:pPr algn="ctr"/>
              <a:r>
                <a:rPr lang="en-US" altLang="ja-JP" sz="1200" b="1">
                  <a:solidFill>
                    <a:schemeClr val="accent2"/>
                  </a:solidFill>
                  <a:latin typeface="游ゴシック" panose="020B0400000000000000" pitchFamily="50" charset="-128"/>
                  <a:ea typeface="游ゴシック" panose="020B0400000000000000" pitchFamily="50" charset="-128"/>
                </a:rPr>
                <a:t>Garoon</a:t>
              </a:r>
              <a:r>
                <a:rPr lang="ja-JP" altLang="en-US" sz="1200" b="1">
                  <a:solidFill>
                    <a:schemeClr val="accent2"/>
                  </a:solidFill>
                  <a:latin typeface="游ゴシック" panose="020B0400000000000000" pitchFamily="50" charset="-128"/>
                  <a:ea typeface="游ゴシック" panose="020B0400000000000000" pitchFamily="50" charset="-128"/>
                </a:rPr>
                <a:t>の</a:t>
              </a:r>
              <a:endParaRPr lang="en-US" altLang="ja-JP" sz="1200" b="1">
                <a:solidFill>
                  <a:schemeClr val="accent2"/>
                </a:solidFill>
                <a:latin typeface="游ゴシック" panose="020B0400000000000000" pitchFamily="50" charset="-128"/>
                <a:ea typeface="游ゴシック" panose="020B0400000000000000" pitchFamily="50" charset="-128"/>
              </a:endParaRPr>
            </a:p>
            <a:p>
              <a:pPr algn="ctr"/>
              <a:r>
                <a:rPr lang="ja-JP" altLang="en-US" sz="1200" b="1">
                  <a:solidFill>
                    <a:schemeClr val="accent2"/>
                  </a:solidFill>
                  <a:latin typeface="游ゴシック" panose="020B0400000000000000" pitchFamily="50" charset="-128"/>
                  <a:ea typeface="游ゴシック" panose="020B0400000000000000" pitchFamily="50" charset="-128"/>
                </a:rPr>
                <a:t>管理画面で設定</a:t>
              </a:r>
              <a:endParaRPr lang="en-US" altLang="ja-JP" sz="1200" b="1">
                <a:solidFill>
                  <a:schemeClr val="accent2"/>
                </a:solidFill>
                <a:latin typeface="游ゴシック" panose="020B0400000000000000" pitchFamily="50" charset="-128"/>
                <a:ea typeface="游ゴシック" panose="020B0400000000000000" pitchFamily="50" charset="-128"/>
              </a:endParaRPr>
            </a:p>
          </p:txBody>
        </p:sp>
        <p:sp>
          <p:nvSpPr>
            <p:cNvPr id="37" name="四角形: 角を丸くする 15">
              <a:extLst>
                <a:ext uri="{FF2B5EF4-FFF2-40B4-BE49-F238E27FC236}">
                  <a16:creationId xmlns:a16="http://schemas.microsoft.com/office/drawing/2014/main" id="{92B50E70-8C3D-4DCB-9B2D-0353FC9D3F87}"/>
                </a:ext>
                <a:ext uri="{C183D7F6-B498-43B3-948B-1728B52AA6E4}">
                  <adec:decorative xmlns:adec="http://schemas.microsoft.com/office/drawing/2017/decorative" val="1"/>
                </a:ext>
              </a:extLst>
            </p:cNvPr>
            <p:cNvSpPr/>
            <p:nvPr/>
          </p:nvSpPr>
          <p:spPr bwMode="auto">
            <a:xfrm>
              <a:off x="1623139" y="3411725"/>
              <a:ext cx="1706408" cy="864000"/>
            </a:xfrm>
            <a:prstGeom prst="roundRect">
              <a:avLst/>
            </a:prstGeom>
            <a:solidFill>
              <a:schemeClr val="bg2"/>
            </a:solidFill>
            <a:ln>
              <a:noFill/>
            </a:ln>
          </p:spPr>
          <p:style>
            <a:lnRef idx="2">
              <a:schemeClr val="accent2"/>
            </a:lnRef>
            <a:fillRef idx="1">
              <a:schemeClr val="lt1"/>
            </a:fillRef>
            <a:effectRef idx="0">
              <a:schemeClr val="accent2"/>
            </a:effectRef>
            <a:fontRef idx="minor">
              <a:schemeClr val="dk1"/>
            </a:fontRef>
          </p:style>
          <p:txBody>
            <a:bodyPr vert="horz" wrap="square" lIns="189000" tIns="189000" rIns="189000" bIns="108000" numCol="1" rtlCol="0" anchor="t" anchorCtr="0" compatLnSpc="1">
              <a:prstTxWarp prst="textNoShape">
                <a:avLst/>
              </a:prstTxWarp>
            </a:bodyPr>
            <a:lstStyle/>
            <a:p>
              <a:pPr algn="ctr"/>
              <a:endParaRPr lang="en-US" altLang="ja-JP" sz="1200">
                <a:solidFill>
                  <a:schemeClr val="tx1"/>
                </a:solidFill>
                <a:latin typeface="游ゴシック" panose="020B0400000000000000" pitchFamily="50" charset="-128"/>
                <a:ea typeface="游ゴシック" panose="020B0400000000000000" pitchFamily="50" charset="-128"/>
              </a:endParaRPr>
            </a:p>
          </p:txBody>
        </p:sp>
        <p:sp>
          <p:nvSpPr>
            <p:cNvPr id="52" name="四角形: 角を丸くする 16">
              <a:extLst>
                <a:ext uri="{FF2B5EF4-FFF2-40B4-BE49-F238E27FC236}">
                  <a16:creationId xmlns:a16="http://schemas.microsoft.com/office/drawing/2014/main" id="{26330392-ED32-423B-BD9C-5BBB84D02911}"/>
                </a:ext>
              </a:extLst>
            </p:cNvPr>
            <p:cNvSpPr/>
            <p:nvPr/>
          </p:nvSpPr>
          <p:spPr bwMode="auto">
            <a:xfrm>
              <a:off x="1620391" y="3553359"/>
              <a:ext cx="1706408" cy="580732"/>
            </a:xfrm>
            <a:prstGeom prst="roundRect">
              <a:avLst>
                <a:gd name="adj" fmla="val 0"/>
              </a:avLst>
            </a:prstGeom>
            <a:noFill/>
            <a:ln>
              <a:noFill/>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bodyPr>
            <a:lstStyle/>
            <a:p>
              <a:pPr algn="ctr"/>
              <a:r>
                <a:rPr lang="en-US" altLang="ja-JP" sz="900">
                  <a:solidFill>
                    <a:schemeClr val="tx1"/>
                  </a:solidFill>
                  <a:latin typeface="游ゴシック" panose="020B0400000000000000" pitchFamily="50" charset="-128"/>
                  <a:ea typeface="游ゴシック" panose="020B0400000000000000" pitchFamily="50" charset="-128"/>
                </a:rPr>
                <a:t>1</a:t>
              </a:r>
              <a:r>
                <a:rPr lang="ja-JP" altLang="en-US" sz="900">
                  <a:solidFill>
                    <a:schemeClr val="tx1"/>
                  </a:solidFill>
                  <a:latin typeface="游ゴシック" panose="020B0400000000000000" pitchFamily="50" charset="-128"/>
                  <a:ea typeface="游ゴシック" panose="020B0400000000000000" pitchFamily="50" charset="-128"/>
                </a:rPr>
                <a:t>レコードずつ、</a:t>
              </a:r>
              <a:endParaRPr lang="en-US" altLang="ja-JP" sz="900">
                <a:solidFill>
                  <a:schemeClr val="tx1"/>
                </a:solidFill>
                <a:latin typeface="游ゴシック" panose="020B0400000000000000" pitchFamily="50" charset="-128"/>
                <a:ea typeface="游ゴシック" panose="020B0400000000000000" pitchFamily="50" charset="-128"/>
              </a:endParaRPr>
            </a:p>
            <a:p>
              <a:pPr algn="ctr"/>
              <a:r>
                <a:rPr lang="ja-JP" altLang="en-US" sz="900">
                  <a:solidFill>
                    <a:schemeClr val="tx1"/>
                  </a:solidFill>
                  <a:latin typeface="游ゴシック" panose="020B0400000000000000" pitchFamily="50" charset="-128"/>
                  <a:ea typeface="游ゴシック" panose="020B0400000000000000" pitchFamily="50" charset="-128"/>
                </a:rPr>
                <a:t>または</a:t>
              </a:r>
              <a:r>
                <a:rPr lang="en-US" altLang="ja-JP" sz="900">
                  <a:solidFill>
                    <a:schemeClr val="tx1"/>
                  </a:solidFill>
                  <a:latin typeface="游ゴシック" panose="020B0400000000000000" pitchFamily="50" charset="-128"/>
                  <a:ea typeface="游ゴシック" panose="020B0400000000000000" pitchFamily="50" charset="-128"/>
                </a:rPr>
                <a:t>CSV</a:t>
              </a:r>
              <a:r>
                <a:rPr lang="ja-JP" altLang="en-US" sz="900">
                  <a:solidFill>
                    <a:schemeClr val="tx1"/>
                  </a:solidFill>
                  <a:latin typeface="游ゴシック" panose="020B0400000000000000" pitchFamily="50" charset="-128"/>
                  <a:ea typeface="游ゴシック" panose="020B0400000000000000" pitchFamily="50" charset="-128"/>
                </a:rPr>
                <a:t>ファイルから登録</a:t>
              </a:r>
              <a:endParaRPr lang="en-US" altLang="ja-JP" sz="900">
                <a:solidFill>
                  <a:schemeClr val="tx1"/>
                </a:solidFill>
                <a:latin typeface="游ゴシック" panose="020B0400000000000000" pitchFamily="50" charset="-128"/>
                <a:ea typeface="游ゴシック" panose="020B0400000000000000" pitchFamily="50" charset="-128"/>
              </a:endParaRPr>
            </a:p>
          </p:txBody>
        </p:sp>
        <p:sp>
          <p:nvSpPr>
            <p:cNvPr id="53" name="正方形/長方形 52">
              <a:extLst>
                <a:ext uri="{FF2B5EF4-FFF2-40B4-BE49-F238E27FC236}">
                  <a16:creationId xmlns:a16="http://schemas.microsoft.com/office/drawing/2014/main" id="{8F4D34F5-0BC7-4267-870B-75D6120F674B}"/>
                </a:ext>
                <a:ext uri="{C183D7F6-B498-43B3-948B-1728B52AA6E4}">
                  <adec:decorative xmlns:adec="http://schemas.microsoft.com/office/drawing/2017/decorative" val="1"/>
                </a:ext>
              </a:extLst>
            </p:cNvPr>
            <p:cNvSpPr/>
            <p:nvPr/>
          </p:nvSpPr>
          <p:spPr bwMode="auto">
            <a:xfrm>
              <a:off x="3700068" y="1253894"/>
              <a:ext cx="3785573" cy="3249873"/>
            </a:xfrm>
            <a:prstGeom prst="rect">
              <a:avLst/>
            </a:prstGeom>
            <a:ln w="19050">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81000" tIns="216000" rIns="81000" bIns="0" numCol="1" rtlCol="0" anchor="t" anchorCtr="0" compatLnSpc="1">
              <a:prstTxWarp prst="textNoShape">
                <a:avLst/>
              </a:prstTxWarp>
            </a:bodyPr>
            <a:lstStyle/>
            <a:p>
              <a:pPr>
                <a:lnSpc>
                  <a:spcPts val="1650"/>
                </a:lnSpc>
              </a:pPr>
              <a:endParaRPr kumimoji="1" lang="ja-JP" altLang="en-US" sz="1200">
                <a:solidFill>
                  <a:schemeClr val="tx1"/>
                </a:solidFill>
                <a:latin typeface="游ゴシック" panose="020B0400000000000000" pitchFamily="50" charset="-128"/>
                <a:ea typeface="游ゴシック" panose="020B0400000000000000" pitchFamily="50" charset="-128"/>
              </a:endParaRPr>
            </a:p>
          </p:txBody>
        </p:sp>
        <p:sp>
          <p:nvSpPr>
            <p:cNvPr id="54" name="角丸四角形 6">
              <a:extLst>
                <a:ext uri="{FF2B5EF4-FFF2-40B4-BE49-F238E27FC236}">
                  <a16:creationId xmlns:a16="http://schemas.microsoft.com/office/drawing/2014/main" id="{8AF4D5B4-D42B-409F-8A0C-A849CCD5FA34}"/>
                </a:ext>
              </a:extLst>
            </p:cNvPr>
            <p:cNvSpPr/>
            <p:nvPr/>
          </p:nvSpPr>
          <p:spPr bwMode="auto">
            <a:xfrm>
              <a:off x="3692463" y="1149616"/>
              <a:ext cx="3795926" cy="297000"/>
            </a:xfrm>
            <a:prstGeom prst="roundRect">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vert="horz" wrap="square" lIns="108000" tIns="81000" rIns="58652" bIns="54000" numCol="1" rtlCol="0" anchor="ctr" anchorCtr="0" compatLnSpc="1">
              <a:prstTxWarp prst="textNoShape">
                <a:avLst/>
              </a:prstTxWarp>
            </a:bodyPr>
            <a:lstStyle/>
            <a:p>
              <a:pPr algn="ctr"/>
              <a:r>
                <a:rPr lang="ja-JP" altLang="en-US" sz="1200" b="1">
                  <a:solidFill>
                    <a:schemeClr val="bg1"/>
                  </a:solidFill>
                  <a:latin typeface="游ゴシック" panose="020B0400000000000000" pitchFamily="50" charset="-128"/>
                  <a:ea typeface="游ゴシック" panose="020B0400000000000000" pitchFamily="50" charset="-128"/>
                </a:rPr>
                <a:t>他システムと連携</a:t>
              </a:r>
            </a:p>
          </p:txBody>
        </p:sp>
        <p:sp>
          <p:nvSpPr>
            <p:cNvPr id="55" name="四角形: 角を丸くする 17">
              <a:extLst>
                <a:ext uri="{FF2B5EF4-FFF2-40B4-BE49-F238E27FC236}">
                  <a16:creationId xmlns:a16="http://schemas.microsoft.com/office/drawing/2014/main" id="{EFFE202B-E7C1-450A-8508-9BEDC65C6FB8}"/>
                </a:ext>
              </a:extLst>
            </p:cNvPr>
            <p:cNvSpPr/>
            <p:nvPr/>
          </p:nvSpPr>
          <p:spPr bwMode="auto">
            <a:xfrm>
              <a:off x="3935621" y="1611104"/>
              <a:ext cx="3376370" cy="981329"/>
            </a:xfrm>
            <a:prstGeom prst="roundRect">
              <a:avLst>
                <a:gd name="adj" fmla="val 0"/>
              </a:avLst>
            </a:prstGeom>
            <a:noFill/>
            <a:ln>
              <a:noFill/>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pPr marL="214313" indent="-214313">
                <a:buClr>
                  <a:schemeClr val="accent2"/>
                </a:buClr>
                <a:buFont typeface="Wingdings" panose="05000000000000000000" pitchFamily="2" charset="2"/>
                <a:buChar char="l"/>
              </a:pPr>
              <a:r>
                <a:rPr lang="ja-JP" altLang="en-US" sz="1200">
                  <a:solidFill>
                    <a:schemeClr val="tx1"/>
                  </a:solidFill>
                  <a:latin typeface="游ゴシック" panose="020B0400000000000000" pitchFamily="50" charset="-128"/>
                  <a:ea typeface="游ゴシック" panose="020B0400000000000000" pitchFamily="50" charset="-128"/>
                </a:rPr>
                <a:t>ユーザー情報</a:t>
              </a:r>
              <a:r>
                <a:rPr lang="en-US" altLang="ja-JP" sz="1200">
                  <a:solidFill>
                    <a:schemeClr val="tx1"/>
                  </a:solidFill>
                  <a:latin typeface="游ゴシック" panose="020B0400000000000000" pitchFamily="50" charset="-128"/>
                  <a:ea typeface="游ゴシック" panose="020B0400000000000000" pitchFamily="50" charset="-128"/>
                </a:rPr>
                <a:t>/</a:t>
              </a:r>
              <a:r>
                <a:rPr lang="ja-JP" altLang="en-US" sz="1200">
                  <a:solidFill>
                    <a:schemeClr val="tx1"/>
                  </a:solidFill>
                  <a:latin typeface="游ゴシック" panose="020B0400000000000000" pitchFamily="50" charset="-128"/>
                  <a:ea typeface="游ゴシック" panose="020B0400000000000000" pitchFamily="50" charset="-128"/>
                </a:rPr>
                <a:t>組織情報を </a:t>
              </a:r>
              <a:r>
                <a:rPr lang="en-US" altLang="ja-JP" sz="1200">
                  <a:solidFill>
                    <a:schemeClr val="tx1"/>
                  </a:solidFill>
                  <a:latin typeface="游ゴシック" panose="020B0400000000000000" pitchFamily="50" charset="-128"/>
                  <a:ea typeface="游ゴシック" panose="020B0400000000000000" pitchFamily="50" charset="-128"/>
                </a:rPr>
                <a:t>Garoon </a:t>
              </a:r>
              <a:r>
                <a:rPr lang="ja-JP" altLang="en-US" sz="1200">
                  <a:solidFill>
                    <a:schemeClr val="tx1"/>
                  </a:solidFill>
                  <a:latin typeface="游ゴシック" panose="020B0400000000000000" pitchFamily="50" charset="-128"/>
                  <a:ea typeface="游ゴシック" panose="020B0400000000000000" pitchFamily="50" charset="-128"/>
                </a:rPr>
                <a:t>で管理し、他システムに連携する場合</a:t>
              </a:r>
              <a:br>
                <a:rPr lang="en-US" altLang="ja-JP" sz="1200">
                  <a:solidFill>
                    <a:schemeClr val="tx1"/>
                  </a:solidFill>
                  <a:latin typeface="游ゴシック" panose="020B0400000000000000" pitchFamily="50" charset="-128"/>
                  <a:ea typeface="游ゴシック" panose="020B0400000000000000" pitchFamily="50" charset="-128"/>
                </a:rPr>
              </a:br>
              <a:endParaRPr lang="en-US" altLang="ja-JP" sz="1200">
                <a:solidFill>
                  <a:schemeClr val="tx1"/>
                </a:solidFill>
                <a:latin typeface="游ゴシック" panose="020B0400000000000000" pitchFamily="50" charset="-128"/>
                <a:ea typeface="游ゴシック" panose="020B0400000000000000" pitchFamily="50" charset="-128"/>
              </a:endParaRPr>
            </a:p>
            <a:p>
              <a:pPr marL="214313" indent="-214313">
                <a:buClr>
                  <a:schemeClr val="accent2"/>
                </a:buClr>
                <a:buFont typeface="Wingdings" panose="05000000000000000000" pitchFamily="2" charset="2"/>
                <a:buChar char="l"/>
              </a:pPr>
              <a:r>
                <a:rPr lang="en-US" altLang="ja-JP" sz="1200">
                  <a:solidFill>
                    <a:schemeClr val="tx1"/>
                  </a:solidFill>
                  <a:latin typeface="游ゴシック" panose="020B0400000000000000" pitchFamily="50" charset="-128"/>
                  <a:ea typeface="游ゴシック" panose="020B0400000000000000" pitchFamily="50" charset="-128"/>
                </a:rPr>
                <a:t>AD</a:t>
              </a:r>
              <a:r>
                <a:rPr lang="ja-JP" altLang="en-US" sz="1200">
                  <a:solidFill>
                    <a:schemeClr val="tx1"/>
                  </a:solidFill>
                  <a:latin typeface="游ゴシック" panose="020B0400000000000000" pitchFamily="50" charset="-128"/>
                  <a:ea typeface="游ゴシック" panose="020B0400000000000000" pitchFamily="50" charset="-128"/>
                </a:rPr>
                <a:t>や他システムのユーザー情報</a:t>
              </a:r>
              <a:r>
                <a:rPr lang="en-US" altLang="ja-JP" sz="1200">
                  <a:solidFill>
                    <a:schemeClr val="tx1"/>
                  </a:solidFill>
                  <a:latin typeface="游ゴシック" panose="020B0400000000000000" pitchFamily="50" charset="-128"/>
                  <a:ea typeface="游ゴシック" panose="020B0400000000000000" pitchFamily="50" charset="-128"/>
                </a:rPr>
                <a:t>/</a:t>
              </a:r>
              <a:r>
                <a:rPr lang="ja-JP" altLang="en-US" sz="1200">
                  <a:solidFill>
                    <a:schemeClr val="tx1"/>
                  </a:solidFill>
                  <a:latin typeface="游ゴシック" panose="020B0400000000000000" pitchFamily="50" charset="-128"/>
                  <a:ea typeface="游ゴシック" panose="020B0400000000000000" pitchFamily="50" charset="-128"/>
                </a:rPr>
                <a:t>組織情報を</a:t>
              </a:r>
              <a:r>
                <a:rPr lang="en-US" altLang="ja-JP" sz="1200">
                  <a:solidFill>
                    <a:schemeClr val="tx1"/>
                  </a:solidFill>
                  <a:latin typeface="游ゴシック" panose="020B0400000000000000" pitchFamily="50" charset="-128"/>
                  <a:ea typeface="游ゴシック" panose="020B0400000000000000" pitchFamily="50" charset="-128"/>
                </a:rPr>
                <a:t>Garoon </a:t>
              </a:r>
              <a:r>
                <a:rPr lang="ja-JP" altLang="en-US" sz="1200">
                  <a:solidFill>
                    <a:schemeClr val="tx1"/>
                  </a:solidFill>
                  <a:latin typeface="游ゴシック" panose="020B0400000000000000" pitchFamily="50" charset="-128"/>
                  <a:ea typeface="游ゴシック" panose="020B0400000000000000" pitchFamily="50" charset="-128"/>
                </a:rPr>
                <a:t>に連携する場合</a:t>
              </a:r>
            </a:p>
            <a:p>
              <a:pPr marL="214313" indent="-214313">
                <a:buClr>
                  <a:schemeClr val="accent2"/>
                </a:buClr>
                <a:buFont typeface="Wingdings" panose="05000000000000000000" pitchFamily="2" charset="2"/>
                <a:buChar char="l"/>
              </a:pPr>
              <a:endParaRPr lang="en-US" altLang="ja-JP" sz="1200">
                <a:solidFill>
                  <a:schemeClr val="tx1"/>
                </a:solidFill>
                <a:latin typeface="游ゴシック" panose="020B0400000000000000" pitchFamily="50" charset="-128"/>
                <a:ea typeface="游ゴシック" panose="020B0400000000000000" pitchFamily="50" charset="-128"/>
              </a:endParaRPr>
            </a:p>
          </p:txBody>
        </p:sp>
        <p:sp>
          <p:nvSpPr>
            <p:cNvPr id="56" name="四角形: 角を丸くする 11">
              <a:extLst>
                <a:ext uri="{FF2B5EF4-FFF2-40B4-BE49-F238E27FC236}">
                  <a16:creationId xmlns:a16="http://schemas.microsoft.com/office/drawing/2014/main" id="{EC079579-C1EF-49DD-A890-2021C9AF4B49}"/>
                </a:ext>
              </a:extLst>
            </p:cNvPr>
            <p:cNvSpPr/>
            <p:nvPr/>
          </p:nvSpPr>
          <p:spPr bwMode="auto">
            <a:xfrm>
              <a:off x="4306285" y="2996670"/>
              <a:ext cx="2562974" cy="306803"/>
            </a:xfrm>
            <a:prstGeom prst="roundRect">
              <a:avLst>
                <a:gd name="adj" fmla="val 0"/>
              </a:avLst>
            </a:prstGeom>
            <a:noFill/>
            <a:ln w="19050">
              <a:noFill/>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ctr" anchorCtr="0" compatLnSpc="1">
              <a:prstTxWarp prst="textNoShape">
                <a:avLst/>
              </a:prstTxWarp>
            </a:bodyPr>
            <a:lstStyle/>
            <a:p>
              <a:pPr algn="ctr"/>
              <a:r>
                <a:rPr lang="ja-JP" altLang="en-US" sz="1200" b="1">
                  <a:solidFill>
                    <a:schemeClr val="accent2"/>
                  </a:solidFill>
                  <a:latin typeface="游ゴシック" panose="020B0400000000000000" pitchFamily="50" charset="-128"/>
                  <a:ea typeface="游ゴシック" panose="020B0400000000000000" pitchFamily="50" charset="-128"/>
                </a:rPr>
                <a:t>連携方針を決め、連携可否を調査</a:t>
              </a:r>
              <a:endParaRPr lang="en-US" altLang="ja-JP" sz="1200" b="1">
                <a:solidFill>
                  <a:schemeClr val="accent2"/>
                </a:solidFill>
                <a:latin typeface="游ゴシック" panose="020B0400000000000000" pitchFamily="50" charset="-128"/>
                <a:ea typeface="游ゴシック" panose="020B0400000000000000" pitchFamily="50" charset="-128"/>
              </a:endParaRPr>
            </a:p>
          </p:txBody>
        </p:sp>
        <p:sp>
          <p:nvSpPr>
            <p:cNvPr id="57" name="矢印: 五方向 12">
              <a:extLst>
                <a:ext uri="{FF2B5EF4-FFF2-40B4-BE49-F238E27FC236}">
                  <a16:creationId xmlns:a16="http://schemas.microsoft.com/office/drawing/2014/main" id="{15B81B33-CE9A-42F3-B0F5-44195AA23DBD}"/>
                </a:ext>
              </a:extLst>
            </p:cNvPr>
            <p:cNvSpPr/>
            <p:nvPr/>
          </p:nvSpPr>
          <p:spPr bwMode="auto">
            <a:xfrm>
              <a:off x="3811472" y="3407751"/>
              <a:ext cx="1152211" cy="864000"/>
            </a:xfrm>
            <a:prstGeom prst="homePlate">
              <a:avLst>
                <a:gd name="adj" fmla="val 18913"/>
              </a:avLst>
            </a:prstGeom>
            <a:solidFill>
              <a:schemeClr val="bg2"/>
            </a:solidFill>
            <a:ln>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81000" tIns="54000" rIns="54000" bIns="54000" numCol="1" rtlCol="0" anchor="ctr" anchorCtr="0" compatLnSpc="1">
              <a:prstTxWarp prst="textNoShape">
                <a:avLst/>
              </a:prstTxWarp>
            </a:bodyPr>
            <a:lstStyle/>
            <a:p>
              <a:r>
                <a:rPr lang="en-US" altLang="ja-JP" sz="900" b="1">
                  <a:solidFill>
                    <a:schemeClr val="tx1"/>
                  </a:solidFill>
                  <a:latin typeface="游ゴシック" panose="020B0400000000000000" pitchFamily="50" charset="-128"/>
                  <a:ea typeface="游ゴシック" panose="020B0400000000000000" pitchFamily="50" charset="-128"/>
                </a:rPr>
                <a:t>STEP</a:t>
              </a:r>
              <a:r>
                <a:rPr lang="ja-JP" altLang="en-US" sz="900" b="1">
                  <a:solidFill>
                    <a:schemeClr val="tx1"/>
                  </a:solidFill>
                  <a:latin typeface="游ゴシック" panose="020B0400000000000000" pitchFamily="50" charset="-128"/>
                  <a:ea typeface="游ゴシック" panose="020B0400000000000000" pitchFamily="50" charset="-128"/>
                </a:rPr>
                <a:t>１</a:t>
              </a:r>
            </a:p>
            <a:p>
              <a:r>
                <a:rPr lang="ja-JP" altLang="en-US" sz="900">
                  <a:solidFill>
                    <a:schemeClr val="tx1"/>
                  </a:solidFill>
                  <a:latin typeface="游ゴシック" panose="020B0400000000000000" pitchFamily="50" charset="-128"/>
                  <a:ea typeface="游ゴシック" panose="020B0400000000000000" pitchFamily="50" charset="-128"/>
                </a:rPr>
                <a:t>連携先</a:t>
              </a:r>
              <a:r>
                <a:rPr lang="en-US" altLang="ja-JP" sz="900">
                  <a:solidFill>
                    <a:schemeClr val="tx1"/>
                  </a:solidFill>
                  <a:latin typeface="游ゴシック" panose="020B0400000000000000" pitchFamily="50" charset="-128"/>
                  <a:ea typeface="游ゴシック" panose="020B0400000000000000" pitchFamily="50" charset="-128"/>
                </a:rPr>
                <a:t>/</a:t>
              </a:r>
              <a:r>
                <a:rPr lang="ja-JP" altLang="en-US" sz="900">
                  <a:solidFill>
                    <a:schemeClr val="tx1"/>
                  </a:solidFill>
                  <a:latin typeface="游ゴシック" panose="020B0400000000000000" pitchFamily="50" charset="-128"/>
                  <a:ea typeface="游ゴシック" panose="020B0400000000000000" pitchFamily="50" charset="-128"/>
                </a:rPr>
                <a:t>連携元</a:t>
              </a:r>
              <a:br>
                <a:rPr lang="en-US" altLang="ja-JP" sz="900">
                  <a:solidFill>
                    <a:schemeClr val="tx1"/>
                  </a:solidFill>
                  <a:latin typeface="游ゴシック" panose="020B0400000000000000" pitchFamily="50" charset="-128"/>
                  <a:ea typeface="游ゴシック" panose="020B0400000000000000" pitchFamily="50" charset="-128"/>
                </a:rPr>
              </a:br>
              <a:r>
                <a:rPr lang="ja-JP" altLang="en-US" sz="900">
                  <a:solidFill>
                    <a:schemeClr val="tx1"/>
                  </a:solidFill>
                  <a:latin typeface="游ゴシック" panose="020B0400000000000000" pitchFamily="50" charset="-128"/>
                  <a:ea typeface="游ゴシック" panose="020B0400000000000000" pitchFamily="50" charset="-128"/>
                </a:rPr>
                <a:t>システムを決定</a:t>
              </a:r>
            </a:p>
          </p:txBody>
        </p:sp>
        <p:sp>
          <p:nvSpPr>
            <p:cNvPr id="58" name="矢印: 五方向 13">
              <a:extLst>
                <a:ext uri="{FF2B5EF4-FFF2-40B4-BE49-F238E27FC236}">
                  <a16:creationId xmlns:a16="http://schemas.microsoft.com/office/drawing/2014/main" id="{8E459C35-B402-4B96-AFFA-5E562A8B5E83}"/>
                </a:ext>
              </a:extLst>
            </p:cNvPr>
            <p:cNvSpPr/>
            <p:nvPr/>
          </p:nvSpPr>
          <p:spPr bwMode="auto">
            <a:xfrm>
              <a:off x="5011667" y="3407751"/>
              <a:ext cx="1152211" cy="864000"/>
            </a:xfrm>
            <a:prstGeom prst="homePlate">
              <a:avLst>
                <a:gd name="adj" fmla="val 18913"/>
              </a:avLst>
            </a:prstGeom>
            <a:solidFill>
              <a:schemeClr val="bg2"/>
            </a:solidFill>
            <a:ln>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81000" tIns="54000" rIns="54000" bIns="54000" numCol="1" rtlCol="0" anchor="ctr" anchorCtr="0" compatLnSpc="1">
              <a:prstTxWarp prst="textNoShape">
                <a:avLst/>
              </a:prstTxWarp>
            </a:bodyPr>
            <a:lstStyle/>
            <a:p>
              <a:r>
                <a:rPr lang="en-US" altLang="ja-JP" sz="900" b="1">
                  <a:solidFill>
                    <a:schemeClr val="tx1"/>
                  </a:solidFill>
                  <a:latin typeface="游ゴシック" panose="020B0400000000000000" pitchFamily="50" charset="-128"/>
                  <a:ea typeface="游ゴシック" panose="020B0400000000000000" pitchFamily="50" charset="-128"/>
                </a:rPr>
                <a:t>STEP</a:t>
              </a:r>
              <a:r>
                <a:rPr lang="ja-JP" altLang="en-US" sz="900" b="1">
                  <a:solidFill>
                    <a:schemeClr val="tx1"/>
                  </a:solidFill>
                  <a:latin typeface="游ゴシック" panose="020B0400000000000000" pitchFamily="50" charset="-128"/>
                  <a:ea typeface="游ゴシック" panose="020B0400000000000000" pitchFamily="50" charset="-128"/>
                </a:rPr>
                <a:t>２</a:t>
              </a:r>
              <a:endParaRPr lang="en-US" altLang="ja-JP" sz="900">
                <a:solidFill>
                  <a:schemeClr val="tx1"/>
                </a:solidFill>
                <a:latin typeface="游ゴシック" panose="020B0400000000000000" pitchFamily="50" charset="-128"/>
                <a:ea typeface="游ゴシック" panose="020B0400000000000000" pitchFamily="50" charset="-128"/>
              </a:endParaRPr>
            </a:p>
            <a:p>
              <a:r>
                <a:rPr lang="en-US" altLang="ja-JP" sz="900">
                  <a:solidFill>
                    <a:schemeClr val="tx1"/>
                  </a:solidFill>
                  <a:latin typeface="游ゴシック" panose="020B0400000000000000" pitchFamily="50" charset="-128"/>
                  <a:ea typeface="游ゴシック" panose="020B0400000000000000" pitchFamily="50" charset="-128"/>
                </a:rPr>
                <a:t>Garoon</a:t>
              </a:r>
              <a:r>
                <a:rPr lang="ja-JP" altLang="en-US" sz="900">
                  <a:solidFill>
                    <a:schemeClr val="tx1"/>
                  </a:solidFill>
                  <a:latin typeface="游ゴシック" panose="020B0400000000000000" pitchFamily="50" charset="-128"/>
                  <a:ea typeface="游ゴシック" panose="020B0400000000000000" pitchFamily="50" charset="-128"/>
                </a:rPr>
                <a:t>、および連携先</a:t>
              </a:r>
              <a:r>
                <a:rPr lang="en-US" altLang="ja-JP" sz="900">
                  <a:solidFill>
                    <a:schemeClr val="tx1"/>
                  </a:solidFill>
                  <a:latin typeface="游ゴシック" panose="020B0400000000000000" pitchFamily="50" charset="-128"/>
                  <a:ea typeface="游ゴシック" panose="020B0400000000000000" pitchFamily="50" charset="-128"/>
                </a:rPr>
                <a:t>/</a:t>
              </a:r>
              <a:r>
                <a:rPr lang="ja-JP" altLang="en-US" sz="900">
                  <a:solidFill>
                    <a:schemeClr val="tx1"/>
                  </a:solidFill>
                  <a:latin typeface="游ゴシック" panose="020B0400000000000000" pitchFamily="50" charset="-128"/>
                  <a:ea typeface="游ゴシック" panose="020B0400000000000000" pitchFamily="50" charset="-128"/>
                </a:rPr>
                <a:t>連携元</a:t>
              </a:r>
              <a:br>
                <a:rPr lang="en-US" altLang="ja-JP" sz="900">
                  <a:solidFill>
                    <a:schemeClr val="tx1"/>
                  </a:solidFill>
                  <a:latin typeface="游ゴシック" panose="020B0400000000000000" pitchFamily="50" charset="-128"/>
                  <a:ea typeface="游ゴシック" panose="020B0400000000000000" pitchFamily="50" charset="-128"/>
                </a:rPr>
              </a:br>
              <a:r>
                <a:rPr lang="ja-JP" altLang="en-US" sz="900">
                  <a:solidFill>
                    <a:schemeClr val="tx1"/>
                  </a:solidFill>
                  <a:latin typeface="游ゴシック" panose="020B0400000000000000" pitchFamily="50" charset="-128"/>
                  <a:ea typeface="游ゴシック" panose="020B0400000000000000" pitchFamily="50" charset="-128"/>
                </a:rPr>
                <a:t>システムの</a:t>
              </a:r>
              <a:br>
                <a:rPr lang="en-US" altLang="ja-JP" sz="900">
                  <a:solidFill>
                    <a:schemeClr val="tx1"/>
                  </a:solidFill>
                  <a:latin typeface="游ゴシック" panose="020B0400000000000000" pitchFamily="50" charset="-128"/>
                  <a:ea typeface="游ゴシック" panose="020B0400000000000000" pitchFamily="50" charset="-128"/>
                </a:rPr>
              </a:br>
              <a:r>
                <a:rPr lang="ja-JP" altLang="en-US" sz="900">
                  <a:solidFill>
                    <a:schemeClr val="tx1"/>
                  </a:solidFill>
                  <a:latin typeface="游ゴシック" panose="020B0400000000000000" pitchFamily="50" charset="-128"/>
                  <a:ea typeface="游ゴシック" panose="020B0400000000000000" pitchFamily="50" charset="-128"/>
                </a:rPr>
                <a:t>データ仕様を確認</a:t>
              </a:r>
            </a:p>
          </p:txBody>
        </p:sp>
        <p:sp>
          <p:nvSpPr>
            <p:cNvPr id="59" name="矢印: 五方向 14">
              <a:extLst>
                <a:ext uri="{FF2B5EF4-FFF2-40B4-BE49-F238E27FC236}">
                  <a16:creationId xmlns:a16="http://schemas.microsoft.com/office/drawing/2014/main" id="{721D60DE-5BAD-4DC6-93B8-FF2B8CE2725B}"/>
                </a:ext>
              </a:extLst>
            </p:cNvPr>
            <p:cNvSpPr/>
            <p:nvPr/>
          </p:nvSpPr>
          <p:spPr bwMode="auto">
            <a:xfrm>
              <a:off x="6211862" y="3407751"/>
              <a:ext cx="1152211" cy="864000"/>
            </a:xfrm>
            <a:prstGeom prst="homePlate">
              <a:avLst>
                <a:gd name="adj" fmla="val 18913"/>
              </a:avLst>
            </a:prstGeom>
            <a:solidFill>
              <a:schemeClr val="bg2"/>
            </a:solidFill>
            <a:ln>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81000" tIns="54000" rIns="54000" bIns="54000" numCol="1" rtlCol="0" anchor="ctr" anchorCtr="0" compatLnSpc="1">
              <a:prstTxWarp prst="textNoShape">
                <a:avLst/>
              </a:prstTxWarp>
            </a:bodyPr>
            <a:lstStyle/>
            <a:p>
              <a:r>
                <a:rPr lang="en-US" altLang="ja-JP" sz="900" b="1" dirty="0">
                  <a:solidFill>
                    <a:schemeClr val="tx1"/>
                  </a:solidFill>
                  <a:latin typeface="游ゴシック" panose="020B0400000000000000" pitchFamily="50" charset="-128"/>
                  <a:ea typeface="游ゴシック" panose="020B0400000000000000" pitchFamily="50" charset="-128"/>
                </a:rPr>
                <a:t>STEP</a:t>
              </a:r>
              <a:r>
                <a:rPr lang="ja-JP" altLang="en-US" sz="900" b="1">
                  <a:solidFill>
                    <a:schemeClr val="tx1"/>
                  </a:solidFill>
                  <a:latin typeface="游ゴシック" panose="020B0400000000000000" pitchFamily="50" charset="-128"/>
                  <a:ea typeface="游ゴシック" panose="020B0400000000000000" pitchFamily="50" charset="-128"/>
                </a:rPr>
                <a:t>３</a:t>
              </a:r>
            </a:p>
            <a:p>
              <a:r>
                <a:rPr lang="ja-JP" altLang="en-US" sz="900">
                  <a:solidFill>
                    <a:schemeClr val="tx1"/>
                  </a:solidFill>
                  <a:latin typeface="游ゴシック" panose="020B0400000000000000" pitchFamily="50" charset="-128"/>
                  <a:ea typeface="游ゴシック" panose="020B0400000000000000" pitchFamily="50" charset="-128"/>
                </a:rPr>
                <a:t>連携方法を決定</a:t>
              </a:r>
            </a:p>
            <a:p>
              <a:r>
                <a:rPr lang="ja-JP" altLang="en-US" sz="900">
                  <a:solidFill>
                    <a:schemeClr val="tx1"/>
                  </a:solidFill>
                  <a:latin typeface="游ゴシック" panose="020B0400000000000000" pitchFamily="50" charset="-128"/>
                  <a:ea typeface="游ゴシック" panose="020B0400000000000000" pitchFamily="50" charset="-128"/>
                </a:rPr>
                <a:t>　①手動連携</a:t>
              </a:r>
            </a:p>
            <a:p>
              <a:r>
                <a:rPr lang="ja-JP" altLang="en-US" sz="900">
                  <a:solidFill>
                    <a:schemeClr val="tx1"/>
                  </a:solidFill>
                  <a:latin typeface="游ゴシック" panose="020B0400000000000000" pitchFamily="50" charset="-128"/>
                  <a:ea typeface="游ゴシック" panose="020B0400000000000000" pitchFamily="50" charset="-128"/>
                </a:rPr>
                <a:t>　②自動連携</a:t>
              </a:r>
            </a:p>
            <a:p>
              <a:r>
                <a:rPr lang="ja-JP" altLang="en-US" sz="900">
                  <a:solidFill>
                    <a:schemeClr val="tx1"/>
                  </a:solidFill>
                  <a:latin typeface="游ゴシック" panose="020B0400000000000000" pitchFamily="50" charset="-128"/>
                  <a:ea typeface="游ゴシック" panose="020B0400000000000000" pitchFamily="50" charset="-128"/>
                </a:rPr>
                <a:t>　③認証連携</a:t>
              </a:r>
            </a:p>
          </p:txBody>
        </p:sp>
        <p:sp>
          <p:nvSpPr>
            <p:cNvPr id="60" name="二等辺三角形 59">
              <a:extLst>
                <a:ext uri="{FF2B5EF4-FFF2-40B4-BE49-F238E27FC236}">
                  <a16:creationId xmlns:a16="http://schemas.microsoft.com/office/drawing/2014/main" id="{B15E1BBB-0E06-4C52-A57F-24BF33255796}"/>
                </a:ext>
                <a:ext uri="{C183D7F6-B498-43B3-948B-1728B52AA6E4}">
                  <adec:decorative xmlns:adec="http://schemas.microsoft.com/office/drawing/2017/decorative" val="1"/>
                </a:ext>
              </a:extLst>
            </p:cNvPr>
            <p:cNvSpPr/>
            <p:nvPr/>
          </p:nvSpPr>
          <p:spPr bwMode="auto">
            <a:xfrm flipV="1">
              <a:off x="5313306" y="2691796"/>
              <a:ext cx="621000" cy="147662"/>
            </a:xfrm>
            <a:prstGeom prst="triangle">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vert="horz" wrap="square" lIns="58652" tIns="29326" rIns="58652" bIns="29326" numCol="1" rtlCol="0" anchor="ctr" anchorCtr="0" compatLnSpc="1">
              <a:prstTxWarp prst="textNoShape">
                <a:avLst/>
              </a:prstTxWarp>
            </a:bodyPr>
            <a:lstStyle/>
            <a:p>
              <a:pPr algn="ctr"/>
              <a:endParaRPr lang="ja-JP" altLang="en-US" sz="898">
                <a:solidFill>
                  <a:schemeClr val="tx1"/>
                </a:solidFill>
                <a:latin typeface="游ゴシック" panose="020B0400000000000000" pitchFamily="50" charset="-128"/>
                <a:ea typeface="游ゴシック" panose="020B0400000000000000" pitchFamily="50" charset="-128"/>
              </a:endParaRPr>
            </a:p>
          </p:txBody>
        </p:sp>
        <p:sp>
          <p:nvSpPr>
            <p:cNvPr id="61" name="二等辺三角形 60">
              <a:extLst>
                <a:ext uri="{FF2B5EF4-FFF2-40B4-BE49-F238E27FC236}">
                  <a16:creationId xmlns:a16="http://schemas.microsoft.com/office/drawing/2014/main" id="{B625114D-EF76-45DA-BA16-18F5C7646B21}"/>
                </a:ext>
                <a:ext uri="{C183D7F6-B498-43B3-948B-1728B52AA6E4}">
                  <adec:decorative xmlns:adec="http://schemas.microsoft.com/office/drawing/2017/decorative" val="1"/>
                </a:ext>
              </a:extLst>
            </p:cNvPr>
            <p:cNvSpPr/>
            <p:nvPr/>
          </p:nvSpPr>
          <p:spPr bwMode="auto">
            <a:xfrm flipV="1">
              <a:off x="2197502" y="2707651"/>
              <a:ext cx="621000" cy="115952"/>
            </a:xfrm>
            <a:prstGeom prst="triangle">
              <a:avLst/>
            </a:prstGeom>
            <a:solidFill>
              <a:schemeClr val="accent2"/>
            </a:solidFill>
            <a:ln>
              <a:noFill/>
            </a:ln>
          </p:spPr>
          <p:style>
            <a:lnRef idx="2">
              <a:schemeClr val="accent2"/>
            </a:lnRef>
            <a:fillRef idx="1">
              <a:schemeClr val="lt1"/>
            </a:fillRef>
            <a:effectRef idx="0">
              <a:schemeClr val="accent2"/>
            </a:effectRef>
            <a:fontRef idx="minor">
              <a:schemeClr val="dk1"/>
            </a:fontRef>
          </p:style>
          <p:txBody>
            <a:bodyPr vert="horz" wrap="square" lIns="58652" tIns="29326" rIns="58652" bIns="29326" numCol="1" rtlCol="0" anchor="ctr" anchorCtr="0" compatLnSpc="1">
              <a:prstTxWarp prst="textNoShape">
                <a:avLst/>
              </a:prstTxWarp>
            </a:bodyPr>
            <a:lstStyle/>
            <a:p>
              <a:pPr algn="ctr"/>
              <a:endParaRPr lang="ja-JP" altLang="en-US" sz="898">
                <a:solidFill>
                  <a:schemeClr val="tx1"/>
                </a:solidFill>
                <a:latin typeface="游ゴシック" panose="020B0400000000000000" pitchFamily="50" charset="-128"/>
                <a:ea typeface="游ゴシック" panose="020B0400000000000000" pitchFamily="50" charset="-128"/>
              </a:endParaRPr>
            </a:p>
          </p:txBody>
        </p:sp>
      </p:grpSp>
    </p:spTree>
    <p:extLst>
      <p:ext uri="{BB962C8B-B14F-4D97-AF65-F5344CB8AC3E}">
        <p14:creationId xmlns:p14="http://schemas.microsoft.com/office/powerpoint/2010/main" val="891291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FD0A2-34EA-4CC6-9B1F-A78A73D64943}"/>
              </a:ext>
            </a:extLst>
          </p:cNvPr>
          <p:cNvSpPr>
            <a:spLocks noGrp="1"/>
          </p:cNvSpPr>
          <p:nvPr>
            <p:ph type="title"/>
          </p:nvPr>
        </p:nvSpPr>
        <p:spPr/>
        <p:txBody>
          <a:bodyPr>
            <a:normAutofit/>
          </a:bodyPr>
          <a:lstStyle/>
          <a:p>
            <a:r>
              <a:rPr lang="en-US" altLang="ja-JP" dirty="0"/>
              <a:t>4. </a:t>
            </a:r>
            <a:r>
              <a:rPr lang="ja-JP" altLang="en-US" dirty="0"/>
              <a:t>運用</a:t>
            </a:r>
          </a:p>
        </p:txBody>
      </p:sp>
    </p:spTree>
    <p:extLst>
      <p:ext uri="{BB962C8B-B14F-4D97-AF65-F5344CB8AC3E}">
        <p14:creationId xmlns:p14="http://schemas.microsoft.com/office/powerpoint/2010/main" val="39009604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79BB74E7-38BF-5497-3D82-28465DAE623B}"/>
              </a:ext>
            </a:extLst>
          </p:cNvPr>
          <p:cNvSpPr>
            <a:spLocks noGrp="1"/>
          </p:cNvSpPr>
          <p:nvPr>
            <p:ph type="body" sz="quarter" idx="10"/>
          </p:nvPr>
        </p:nvSpPr>
        <p:spPr>
          <a:xfrm>
            <a:off x="374854" y="854277"/>
            <a:ext cx="8229599" cy="3373657"/>
          </a:xfrm>
        </p:spPr>
        <p:txBody>
          <a:bodyPr>
            <a:normAutofit lnSpcReduction="10000"/>
          </a:bodyPr>
          <a:lstStyle/>
          <a:p>
            <a:r>
              <a:rPr lang="ja-JP" altLang="en-US" b="1" dirty="0">
                <a:solidFill>
                  <a:srgbClr val="003399"/>
                </a:solidFill>
                <a:latin typeface="游ゴシック" panose="020B0400000000000000" pitchFamily="50" charset="-128"/>
                <a:ea typeface="游ゴシック" panose="020B0400000000000000" pitchFamily="50" charset="-128"/>
              </a:rPr>
              <a:t>導入方法</a:t>
            </a:r>
            <a:br>
              <a:rPr lang="en-US" altLang="ja-JP" b="1" dirty="0">
                <a:solidFill>
                  <a:srgbClr val="003399"/>
                </a:solidFill>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既存システムから</a:t>
            </a:r>
            <a:r>
              <a:rPr lang="ja-JP" altLang="en-US" b="1" dirty="0">
                <a:solidFill>
                  <a:schemeClr val="accent4"/>
                </a:solidFill>
                <a:latin typeface="游ゴシック" panose="020B0400000000000000" pitchFamily="50" charset="-128"/>
                <a:ea typeface="游ゴシック" panose="020B0400000000000000" pitchFamily="50" charset="-128"/>
              </a:rPr>
              <a:t>一斉に切り替えるか、段階的に切り替えるのか</a:t>
            </a:r>
            <a:r>
              <a:rPr lang="ja-JP" altLang="en-US" dirty="0">
                <a:latin typeface="游ゴシック" panose="020B0400000000000000" pitchFamily="50" charset="-128"/>
                <a:ea typeface="游ゴシック" panose="020B0400000000000000" pitchFamily="50" charset="-128"/>
              </a:rPr>
              <a:t>を決めます。</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部署ごとの導入や機能を絞っての導入から始める</a:t>
            </a:r>
            <a:r>
              <a:rPr lang="ja-US" altLang="en-US" dirty="0">
                <a:latin typeface="游ゴシック" panose="020B0400000000000000" pitchFamily="50" charset="-128"/>
                <a:ea typeface="游ゴシック" panose="020B0400000000000000" pitchFamily="50" charset="-128"/>
              </a:rPr>
              <a:t>ケースもあります。</a:t>
            </a:r>
            <a:endParaRPr lang="en-US" altLang="ja-JP" dirty="0">
              <a:latin typeface="游ゴシック" panose="020B0400000000000000" pitchFamily="50" charset="-128"/>
              <a:ea typeface="游ゴシック" panose="020B0400000000000000" pitchFamily="50" charset="-128"/>
            </a:endParaRPr>
          </a:p>
          <a:p>
            <a:r>
              <a:rPr lang="ja-JP" altLang="en-US" b="1" dirty="0">
                <a:solidFill>
                  <a:srgbClr val="003399"/>
                </a:solidFill>
                <a:latin typeface="游ゴシック" panose="020B0400000000000000" pitchFamily="50" charset="-128"/>
                <a:ea typeface="游ゴシック" panose="020B0400000000000000" pitchFamily="50" charset="-128"/>
              </a:rPr>
              <a:t>ユーザー教育</a:t>
            </a:r>
            <a:br>
              <a:rPr lang="en-US" altLang="ja-JP" b="1" dirty="0">
                <a:solidFill>
                  <a:srgbClr val="003399"/>
                </a:solidFill>
                <a:latin typeface="游ゴシック" panose="020B0400000000000000" pitchFamily="50" charset="-128"/>
                <a:ea typeface="游ゴシック" panose="020B0400000000000000" pitchFamily="50" charset="-128"/>
              </a:rPr>
            </a:br>
            <a:r>
              <a:rPr lang="ja-JP" altLang="en-US" b="1" dirty="0">
                <a:solidFill>
                  <a:schemeClr val="accent4"/>
                </a:solidFill>
                <a:latin typeface="游ゴシック" panose="020B0400000000000000" pitchFamily="50" charset="-128"/>
                <a:ea typeface="游ゴシック" panose="020B0400000000000000" pitchFamily="50" charset="-128"/>
              </a:rPr>
              <a:t>ユーザーに対する導入教育</a:t>
            </a:r>
            <a:r>
              <a:rPr lang="ja-JP" altLang="en-US" dirty="0">
                <a:latin typeface="游ゴシック" panose="020B0400000000000000" pitchFamily="50" charset="-128"/>
                <a:ea typeface="游ゴシック" panose="020B0400000000000000" pitchFamily="50" charset="-128"/>
              </a:rPr>
              <a:t>を行うかどうか、また行う場合の方法を決めます。</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操作方法の資料を配布する、部署ごとに操作方法の講習会を開催</a:t>
            </a:r>
            <a:r>
              <a:rPr lang="ja-US" altLang="en-US" dirty="0">
                <a:latin typeface="游ゴシック" panose="020B0400000000000000" pitchFamily="50" charset="-128"/>
                <a:ea typeface="游ゴシック" panose="020B0400000000000000" pitchFamily="50" charset="-128"/>
              </a:rPr>
              <a:t>するなどの方法があります</a:t>
            </a:r>
            <a:endParaRPr lang="en-US" altLang="ja-JP" dirty="0">
              <a:latin typeface="游ゴシック" panose="020B0400000000000000" pitchFamily="50" charset="-128"/>
              <a:ea typeface="游ゴシック" panose="020B0400000000000000" pitchFamily="50" charset="-128"/>
            </a:endParaRPr>
          </a:p>
          <a:p>
            <a:r>
              <a:rPr lang="en-US" altLang="ja-JP" b="1">
                <a:solidFill>
                  <a:srgbClr val="003399"/>
                </a:solidFill>
                <a:latin typeface="游ゴシック" panose="020B0400000000000000" pitchFamily="50" charset="-128"/>
                <a:ea typeface="游ゴシック" panose="020B0400000000000000" pitchFamily="50" charset="-128"/>
              </a:rPr>
              <a:t>Garoon</a:t>
            </a:r>
            <a:r>
              <a:rPr lang="ja-JP" altLang="en-US" b="1" dirty="0">
                <a:solidFill>
                  <a:srgbClr val="003399"/>
                </a:solidFill>
                <a:latin typeface="游ゴシック" panose="020B0400000000000000" pitchFamily="50" charset="-128"/>
                <a:ea typeface="游ゴシック" panose="020B0400000000000000" pitchFamily="50" charset="-128"/>
              </a:rPr>
              <a:t>の管理者</a:t>
            </a:r>
            <a:br>
              <a:rPr lang="en-US" altLang="ja-JP" b="1" dirty="0">
                <a:solidFill>
                  <a:srgbClr val="003399"/>
                </a:solidFill>
                <a:latin typeface="游ゴシック" panose="020B0400000000000000" pitchFamily="50" charset="-128"/>
                <a:ea typeface="游ゴシック" panose="020B0400000000000000" pitchFamily="50" charset="-128"/>
              </a:rPr>
            </a:br>
            <a:r>
              <a:rPr lang="en-US" altLang="ja-JP">
                <a:latin typeface="游ゴシック" panose="020B0400000000000000" pitchFamily="50" charset="-128"/>
                <a:ea typeface="游ゴシック" panose="020B0400000000000000" pitchFamily="50" charset="-128"/>
              </a:rPr>
              <a:t>Garoon</a:t>
            </a:r>
            <a:r>
              <a:rPr lang="ja-JP" altLang="en-US" dirty="0">
                <a:latin typeface="游ゴシック" panose="020B0400000000000000" pitchFamily="50" charset="-128"/>
                <a:ea typeface="游ゴシック" panose="020B0400000000000000" pitchFamily="50" charset="-128"/>
              </a:rPr>
              <a:t>の</a:t>
            </a:r>
            <a:r>
              <a:rPr lang="ja-JP" altLang="en-US" b="1" dirty="0">
                <a:solidFill>
                  <a:schemeClr val="accent4"/>
                </a:solidFill>
                <a:latin typeface="游ゴシック" panose="020B0400000000000000" pitchFamily="50" charset="-128"/>
                <a:ea typeface="游ゴシック" panose="020B0400000000000000" pitchFamily="50" charset="-128"/>
              </a:rPr>
              <a:t>システム管理者、機能ごとの運用管理者</a:t>
            </a:r>
            <a:r>
              <a:rPr lang="ja-JP" altLang="en-US" dirty="0">
                <a:latin typeface="游ゴシック" panose="020B0400000000000000" pitchFamily="50" charset="-128"/>
                <a:ea typeface="游ゴシック" panose="020B0400000000000000" pitchFamily="50" charset="-128"/>
              </a:rPr>
              <a:t>を</a:t>
            </a:r>
            <a:r>
              <a:rPr lang="ja-US" altLang="en-US" dirty="0">
                <a:latin typeface="游ゴシック" panose="020B0400000000000000" pitchFamily="50" charset="-128"/>
                <a:ea typeface="游ゴシック" panose="020B0400000000000000" pitchFamily="50" charset="-128"/>
              </a:rPr>
              <a:t>誰にするか</a:t>
            </a:r>
            <a:r>
              <a:rPr lang="ja-JP" altLang="en-US" dirty="0">
                <a:latin typeface="游ゴシック" panose="020B0400000000000000" pitchFamily="50" charset="-128"/>
                <a:ea typeface="游ゴシック" panose="020B0400000000000000" pitchFamily="50" charset="-128"/>
              </a:rPr>
              <a:t>を決めます。</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なお、ユーザー、組織、ロールの設定を</a:t>
            </a:r>
            <a:r>
              <a:rPr lang="ja-US" altLang="en-US" dirty="0">
                <a:latin typeface="游ゴシック" panose="020B0400000000000000" pitchFamily="50" charset="-128"/>
                <a:ea typeface="游ゴシック" panose="020B0400000000000000" pitchFamily="50" charset="-128"/>
              </a:rPr>
              <a:t>行えるのはシステム管理者</a:t>
            </a:r>
            <a:r>
              <a:rPr lang="ja-JP" altLang="en-US" dirty="0">
                <a:latin typeface="游ゴシック" panose="020B0400000000000000" pitchFamily="50" charset="-128"/>
                <a:ea typeface="游ゴシック" panose="020B0400000000000000" pitchFamily="50" charset="-128"/>
              </a:rPr>
              <a:t>のみ</a:t>
            </a:r>
            <a:r>
              <a:rPr lang="ja-US" altLang="en-US" dirty="0">
                <a:latin typeface="游ゴシック" panose="020B0400000000000000" pitchFamily="50" charset="-128"/>
                <a:ea typeface="游ゴシック" panose="020B0400000000000000" pitchFamily="50" charset="-128"/>
              </a:rPr>
              <a:t>です。</a:t>
            </a:r>
            <a:endParaRPr lang="en-US" altLang="ja-JP" dirty="0">
              <a:latin typeface="游ゴシック" panose="020B0400000000000000" pitchFamily="50" charset="-128"/>
              <a:ea typeface="游ゴシック" panose="020B0400000000000000" pitchFamily="50" charset="-128"/>
            </a:endParaRPr>
          </a:p>
          <a:p>
            <a:r>
              <a:rPr lang="ja-JP" altLang="en-US" b="1" dirty="0">
                <a:solidFill>
                  <a:srgbClr val="003399"/>
                </a:solidFill>
                <a:latin typeface="游ゴシック" panose="020B0400000000000000" pitchFamily="50" charset="-128"/>
                <a:ea typeface="游ゴシック" panose="020B0400000000000000" pitchFamily="50" charset="-128"/>
              </a:rPr>
              <a:t>問い合わせ対応</a:t>
            </a:r>
            <a:br>
              <a:rPr lang="en-US" altLang="ja-JP" b="1" dirty="0">
                <a:solidFill>
                  <a:srgbClr val="003399"/>
                </a:solidFill>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ユーザーからの</a:t>
            </a:r>
            <a:r>
              <a:rPr lang="ja-JP" altLang="en-US" b="1" dirty="0">
                <a:solidFill>
                  <a:schemeClr val="accent4"/>
                </a:solidFill>
                <a:latin typeface="游ゴシック" panose="020B0400000000000000" pitchFamily="50" charset="-128"/>
                <a:ea typeface="游ゴシック" panose="020B0400000000000000" pitchFamily="50" charset="-128"/>
              </a:rPr>
              <a:t>問い合わせ先、問い合わせの対応方法</a:t>
            </a:r>
            <a:r>
              <a:rPr lang="ja-JP" altLang="en-US" dirty="0">
                <a:latin typeface="游ゴシック" panose="020B0400000000000000" pitchFamily="50" charset="-128"/>
                <a:ea typeface="游ゴシック" panose="020B0400000000000000" pitchFamily="50" charset="-128"/>
              </a:rPr>
              <a:t>を決めます。</a:t>
            </a:r>
            <a:endParaRPr lang="en-US" altLang="ja-JP" dirty="0">
              <a:latin typeface="游ゴシック" panose="020B0400000000000000" pitchFamily="50" charset="-128"/>
              <a:ea typeface="游ゴシック" panose="020B0400000000000000" pitchFamily="50" charset="-128"/>
            </a:endParaRPr>
          </a:p>
        </p:txBody>
      </p:sp>
      <p:sp>
        <p:nvSpPr>
          <p:cNvPr id="8" name="タイトル 1">
            <a:extLst>
              <a:ext uri="{FF2B5EF4-FFF2-40B4-BE49-F238E27FC236}">
                <a16:creationId xmlns:a16="http://schemas.microsoft.com/office/drawing/2014/main" id="{98B380F4-5C61-E149-A57B-FFCF564E1B35}"/>
              </a:ext>
            </a:extLst>
          </p:cNvPr>
          <p:cNvSpPr>
            <a:spLocks noGrp="1" noChangeArrowheads="1"/>
          </p:cNvSpPr>
          <p:nvPr>
            <p:ph type="title"/>
          </p:nvPr>
        </p:nvSpPr>
        <p:spPr/>
        <p:txBody>
          <a:bodyPr/>
          <a:lstStyle/>
          <a:p>
            <a:r>
              <a:rPr lang="en-US" altLang="ja-JP" dirty="0"/>
              <a:t>4. </a:t>
            </a:r>
            <a:r>
              <a:rPr lang="ja-JP" altLang="en-US" dirty="0"/>
              <a:t>運用</a:t>
            </a:r>
          </a:p>
        </p:txBody>
      </p:sp>
    </p:spTree>
    <p:extLst>
      <p:ext uri="{BB962C8B-B14F-4D97-AF65-F5344CB8AC3E}">
        <p14:creationId xmlns:p14="http://schemas.microsoft.com/office/powerpoint/2010/main" val="36573886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FD0A2-34EA-4CC6-9B1F-A78A73D64943}"/>
              </a:ext>
            </a:extLst>
          </p:cNvPr>
          <p:cNvSpPr>
            <a:spLocks noGrp="1"/>
          </p:cNvSpPr>
          <p:nvPr>
            <p:ph type="title"/>
          </p:nvPr>
        </p:nvSpPr>
        <p:spPr/>
        <p:txBody>
          <a:bodyPr>
            <a:normAutofit/>
          </a:bodyPr>
          <a:lstStyle/>
          <a:p>
            <a:r>
              <a:rPr lang="en-US" altLang="ja-JP" dirty="0"/>
              <a:t>5. </a:t>
            </a:r>
            <a:r>
              <a:rPr lang="ja-JP" altLang="en-US" dirty="0"/>
              <a:t>セキュリティ</a:t>
            </a:r>
          </a:p>
        </p:txBody>
      </p:sp>
    </p:spTree>
    <p:extLst>
      <p:ext uri="{BB962C8B-B14F-4D97-AF65-F5344CB8AC3E}">
        <p14:creationId xmlns:p14="http://schemas.microsoft.com/office/powerpoint/2010/main" val="3792724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2">
            <a:extLst>
              <a:ext uri="{FF2B5EF4-FFF2-40B4-BE49-F238E27FC236}">
                <a16:creationId xmlns:a16="http://schemas.microsoft.com/office/drawing/2014/main" id="{79BB74E7-38BF-5497-3D82-28465DAE623B}"/>
              </a:ext>
            </a:extLst>
          </p:cNvPr>
          <p:cNvSpPr txBox="1">
            <a:spLocks/>
          </p:cNvSpPr>
          <p:nvPr/>
        </p:nvSpPr>
        <p:spPr>
          <a:xfrm>
            <a:off x="374854" y="1419623"/>
            <a:ext cx="8391239" cy="3240360"/>
          </a:xfrm>
          <a:prstGeom prst="rect">
            <a:avLst/>
          </a:prstGeom>
        </p:spPr>
        <p:txBody>
          <a:bodyPr vert="horz" lIns="91440" tIns="45720" rIns="91440" bIns="45720" rtlCol="0">
            <a:normAutofit fontScale="85000" lnSpcReduction="20000"/>
          </a:bodyPr>
          <a:lstStyle>
            <a:lvl1pPr marL="202401" indent="-202401" algn="l" defTabSz="685800" rtl="0" eaLnBrk="1" latinLnBrk="0" hangingPunct="1">
              <a:lnSpc>
                <a:spcPct val="130000"/>
              </a:lnSpc>
              <a:spcBef>
                <a:spcPts val="750"/>
              </a:spcBef>
              <a:buClr>
                <a:schemeClr val="accent2"/>
              </a:buClr>
              <a:buFont typeface="Wingdings" pitchFamily="2" charset="2"/>
              <a:buChar char="l"/>
              <a:tabLst/>
              <a:defRPr kumimoji="1" sz="1400" b="0" i="0" kern="1200">
                <a:solidFill>
                  <a:schemeClr val="tx1"/>
                </a:solidFill>
                <a:latin typeface="Yu Gothic Medium" panose="020B0400000000000000" pitchFamily="34" charset="-128"/>
                <a:ea typeface="Yu Gothic Medium" panose="020B0400000000000000" pitchFamily="34" charset="-128"/>
                <a:cs typeface="+mn-cs"/>
              </a:defRPr>
            </a:lvl1pPr>
            <a:lvl2pPr marL="507194" indent="-164302" algn="l" defTabSz="685800" rtl="0" eaLnBrk="1" latinLnBrk="0" hangingPunct="1">
              <a:lnSpc>
                <a:spcPct val="130000"/>
              </a:lnSpc>
              <a:spcBef>
                <a:spcPts val="375"/>
              </a:spcBef>
              <a:buClr>
                <a:schemeClr val="accent3"/>
              </a:buClr>
              <a:buFont typeface="Arial" panose="020B0604020202020204" pitchFamily="34" charset="0"/>
              <a:buChar char="•"/>
              <a:tabLst/>
              <a:defRPr kumimoji="1" sz="1100" b="0" i="0" kern="1200">
                <a:solidFill>
                  <a:schemeClr val="tx1"/>
                </a:solidFill>
                <a:latin typeface="Yu Gothic" panose="020B0400000000000000" pitchFamily="34" charset="-128"/>
                <a:ea typeface="Yu Gothic" panose="020B0400000000000000" pitchFamily="34" charset="-128"/>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0" i="0" kern="1200">
                <a:solidFill>
                  <a:schemeClr val="tx1"/>
                </a:solidFill>
                <a:latin typeface="Yu Gothic" panose="020B0400000000000000" pitchFamily="34" charset="-128"/>
                <a:ea typeface="Yu Gothic" panose="020B0400000000000000" pitchFamily="34" charset="-128"/>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1"/>
                </a:solidFill>
                <a:latin typeface="Yu Gothic" panose="020B0400000000000000" pitchFamily="34" charset="-128"/>
                <a:ea typeface="Yu Gothic" panose="020B0400000000000000" pitchFamily="34" charset="-128"/>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1"/>
                </a:solidFill>
                <a:latin typeface="Yu Gothic" panose="020B0400000000000000" pitchFamily="34" charset="-128"/>
                <a:ea typeface="Yu Gothic" panose="020B0400000000000000"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ct val="110000"/>
              </a:lnSpc>
            </a:pPr>
            <a:r>
              <a:rPr lang="en-US" altLang="ja-JP" b="1" dirty="0">
                <a:solidFill>
                  <a:srgbClr val="003399"/>
                </a:solidFill>
                <a:latin typeface="游ゴシック" panose="020B0400000000000000" pitchFamily="50" charset="-128"/>
                <a:ea typeface="游ゴシック" panose="020B0400000000000000" pitchFamily="50" charset="-128"/>
              </a:rPr>
              <a:t>SAML</a:t>
            </a:r>
            <a:r>
              <a:rPr lang="ja-JP" altLang="en-US" b="1">
                <a:solidFill>
                  <a:srgbClr val="003399"/>
                </a:solidFill>
                <a:latin typeface="游ゴシック" panose="020B0400000000000000" pitchFamily="50" charset="-128"/>
                <a:ea typeface="游ゴシック" panose="020B0400000000000000" pitchFamily="50" charset="-128"/>
              </a:rPr>
              <a:t>を使用したシングルサインオン</a:t>
            </a:r>
            <a:br>
              <a:rPr lang="en-US" altLang="ja-JP" b="1" dirty="0">
                <a:solidFill>
                  <a:srgbClr val="003399"/>
                </a:solidFill>
                <a:latin typeface="游ゴシック" panose="020B0400000000000000" pitchFamily="50" charset="-128"/>
                <a:ea typeface="游ゴシック" panose="020B0400000000000000" pitchFamily="50" charset="-128"/>
              </a:rPr>
            </a:br>
            <a:r>
              <a:rPr lang="en-US" altLang="ja-JP" dirty="0">
                <a:latin typeface="游ゴシック" panose="020B0400000000000000" pitchFamily="50" charset="-128"/>
                <a:ea typeface="游ゴシック" panose="020B0400000000000000" pitchFamily="50" charset="-128"/>
              </a:rPr>
              <a:t>SAML</a:t>
            </a:r>
            <a:r>
              <a:rPr lang="ja-JP" altLang="en-US">
                <a:latin typeface="游ゴシック" panose="020B0400000000000000" pitchFamily="50" charset="-128"/>
                <a:ea typeface="游ゴシック" panose="020B0400000000000000" pitchFamily="50" charset="-128"/>
              </a:rPr>
              <a:t>認証機能を標準搭載し、構築済みの</a:t>
            </a:r>
            <a:r>
              <a:rPr lang="en-US" altLang="ja-JP" dirty="0">
                <a:latin typeface="游ゴシック" panose="020B0400000000000000" pitchFamily="50" charset="-128"/>
                <a:ea typeface="游ゴシック" panose="020B0400000000000000" pitchFamily="50" charset="-128"/>
              </a:rPr>
              <a:t>Identity Provider(IdP)</a:t>
            </a:r>
            <a:r>
              <a:rPr lang="ja-JP" altLang="en-US">
                <a:latin typeface="游ゴシック" panose="020B0400000000000000" pitchFamily="50" charset="-128"/>
                <a:ea typeface="游ゴシック" panose="020B0400000000000000" pitchFamily="50" charset="-128"/>
              </a:rPr>
              <a:t>とサイボウズのクラウドサービスのアカウントのシングルサインオンを設定できます。</a:t>
            </a:r>
            <a:endParaRPr lang="en-US" altLang="ja-JP" dirty="0">
              <a:latin typeface="游ゴシック" panose="020B0400000000000000" pitchFamily="50" charset="-128"/>
              <a:ea typeface="游ゴシック" panose="020B0400000000000000" pitchFamily="50" charset="-128"/>
            </a:endParaRPr>
          </a:p>
          <a:p>
            <a:pPr>
              <a:lnSpc>
                <a:spcPct val="110000"/>
              </a:lnSpc>
            </a:pPr>
            <a:r>
              <a:rPr lang="ja-JP" altLang="en-US" b="1">
                <a:solidFill>
                  <a:srgbClr val="003399"/>
                </a:solidFill>
                <a:latin typeface="游ゴシック" panose="020B0400000000000000" pitchFamily="50" charset="-128"/>
                <a:ea typeface="游ゴシック" panose="020B0400000000000000" pitchFamily="50" charset="-128"/>
              </a:rPr>
              <a:t>モバイルアプリによる</a:t>
            </a:r>
            <a:r>
              <a:rPr lang="en-US" altLang="ja-JP" b="1" dirty="0">
                <a:solidFill>
                  <a:srgbClr val="003399"/>
                </a:solidFill>
                <a:latin typeface="游ゴシック" panose="020B0400000000000000" pitchFamily="50" charset="-128"/>
                <a:ea typeface="游ゴシック" panose="020B0400000000000000" pitchFamily="50" charset="-128"/>
              </a:rPr>
              <a:t>2</a:t>
            </a:r>
            <a:r>
              <a:rPr lang="ja-JP" altLang="en-US" b="1">
                <a:solidFill>
                  <a:srgbClr val="003399"/>
                </a:solidFill>
                <a:latin typeface="游ゴシック" panose="020B0400000000000000" pitchFamily="50" charset="-128"/>
                <a:ea typeface="游ゴシック" panose="020B0400000000000000" pitchFamily="50" charset="-128"/>
              </a:rPr>
              <a:t>要素認証</a:t>
            </a:r>
            <a:br>
              <a:rPr lang="en-US" altLang="ja-JP" b="1" dirty="0">
                <a:solidFill>
                  <a:srgbClr val="003399"/>
                </a:solidFill>
                <a:latin typeface="游ゴシック" panose="020B0400000000000000" pitchFamily="50" charset="-128"/>
                <a:ea typeface="游ゴシック" panose="020B0400000000000000" pitchFamily="50" charset="-128"/>
              </a:rPr>
            </a:br>
            <a:r>
              <a:rPr lang="ja-JP" altLang="en-US">
                <a:latin typeface="游ゴシック" panose="020B0400000000000000" pitchFamily="50" charset="-128"/>
                <a:ea typeface="游ゴシック" panose="020B0400000000000000" pitchFamily="50" charset="-128"/>
              </a:rPr>
              <a:t>ログイン時に「ログイン名とパスワード」に加え、モバイル端末にインストールした認証アプリの「確認コード」の入力を要求する機能です。確認コードは毎回新しいものに変わります。</a:t>
            </a:r>
          </a:p>
          <a:p>
            <a:pPr>
              <a:lnSpc>
                <a:spcPct val="110000"/>
              </a:lnSpc>
            </a:pPr>
            <a:r>
              <a:rPr lang="ja-JP" altLang="en-US" b="1">
                <a:solidFill>
                  <a:srgbClr val="003399"/>
                </a:solidFill>
                <a:latin typeface="游ゴシック" panose="020B0400000000000000" pitchFamily="50" charset="-128"/>
                <a:ea typeface="游ゴシック" panose="020B0400000000000000" pitchFamily="50" charset="-128"/>
              </a:rPr>
              <a:t>クライアント証明書によるセキュアアクセス（</a:t>
            </a:r>
            <a:r>
              <a:rPr lang="ja-JP" altLang="en-US" b="1">
                <a:solidFill>
                  <a:schemeClr val="accent2"/>
                </a:solidFill>
                <a:latin typeface="游ゴシック" panose="020B0400000000000000" pitchFamily="50" charset="-128"/>
                <a:ea typeface="游ゴシック" panose="020B0400000000000000" pitchFamily="50" charset="-128"/>
              </a:rPr>
              <a:t>有料オプション）</a:t>
            </a:r>
            <a:br>
              <a:rPr lang="en-US" altLang="ja-JP" b="1" dirty="0">
                <a:solidFill>
                  <a:srgbClr val="003399"/>
                </a:solidFill>
                <a:latin typeface="游ゴシック" panose="020B0400000000000000" pitchFamily="50" charset="-128"/>
                <a:ea typeface="游ゴシック" panose="020B0400000000000000" pitchFamily="50" charset="-128"/>
              </a:rPr>
            </a:br>
            <a:r>
              <a:rPr lang="ja-JP" altLang="en-US">
                <a:latin typeface="游ゴシック" panose="020B0400000000000000" pitchFamily="50" charset="-128"/>
                <a:ea typeface="游ゴシック" panose="020B0400000000000000" pitchFamily="50" charset="-128"/>
              </a:rPr>
              <a:t>登録された</a:t>
            </a:r>
            <a:r>
              <a:rPr lang="en-US" altLang="ja-JP" dirty="0">
                <a:latin typeface="游ゴシック" panose="020B0400000000000000" pitchFamily="50" charset="-128"/>
                <a:ea typeface="游ゴシック" panose="020B0400000000000000" pitchFamily="50" charset="-128"/>
              </a:rPr>
              <a:t>IP</a:t>
            </a:r>
            <a:r>
              <a:rPr lang="ja-JP" altLang="en-US">
                <a:latin typeface="游ゴシック" panose="020B0400000000000000" pitchFamily="50" charset="-128"/>
                <a:ea typeface="游ゴシック" panose="020B0400000000000000" pitchFamily="50" charset="-128"/>
              </a:rPr>
              <a:t>アドレス以外からは、クライアント証明書がインストールされている端末のみアクセスを許可します。</a:t>
            </a:r>
            <a:r>
              <a:rPr lang="en-US" altLang="ja-JP" dirty="0" err="1">
                <a:latin typeface="游ゴシック" panose="020B0400000000000000" pitchFamily="50" charset="-128"/>
                <a:ea typeface="游ゴシック" panose="020B0400000000000000" pitchFamily="50" charset="-128"/>
              </a:rPr>
              <a:t>Garoon</a:t>
            </a:r>
            <a:r>
              <a:rPr lang="ja-JP" altLang="en-US">
                <a:latin typeface="游ゴシック" panose="020B0400000000000000" pitchFamily="50" charset="-128"/>
                <a:ea typeface="游ゴシック" panose="020B0400000000000000" pitchFamily="50" charset="-128"/>
              </a:rPr>
              <a:t>のライセンスと数を揃える必要はありません。（月額</a:t>
            </a:r>
            <a:r>
              <a:rPr lang="en-US" altLang="ja-JP" dirty="0">
                <a:latin typeface="游ゴシック" panose="020B0400000000000000" pitchFamily="50" charset="-128"/>
                <a:ea typeface="游ゴシック" panose="020B0400000000000000" pitchFamily="50" charset="-128"/>
              </a:rPr>
              <a:t>250</a:t>
            </a:r>
            <a:r>
              <a:rPr lang="ja-JP" altLang="en-US">
                <a:latin typeface="游ゴシック" panose="020B0400000000000000" pitchFamily="50" charset="-128"/>
                <a:ea typeface="游ゴシック" panose="020B0400000000000000" pitchFamily="50" charset="-128"/>
              </a:rPr>
              <a:t>円</a:t>
            </a:r>
            <a:r>
              <a:rPr lang="en-US" altLang="ja-JP" dirty="0">
                <a:latin typeface="游ゴシック" panose="020B0400000000000000" pitchFamily="50" charset="-128"/>
                <a:ea typeface="游ゴシック" panose="020B0400000000000000" pitchFamily="50" charset="-128"/>
              </a:rPr>
              <a:t>/1</a:t>
            </a:r>
            <a:r>
              <a:rPr lang="ja-JP" altLang="en-US">
                <a:latin typeface="游ゴシック" panose="020B0400000000000000" pitchFamily="50" charset="-128"/>
                <a:ea typeface="游ゴシック" panose="020B0400000000000000" pitchFamily="50" charset="-128"/>
              </a:rPr>
              <a:t>ユーザー ）</a:t>
            </a:r>
            <a:endParaRPr lang="en-US" altLang="ja-JP" dirty="0">
              <a:latin typeface="游ゴシック" panose="020B0400000000000000" pitchFamily="50" charset="-128"/>
              <a:ea typeface="游ゴシック" panose="020B0400000000000000" pitchFamily="50" charset="-128"/>
            </a:endParaRPr>
          </a:p>
          <a:p>
            <a:pPr>
              <a:lnSpc>
                <a:spcPct val="110000"/>
              </a:lnSpc>
            </a:pPr>
            <a:r>
              <a:rPr lang="en-US" altLang="ja-JP" b="1" dirty="0">
                <a:solidFill>
                  <a:srgbClr val="003399"/>
                </a:solidFill>
                <a:latin typeface="游ゴシック" panose="020B0400000000000000" pitchFamily="50" charset="-128"/>
                <a:ea typeface="游ゴシック" panose="020B0400000000000000" pitchFamily="50" charset="-128"/>
              </a:rPr>
              <a:t>IP</a:t>
            </a:r>
            <a:r>
              <a:rPr lang="ja-JP" altLang="en-US" b="1">
                <a:solidFill>
                  <a:srgbClr val="003399"/>
                </a:solidFill>
                <a:latin typeface="游ゴシック" panose="020B0400000000000000" pitchFamily="50" charset="-128"/>
                <a:ea typeface="游ゴシック" panose="020B0400000000000000" pitchFamily="50" charset="-128"/>
              </a:rPr>
              <a:t>アドレス制限</a:t>
            </a:r>
            <a:br>
              <a:rPr lang="en-US" altLang="ja-JP" b="1" dirty="0">
                <a:solidFill>
                  <a:srgbClr val="003399"/>
                </a:solidFill>
                <a:latin typeface="游ゴシック" panose="020B0400000000000000" pitchFamily="50" charset="-128"/>
                <a:ea typeface="游ゴシック" panose="020B0400000000000000" pitchFamily="50" charset="-128"/>
              </a:rPr>
            </a:br>
            <a:r>
              <a:rPr lang="ja-JP" altLang="en-US"/>
              <a:t>登録された</a:t>
            </a:r>
            <a:r>
              <a:rPr lang="en" altLang="ja-JP" dirty="0"/>
              <a:t>IP</a:t>
            </a:r>
            <a:r>
              <a:rPr lang="ja-JP" altLang="en-US"/>
              <a:t>アドレスからのみアクセスを許可します。</a:t>
            </a:r>
            <a:endParaRPr lang="en-US" altLang="ja-JP" dirty="0"/>
          </a:p>
          <a:p>
            <a:pPr>
              <a:lnSpc>
                <a:spcPct val="110000"/>
              </a:lnSpc>
            </a:pPr>
            <a:r>
              <a:rPr lang="en-US" altLang="ja-JP" b="1" dirty="0">
                <a:solidFill>
                  <a:srgbClr val="003399"/>
                </a:solidFill>
                <a:latin typeface="游ゴシック" panose="020B0400000000000000" pitchFamily="50" charset="-128"/>
                <a:ea typeface="游ゴシック" panose="020B0400000000000000" pitchFamily="50" charset="-128"/>
              </a:rPr>
              <a:t>Basic</a:t>
            </a:r>
            <a:r>
              <a:rPr lang="ja-JP" altLang="en-US" b="1">
                <a:solidFill>
                  <a:srgbClr val="003399"/>
                </a:solidFill>
                <a:latin typeface="游ゴシック" panose="020B0400000000000000" pitchFamily="50" charset="-128"/>
                <a:ea typeface="游ゴシック" panose="020B0400000000000000" pitchFamily="50" charset="-128"/>
              </a:rPr>
              <a:t>認証</a:t>
            </a:r>
            <a:br>
              <a:rPr lang="en-US" altLang="ja-JP" b="1" dirty="0">
                <a:solidFill>
                  <a:srgbClr val="003399"/>
                </a:solidFill>
                <a:latin typeface="游ゴシック" panose="020B0400000000000000" pitchFamily="50" charset="-128"/>
                <a:ea typeface="游ゴシック" panose="020B0400000000000000" pitchFamily="50" charset="-128"/>
              </a:rPr>
            </a:br>
            <a:r>
              <a:rPr lang="ja-JP" altLang="en-US">
                <a:latin typeface="游ゴシック" panose="020B0400000000000000" pitchFamily="50" charset="-128"/>
                <a:ea typeface="游ゴシック" panose="020B0400000000000000" pitchFamily="50" charset="-128"/>
              </a:rPr>
              <a:t>Basic認証のログイン名・パスワードを知っている人のみ、</a:t>
            </a:r>
            <a:r>
              <a:rPr lang="en-US" altLang="ja-JP" dirty="0" err="1">
                <a:latin typeface="游ゴシック" panose="020B0400000000000000" pitchFamily="50" charset="-128"/>
                <a:ea typeface="游ゴシック" panose="020B0400000000000000" pitchFamily="50" charset="-128"/>
              </a:rPr>
              <a:t>Garoon</a:t>
            </a:r>
            <a:r>
              <a:rPr lang="en-US" altLang="ja-JP" dirty="0">
                <a:latin typeface="游ゴシック" panose="020B0400000000000000" pitchFamily="50" charset="-128"/>
                <a:ea typeface="游ゴシック" panose="020B0400000000000000" pitchFamily="50" charset="-128"/>
              </a:rPr>
              <a:t> </a:t>
            </a:r>
            <a:r>
              <a:rPr lang="ja-JP" altLang="en-US">
                <a:latin typeface="游ゴシック" panose="020B0400000000000000" pitchFamily="50" charset="-128"/>
                <a:ea typeface="游ゴシック" panose="020B0400000000000000" pitchFamily="50" charset="-128"/>
              </a:rPr>
              <a:t>ログイン画面へのアクセスを許可します。</a:t>
            </a:r>
            <a:endParaRPr lang="en-US" altLang="ja-JP" dirty="0">
              <a:latin typeface="游ゴシック" panose="020B0400000000000000" pitchFamily="50" charset="-128"/>
              <a:ea typeface="游ゴシック" panose="020B0400000000000000" pitchFamily="50" charset="-128"/>
            </a:endParaRPr>
          </a:p>
          <a:p>
            <a:pPr>
              <a:lnSpc>
                <a:spcPct val="110000"/>
              </a:lnSpc>
            </a:pPr>
            <a:r>
              <a:rPr lang="ja-JP" altLang="en-US" b="1">
                <a:solidFill>
                  <a:srgbClr val="003399"/>
                </a:solidFill>
                <a:latin typeface="游ゴシック" panose="020B0400000000000000" pitchFamily="50" charset="-128"/>
                <a:ea typeface="游ゴシック" panose="020B0400000000000000" pitchFamily="50" charset="-128"/>
              </a:rPr>
              <a:t>独自サブドメイン</a:t>
            </a:r>
            <a:br>
              <a:rPr lang="en-US" altLang="ja-JP" b="1" dirty="0">
                <a:solidFill>
                  <a:srgbClr val="003399"/>
                </a:solidFill>
                <a:latin typeface="游ゴシック" panose="020B0400000000000000" pitchFamily="50" charset="-128"/>
                <a:ea typeface="游ゴシック" panose="020B0400000000000000" pitchFamily="50" charset="-128"/>
              </a:rPr>
            </a:br>
            <a:r>
              <a:rPr lang="ja-JP" altLang="en-US">
                <a:latin typeface="游ゴシック" panose="020B0400000000000000" pitchFamily="50" charset="-128"/>
                <a:ea typeface="游ゴシック" panose="020B0400000000000000" pitchFamily="50" charset="-128"/>
              </a:rPr>
              <a:t>企業ごとに異なるログイン</a:t>
            </a:r>
            <a:r>
              <a:rPr lang="en-US" altLang="ja-JP" dirty="0">
                <a:latin typeface="游ゴシック" panose="020B0400000000000000" pitchFamily="50" charset="-128"/>
                <a:ea typeface="游ゴシック" panose="020B0400000000000000" pitchFamily="50" charset="-128"/>
              </a:rPr>
              <a:t>URL</a:t>
            </a:r>
            <a:r>
              <a:rPr lang="ja-JP" altLang="en-US">
                <a:latin typeface="游ゴシック" panose="020B0400000000000000" pitchFamily="50" charset="-128"/>
                <a:ea typeface="游ゴシック" panose="020B0400000000000000" pitchFamily="50" charset="-128"/>
              </a:rPr>
              <a:t>を設定します。</a:t>
            </a:r>
            <a:endParaRPr lang="en-US" altLang="ja-JP" dirty="0">
              <a:latin typeface="游ゴシック" panose="020B0400000000000000" pitchFamily="50" charset="-128"/>
              <a:ea typeface="游ゴシック" panose="020B0400000000000000" pitchFamily="50" charset="-128"/>
            </a:endParaRPr>
          </a:p>
        </p:txBody>
      </p:sp>
      <p:sp>
        <p:nvSpPr>
          <p:cNvPr id="8" name="タイトル 1">
            <a:extLst>
              <a:ext uri="{FF2B5EF4-FFF2-40B4-BE49-F238E27FC236}">
                <a16:creationId xmlns:a16="http://schemas.microsoft.com/office/drawing/2014/main" id="{98B380F4-5C61-E149-A57B-FFCF564E1B35}"/>
              </a:ext>
            </a:extLst>
          </p:cNvPr>
          <p:cNvSpPr>
            <a:spLocks noGrp="1" noChangeArrowheads="1"/>
          </p:cNvSpPr>
          <p:nvPr>
            <p:ph type="title"/>
          </p:nvPr>
        </p:nvSpPr>
        <p:spPr/>
        <p:txBody>
          <a:bodyPr>
            <a:normAutofit/>
          </a:bodyPr>
          <a:lstStyle/>
          <a:p>
            <a:r>
              <a:rPr lang="en-US" altLang="ja-JP" dirty="0"/>
              <a:t>5. </a:t>
            </a:r>
            <a:r>
              <a:rPr lang="ja-JP" altLang="en-US"/>
              <a:t>セキュリティ　ーユーザー認証ー</a:t>
            </a:r>
            <a:endParaRPr lang="ja-JP" altLang="en-US" dirty="0"/>
          </a:p>
        </p:txBody>
      </p:sp>
      <p:sp>
        <p:nvSpPr>
          <p:cNvPr id="4" name="テキスト プレースホルダー 4">
            <a:extLst>
              <a:ext uri="{FF2B5EF4-FFF2-40B4-BE49-F238E27FC236}">
                <a16:creationId xmlns:a16="http://schemas.microsoft.com/office/drawing/2014/main" id="{DEDB82C9-0D7D-C247-A655-DC167686423F}"/>
              </a:ext>
            </a:extLst>
          </p:cNvPr>
          <p:cNvSpPr txBox="1">
            <a:spLocks/>
          </p:cNvSpPr>
          <p:nvPr/>
        </p:nvSpPr>
        <p:spPr>
          <a:xfrm>
            <a:off x="374854" y="588933"/>
            <a:ext cx="8229599" cy="758681"/>
          </a:xfrm>
          <a:prstGeom prst="rect">
            <a:avLst/>
          </a:prstGeom>
        </p:spPr>
        <p:txBody>
          <a:bodyPr vert="horz" lIns="91440" tIns="45720" rIns="91440" bIns="45720" rtlCol="0">
            <a:normAutofit/>
          </a:bodyPr>
          <a:lstStyle>
            <a:lvl1pPr marL="202401" indent="-202401" algn="l" defTabSz="685800" rtl="0" eaLnBrk="1" latinLnBrk="0" hangingPunct="1">
              <a:lnSpc>
                <a:spcPct val="130000"/>
              </a:lnSpc>
              <a:spcBef>
                <a:spcPts val="750"/>
              </a:spcBef>
              <a:buClr>
                <a:schemeClr val="accent2"/>
              </a:buClr>
              <a:buFont typeface="Wingdings" pitchFamily="2" charset="2"/>
              <a:buChar char="l"/>
              <a:tabLst/>
              <a:defRPr kumimoji="1" sz="1400" b="0" i="0" kern="1200">
                <a:solidFill>
                  <a:schemeClr val="tx1"/>
                </a:solidFill>
                <a:latin typeface="Yu Gothic Medium" panose="020B0400000000000000" pitchFamily="34" charset="-128"/>
                <a:ea typeface="Yu Gothic Medium" panose="020B0400000000000000" pitchFamily="34" charset="-128"/>
                <a:cs typeface="+mn-cs"/>
              </a:defRPr>
            </a:lvl1pPr>
            <a:lvl2pPr marL="507194" indent="-164302" algn="l" defTabSz="685800" rtl="0" eaLnBrk="1" latinLnBrk="0" hangingPunct="1">
              <a:lnSpc>
                <a:spcPct val="130000"/>
              </a:lnSpc>
              <a:spcBef>
                <a:spcPts val="375"/>
              </a:spcBef>
              <a:buClr>
                <a:schemeClr val="accent3"/>
              </a:buClr>
              <a:buFont typeface="Arial" panose="020B0604020202020204" pitchFamily="34" charset="0"/>
              <a:buChar char="•"/>
              <a:tabLst/>
              <a:defRPr kumimoji="1" sz="1100" b="0" i="0" kern="1200">
                <a:solidFill>
                  <a:schemeClr val="tx1"/>
                </a:solidFill>
                <a:latin typeface="Yu Gothic" panose="020B0400000000000000" pitchFamily="34" charset="-128"/>
                <a:ea typeface="Yu Gothic" panose="020B0400000000000000" pitchFamily="34" charset="-128"/>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0" i="0" kern="1200">
                <a:solidFill>
                  <a:schemeClr val="tx1"/>
                </a:solidFill>
                <a:latin typeface="Yu Gothic" panose="020B0400000000000000" pitchFamily="34" charset="-128"/>
                <a:ea typeface="Yu Gothic" panose="020B0400000000000000" pitchFamily="34" charset="-128"/>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1"/>
                </a:solidFill>
                <a:latin typeface="Yu Gothic" panose="020B0400000000000000" pitchFamily="34" charset="-128"/>
                <a:ea typeface="Yu Gothic" panose="020B0400000000000000" pitchFamily="34" charset="-128"/>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1"/>
                </a:solidFill>
                <a:latin typeface="Yu Gothic" panose="020B0400000000000000" pitchFamily="34" charset="-128"/>
                <a:ea typeface="Yu Gothic" panose="020B0400000000000000"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dirty="0">
                <a:latin typeface="游ゴシック" panose="020B0400000000000000" pitchFamily="50" charset="-128"/>
                <a:ea typeface="游ゴシック" panose="020B0400000000000000" pitchFamily="50" charset="-128"/>
              </a:rPr>
              <a:t>自社のセキュリティポリシーに</a:t>
            </a:r>
            <a:r>
              <a:rPr lang="ja-JP" altLang="en-US">
                <a:latin typeface="游ゴシック" panose="020B0400000000000000" pitchFamily="50" charset="-128"/>
                <a:ea typeface="游ゴシック" panose="020B0400000000000000" pitchFamily="50" charset="-128"/>
              </a:rPr>
              <a:t>あわせて、</a:t>
            </a:r>
            <a:r>
              <a:rPr lang="ja-JP" altLang="en-US" b="1">
                <a:solidFill>
                  <a:srgbClr val="E58A01"/>
                </a:solidFill>
                <a:latin typeface="游ゴシック" panose="020B0400000000000000" pitchFamily="50" charset="-128"/>
                <a:ea typeface="游ゴシック" panose="020B0400000000000000" pitchFamily="50" charset="-128"/>
              </a:rPr>
              <a:t>ユーザー認証の方式</a:t>
            </a:r>
            <a:r>
              <a:rPr lang="ja-JP" altLang="en-US">
                <a:latin typeface="游ゴシック" panose="020B0400000000000000" pitchFamily="50" charset="-128"/>
                <a:ea typeface="游ゴシック" panose="020B0400000000000000" pitchFamily="50" charset="-128"/>
              </a:rPr>
              <a:t>を決めます。クラウド版</a:t>
            </a:r>
            <a:r>
              <a:rPr lang="en-US" altLang="ja-JP" dirty="0">
                <a:latin typeface="游ゴシック" panose="020B0400000000000000" pitchFamily="50" charset="-128"/>
                <a:ea typeface="游ゴシック" panose="020B0400000000000000" pitchFamily="50" charset="-128"/>
              </a:rPr>
              <a:t> </a:t>
            </a:r>
            <a:r>
              <a:rPr lang="en-US" altLang="ja-JP" dirty="0" err="1">
                <a:latin typeface="游ゴシック" panose="020B0400000000000000" pitchFamily="50" charset="-128"/>
                <a:ea typeface="游ゴシック" panose="020B0400000000000000" pitchFamily="50" charset="-128"/>
              </a:rPr>
              <a:t>Garoon</a:t>
            </a:r>
            <a:r>
              <a:rPr lang="ja-JP" altLang="en-US">
                <a:latin typeface="游ゴシック" panose="020B0400000000000000" pitchFamily="50" charset="-128"/>
                <a:ea typeface="游ゴシック" panose="020B0400000000000000" pitchFamily="50" charset="-128"/>
              </a:rPr>
              <a:t>の場合以下のような認証機能があります。管理画面をご自身で設定をし、即時反映できます。</a:t>
            </a:r>
            <a:endParaRPr lang="ja-JP" altLang="en-US" dirty="0">
              <a:latin typeface="游ゴシック" panose="020B0400000000000000" pitchFamily="50" charset="-128"/>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D66E3A75-57CC-3F4B-A01B-E7DB8746C080}"/>
              </a:ext>
            </a:extLst>
          </p:cNvPr>
          <p:cNvSpPr txBox="1"/>
          <p:nvPr/>
        </p:nvSpPr>
        <p:spPr>
          <a:xfrm>
            <a:off x="2843808" y="4554567"/>
            <a:ext cx="5942547" cy="271214"/>
          </a:xfrm>
          <a:prstGeom prst="rect">
            <a:avLst/>
          </a:prstGeom>
          <a:noFill/>
        </p:spPr>
        <p:txBody>
          <a:bodyPr wrap="square" lIns="137160" tIns="68580" bIns="68580" rtlCol="0" anchor="ctr">
            <a:noAutofit/>
          </a:bodyPr>
          <a:lstStyle/>
          <a:p>
            <a:pPr algn="r"/>
            <a:r>
              <a:rPr lang="ja-JP" altLang="en-US" sz="800">
                <a:latin typeface="+mn-ea"/>
              </a:rPr>
              <a:t> クラウド版 </a:t>
            </a:r>
            <a:r>
              <a:rPr lang="en" altLang="ja-JP" sz="800" dirty="0" err="1">
                <a:latin typeface="+mn-ea"/>
              </a:rPr>
              <a:t>Garoon</a:t>
            </a:r>
            <a:r>
              <a:rPr lang="ja-JP" altLang="en-US" sz="800">
                <a:latin typeface="+mn-ea"/>
              </a:rPr>
              <a:t>で利用できるユーザー管理と認証について：</a:t>
            </a:r>
            <a:r>
              <a:rPr lang="en" altLang="ja-JP" sz="800" dirty="0">
                <a:latin typeface="+mn-ea"/>
                <a:hlinkClick r:id="rId2"/>
              </a:rPr>
              <a:t>https://www.cybozu.com/jp/account/</a:t>
            </a:r>
            <a:endParaRPr lang="en" altLang="ja-JP" sz="800" dirty="0">
              <a:latin typeface="+mn-ea"/>
            </a:endParaRPr>
          </a:p>
        </p:txBody>
      </p:sp>
    </p:spTree>
    <p:extLst>
      <p:ext uri="{BB962C8B-B14F-4D97-AF65-F5344CB8AC3E}">
        <p14:creationId xmlns:p14="http://schemas.microsoft.com/office/powerpoint/2010/main" val="3301760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79BB74E7-38BF-5497-3D82-28465DAE623B}"/>
              </a:ext>
            </a:extLst>
          </p:cNvPr>
          <p:cNvSpPr>
            <a:spLocks noGrp="1"/>
          </p:cNvSpPr>
          <p:nvPr>
            <p:ph type="body" sz="quarter" idx="10"/>
          </p:nvPr>
        </p:nvSpPr>
        <p:spPr/>
        <p:txBody>
          <a:bodyPr>
            <a:normAutofit/>
          </a:bodyPr>
          <a:lstStyle/>
          <a:p>
            <a:pPr marL="0" indent="0">
              <a:buNone/>
            </a:pPr>
            <a:r>
              <a:rPr lang="ja-JP" altLang="en-US" dirty="0">
                <a:latin typeface="游ゴシック" panose="020B0400000000000000" pitchFamily="50" charset="-128"/>
                <a:ea typeface="游ゴシック" panose="020B0400000000000000" pitchFamily="50" charset="-128"/>
              </a:rPr>
              <a:t>本資料はクラウド版 </a:t>
            </a:r>
            <a:r>
              <a:rPr lang="en-US" altLang="ja-JP">
                <a:latin typeface="游ゴシック" panose="020B0400000000000000" pitchFamily="50" charset="-128"/>
                <a:ea typeface="游ゴシック" panose="020B0400000000000000" pitchFamily="50" charset="-128"/>
              </a:rPr>
              <a:t>Garoon</a:t>
            </a:r>
            <a:r>
              <a:rPr lang="en-US" altLang="ja-JP" dirty="0">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を前提に記載しております。</a:t>
            </a:r>
            <a:br>
              <a:rPr lang="ja-JP" altLang="en-US"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ご紹介している機能の中には、クラウド版にのみ対応している機能もございます。</a:t>
            </a:r>
            <a:endParaRPr lang="en-US" altLang="ja-JP" dirty="0">
              <a:latin typeface="游ゴシック" panose="020B0400000000000000" pitchFamily="50" charset="-128"/>
              <a:ea typeface="游ゴシック" panose="020B0400000000000000" pitchFamily="50" charset="-128"/>
            </a:endParaRPr>
          </a:p>
          <a:p>
            <a:pPr marL="0" indent="0">
              <a:buNone/>
            </a:pPr>
            <a:endParaRPr lang="ja-JP" altLang="en-US" dirty="0">
              <a:latin typeface="游ゴシック" panose="020B0400000000000000" pitchFamily="50" charset="-128"/>
              <a:ea typeface="游ゴシック" panose="020B0400000000000000" pitchFamily="50" charset="-128"/>
            </a:endParaRPr>
          </a:p>
          <a:p>
            <a:pPr marL="0" indent="0">
              <a:buNone/>
            </a:pPr>
            <a:r>
              <a:rPr lang="ja-JP" altLang="en-US" dirty="0">
                <a:latin typeface="游ゴシック" panose="020B0400000000000000" pitchFamily="50" charset="-128"/>
                <a:ea typeface="游ゴシック" panose="020B0400000000000000" pitchFamily="50" charset="-128"/>
              </a:rPr>
              <a:t>各機能の詳細については以下をご確認ください。　</a:t>
            </a:r>
            <a:br>
              <a:rPr lang="ja-JP" altLang="en-US"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▼クラウド版 </a:t>
            </a:r>
            <a:r>
              <a:rPr lang="en-US" altLang="ja-JP">
                <a:latin typeface="游ゴシック" panose="020B0400000000000000" pitchFamily="50" charset="-128"/>
                <a:ea typeface="游ゴシック" panose="020B0400000000000000" pitchFamily="50" charset="-128"/>
              </a:rPr>
              <a:t>Garoon</a:t>
            </a:r>
            <a:r>
              <a:rPr lang="en-US" altLang="ja-JP" dirty="0">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マニュアルサイト</a:t>
            </a:r>
            <a:br>
              <a:rPr lang="ja-JP" altLang="en-US" dirty="0">
                <a:latin typeface="游ゴシック" panose="020B0400000000000000" pitchFamily="50" charset="-128"/>
                <a:ea typeface="游ゴシック" panose="020B0400000000000000" pitchFamily="50" charset="-128"/>
              </a:rPr>
            </a:br>
            <a:r>
              <a:rPr lang="en-US" altLang="ja-JP" dirty="0">
                <a:latin typeface="游ゴシック" panose="020B0400000000000000" pitchFamily="50" charset="-128"/>
                <a:ea typeface="游ゴシック" panose="020B0400000000000000" pitchFamily="50" charset="-128"/>
                <a:hlinkClick r:id="rId3"/>
              </a:rPr>
              <a:t>https://jp.cybozu.help/g/ja/</a:t>
            </a:r>
            <a:endParaRPr lang="en-US" altLang="ja-JP" dirty="0">
              <a:latin typeface="游ゴシック" panose="020B0400000000000000" pitchFamily="50" charset="-128"/>
              <a:ea typeface="游ゴシック" panose="020B0400000000000000" pitchFamily="50" charset="-128"/>
            </a:endParaRPr>
          </a:p>
          <a:p>
            <a:pPr marL="0" indent="0">
              <a:buNone/>
            </a:pP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パッケージ版 </a:t>
            </a:r>
            <a:r>
              <a:rPr lang="en-US" altLang="ja-JP">
                <a:latin typeface="游ゴシック" panose="020B0400000000000000" pitchFamily="50" charset="-128"/>
                <a:ea typeface="游ゴシック" panose="020B0400000000000000" pitchFamily="50" charset="-128"/>
              </a:rPr>
              <a:t>Garoon</a:t>
            </a:r>
            <a:r>
              <a:rPr lang="en-US" altLang="ja-JP" dirty="0">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マニュアルサイト</a:t>
            </a:r>
            <a:br>
              <a:rPr lang="ja-JP" altLang="en-US" dirty="0">
                <a:latin typeface="游ゴシック" panose="020B0400000000000000" pitchFamily="50" charset="-128"/>
                <a:ea typeface="游ゴシック" panose="020B0400000000000000" pitchFamily="50" charset="-128"/>
              </a:rPr>
            </a:br>
            <a:r>
              <a:rPr lang="en-US" altLang="ja-JP" dirty="0">
                <a:latin typeface="游ゴシック" panose="020B0400000000000000" pitchFamily="50" charset="-128"/>
                <a:ea typeface="游ゴシック" panose="020B0400000000000000" pitchFamily="50" charset="-128"/>
                <a:hlinkClick r:id="rId4"/>
              </a:rPr>
              <a:t>https://jp.cybozu.help/g5/ja/</a:t>
            </a:r>
            <a:endParaRPr lang="en-US" altLang="ja-JP" dirty="0">
              <a:latin typeface="游ゴシック" panose="020B0400000000000000" pitchFamily="50" charset="-128"/>
              <a:ea typeface="游ゴシック" panose="020B0400000000000000" pitchFamily="50" charset="-128"/>
            </a:endParaRPr>
          </a:p>
        </p:txBody>
      </p:sp>
      <p:sp>
        <p:nvSpPr>
          <p:cNvPr id="8" name="タイトル 1">
            <a:extLst>
              <a:ext uri="{FF2B5EF4-FFF2-40B4-BE49-F238E27FC236}">
                <a16:creationId xmlns:a16="http://schemas.microsoft.com/office/drawing/2014/main" id="{98B380F4-5C61-E149-A57B-FFCF564E1B35}"/>
              </a:ext>
            </a:extLst>
          </p:cNvPr>
          <p:cNvSpPr>
            <a:spLocks noGrp="1" noChangeArrowheads="1"/>
          </p:cNvSpPr>
          <p:nvPr>
            <p:ph type="title"/>
          </p:nvPr>
        </p:nvSpPr>
        <p:spPr/>
        <p:txBody>
          <a:bodyPr/>
          <a:lstStyle/>
          <a:p>
            <a:r>
              <a:rPr lang="ja-JP" altLang="en-US" dirty="0"/>
              <a:t>本資料について</a:t>
            </a:r>
          </a:p>
        </p:txBody>
      </p:sp>
    </p:spTree>
    <p:extLst>
      <p:ext uri="{BB962C8B-B14F-4D97-AF65-F5344CB8AC3E}">
        <p14:creationId xmlns:p14="http://schemas.microsoft.com/office/powerpoint/2010/main" val="3802928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プレースホルダー 2">
            <a:extLst>
              <a:ext uri="{FF2B5EF4-FFF2-40B4-BE49-F238E27FC236}">
                <a16:creationId xmlns:a16="http://schemas.microsoft.com/office/drawing/2014/main" id="{79BB74E7-38BF-5497-3D82-28465DAE623B}"/>
              </a:ext>
            </a:extLst>
          </p:cNvPr>
          <p:cNvSpPr txBox="1">
            <a:spLocks/>
          </p:cNvSpPr>
          <p:nvPr/>
        </p:nvSpPr>
        <p:spPr>
          <a:xfrm>
            <a:off x="374854" y="1419622"/>
            <a:ext cx="8391239" cy="3373657"/>
          </a:xfrm>
          <a:prstGeom prst="rect">
            <a:avLst/>
          </a:prstGeom>
        </p:spPr>
        <p:txBody>
          <a:bodyPr vert="horz" lIns="91440" tIns="45720" rIns="91440" bIns="45720" rtlCol="0">
            <a:normAutofit/>
          </a:bodyPr>
          <a:lstStyle>
            <a:lvl1pPr marL="202401" indent="-202401" algn="l" defTabSz="685800" rtl="0" eaLnBrk="1" latinLnBrk="0" hangingPunct="1">
              <a:lnSpc>
                <a:spcPct val="130000"/>
              </a:lnSpc>
              <a:spcBef>
                <a:spcPts val="750"/>
              </a:spcBef>
              <a:buClr>
                <a:schemeClr val="accent2"/>
              </a:buClr>
              <a:buFont typeface="Wingdings" pitchFamily="2" charset="2"/>
              <a:buChar char="l"/>
              <a:tabLst/>
              <a:defRPr kumimoji="1" sz="1400" b="0" i="0" kern="1200">
                <a:solidFill>
                  <a:schemeClr val="tx1"/>
                </a:solidFill>
                <a:latin typeface="Yu Gothic Medium" panose="020B0400000000000000" pitchFamily="34" charset="-128"/>
                <a:ea typeface="Yu Gothic Medium" panose="020B0400000000000000" pitchFamily="34" charset="-128"/>
                <a:cs typeface="+mn-cs"/>
              </a:defRPr>
            </a:lvl1pPr>
            <a:lvl2pPr marL="507194" indent="-164302" algn="l" defTabSz="685800" rtl="0" eaLnBrk="1" latinLnBrk="0" hangingPunct="1">
              <a:lnSpc>
                <a:spcPct val="130000"/>
              </a:lnSpc>
              <a:spcBef>
                <a:spcPts val="375"/>
              </a:spcBef>
              <a:buClr>
                <a:schemeClr val="accent3"/>
              </a:buClr>
              <a:buFont typeface="Arial" panose="020B0604020202020204" pitchFamily="34" charset="0"/>
              <a:buChar char="•"/>
              <a:tabLst/>
              <a:defRPr kumimoji="1" sz="1100" b="0" i="0" kern="1200">
                <a:solidFill>
                  <a:schemeClr val="tx1"/>
                </a:solidFill>
                <a:latin typeface="Yu Gothic" panose="020B0400000000000000" pitchFamily="34" charset="-128"/>
                <a:ea typeface="Yu Gothic" panose="020B0400000000000000" pitchFamily="34" charset="-128"/>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0" i="0" kern="1200">
                <a:solidFill>
                  <a:schemeClr val="tx1"/>
                </a:solidFill>
                <a:latin typeface="Yu Gothic" panose="020B0400000000000000" pitchFamily="34" charset="-128"/>
                <a:ea typeface="Yu Gothic" panose="020B0400000000000000" pitchFamily="34" charset="-128"/>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1"/>
                </a:solidFill>
                <a:latin typeface="Yu Gothic" panose="020B0400000000000000" pitchFamily="34" charset="-128"/>
                <a:ea typeface="Yu Gothic" panose="020B0400000000000000" pitchFamily="34" charset="-128"/>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1"/>
                </a:solidFill>
                <a:latin typeface="Yu Gothic" panose="020B0400000000000000" pitchFamily="34" charset="-128"/>
                <a:ea typeface="Yu Gothic" panose="020B0400000000000000"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ct val="110000"/>
              </a:lnSpc>
            </a:pPr>
            <a:r>
              <a:rPr lang="ja-JP" altLang="en-US" b="1">
                <a:solidFill>
                  <a:srgbClr val="003399"/>
                </a:solidFill>
                <a:latin typeface="游ゴシック" panose="020B0400000000000000" pitchFamily="50" charset="-128"/>
                <a:ea typeface="游ゴシック" panose="020B0400000000000000" pitchFamily="50" charset="-128"/>
              </a:rPr>
              <a:t>モバイルアプリによる</a:t>
            </a:r>
            <a:r>
              <a:rPr lang="en-US" altLang="ja-JP" b="1" dirty="0">
                <a:solidFill>
                  <a:srgbClr val="003399"/>
                </a:solidFill>
                <a:latin typeface="游ゴシック" panose="020B0400000000000000" pitchFamily="50" charset="-128"/>
                <a:ea typeface="游ゴシック" panose="020B0400000000000000" pitchFamily="50" charset="-128"/>
              </a:rPr>
              <a:t>2</a:t>
            </a:r>
            <a:r>
              <a:rPr lang="ja-JP" altLang="en-US" b="1">
                <a:solidFill>
                  <a:srgbClr val="003399"/>
                </a:solidFill>
                <a:latin typeface="游ゴシック" panose="020B0400000000000000" pitchFamily="50" charset="-128"/>
                <a:ea typeface="游ゴシック" panose="020B0400000000000000" pitchFamily="50" charset="-128"/>
              </a:rPr>
              <a:t>要素認証</a:t>
            </a:r>
            <a:br>
              <a:rPr lang="en-US" altLang="ja-JP" b="1" dirty="0">
                <a:solidFill>
                  <a:srgbClr val="003399"/>
                </a:solidFill>
                <a:latin typeface="游ゴシック" panose="020B0400000000000000" pitchFamily="50" charset="-128"/>
                <a:ea typeface="游ゴシック" panose="020B0400000000000000" pitchFamily="50" charset="-128"/>
              </a:rPr>
            </a:br>
            <a:r>
              <a:rPr lang="ja-JP" altLang="en-US" sz="1050">
                <a:latin typeface="游ゴシック" panose="020B0400000000000000" pitchFamily="50" charset="-128"/>
                <a:ea typeface="游ゴシック" panose="020B0400000000000000" pitchFamily="50" charset="-128"/>
              </a:rPr>
              <a:t>ログイン時に「ログイン名とパスワード」に加え、</a:t>
            </a:r>
            <a:br>
              <a:rPr lang="en-US" altLang="ja-JP" sz="1050" dirty="0">
                <a:latin typeface="游ゴシック" panose="020B0400000000000000" pitchFamily="50" charset="-128"/>
                <a:ea typeface="游ゴシック" panose="020B0400000000000000" pitchFamily="50" charset="-128"/>
              </a:rPr>
            </a:br>
            <a:r>
              <a:rPr lang="ja-JP" altLang="en-US" sz="1050">
                <a:latin typeface="游ゴシック" panose="020B0400000000000000" pitchFamily="50" charset="-128"/>
                <a:ea typeface="游ゴシック" panose="020B0400000000000000" pitchFamily="50" charset="-128"/>
              </a:rPr>
              <a:t>モバイル端末にインストールした認証アプリの</a:t>
            </a:r>
            <a:br>
              <a:rPr lang="en-US" altLang="ja-JP" sz="1050" dirty="0">
                <a:latin typeface="游ゴシック" panose="020B0400000000000000" pitchFamily="50" charset="-128"/>
                <a:ea typeface="游ゴシック" panose="020B0400000000000000" pitchFamily="50" charset="-128"/>
              </a:rPr>
            </a:br>
            <a:r>
              <a:rPr lang="ja-JP" altLang="en-US" sz="1050">
                <a:latin typeface="游ゴシック" panose="020B0400000000000000" pitchFamily="50" charset="-128"/>
                <a:ea typeface="游ゴシック" panose="020B0400000000000000" pitchFamily="50" charset="-128"/>
              </a:rPr>
              <a:t>「確認コード」の入力を要求する機能です。</a:t>
            </a:r>
            <a:br>
              <a:rPr lang="en-US" altLang="ja-JP" sz="1050" dirty="0">
                <a:latin typeface="游ゴシック" panose="020B0400000000000000" pitchFamily="50" charset="-128"/>
                <a:ea typeface="游ゴシック" panose="020B0400000000000000" pitchFamily="50" charset="-128"/>
              </a:rPr>
            </a:br>
            <a:r>
              <a:rPr lang="ja-JP" altLang="en-US" sz="1050">
                <a:latin typeface="游ゴシック" panose="020B0400000000000000" pitchFamily="50" charset="-128"/>
                <a:ea typeface="游ゴシック" panose="020B0400000000000000" pitchFamily="50" charset="-128"/>
              </a:rPr>
              <a:t>確認コードは毎回新しいものに変わります。</a:t>
            </a:r>
            <a:br>
              <a:rPr lang="en-US" altLang="ja-JP" sz="1050" dirty="0">
                <a:latin typeface="游ゴシック" panose="020B0400000000000000" pitchFamily="50" charset="-128"/>
                <a:ea typeface="游ゴシック" panose="020B0400000000000000" pitchFamily="50" charset="-128"/>
              </a:rPr>
            </a:br>
            <a:br>
              <a:rPr lang="en-US" altLang="ja-JP" sz="1050" dirty="0">
                <a:latin typeface="游ゴシック" panose="020B0400000000000000" pitchFamily="50" charset="-128"/>
                <a:ea typeface="游ゴシック" panose="020B0400000000000000" pitchFamily="50" charset="-128"/>
              </a:rPr>
            </a:br>
            <a:br>
              <a:rPr lang="en-US" altLang="ja-JP" sz="1050" dirty="0">
                <a:latin typeface="游ゴシック" panose="020B0400000000000000" pitchFamily="50" charset="-128"/>
                <a:ea typeface="游ゴシック" panose="020B0400000000000000" pitchFamily="50" charset="-128"/>
              </a:rPr>
            </a:br>
            <a:endParaRPr lang="ja-JP" altLang="en-US" sz="1050">
              <a:latin typeface="游ゴシック" panose="020B0400000000000000" pitchFamily="50" charset="-128"/>
              <a:ea typeface="游ゴシック" panose="020B0400000000000000" pitchFamily="50" charset="-128"/>
            </a:endParaRPr>
          </a:p>
          <a:p>
            <a:pPr>
              <a:lnSpc>
                <a:spcPct val="110000"/>
              </a:lnSpc>
            </a:pPr>
            <a:r>
              <a:rPr lang="ja-JP" altLang="en-US" b="1">
                <a:solidFill>
                  <a:srgbClr val="003399"/>
                </a:solidFill>
                <a:latin typeface="游ゴシック" panose="020B0400000000000000" pitchFamily="50" charset="-128"/>
                <a:ea typeface="游ゴシック" panose="020B0400000000000000" pitchFamily="50" charset="-128"/>
              </a:rPr>
              <a:t>クライアント証明書による</a:t>
            </a:r>
            <a:br>
              <a:rPr lang="en-US" altLang="ja-JP" b="1" dirty="0">
                <a:solidFill>
                  <a:srgbClr val="003399"/>
                </a:solidFill>
                <a:latin typeface="游ゴシック" panose="020B0400000000000000" pitchFamily="50" charset="-128"/>
                <a:ea typeface="游ゴシック" panose="020B0400000000000000" pitchFamily="50" charset="-128"/>
              </a:rPr>
            </a:br>
            <a:r>
              <a:rPr lang="ja-JP" altLang="en-US" b="1">
                <a:solidFill>
                  <a:srgbClr val="003399"/>
                </a:solidFill>
                <a:latin typeface="游ゴシック" panose="020B0400000000000000" pitchFamily="50" charset="-128"/>
                <a:ea typeface="游ゴシック" panose="020B0400000000000000" pitchFamily="50" charset="-128"/>
              </a:rPr>
              <a:t>セキュアアクセス（有料オプション）</a:t>
            </a:r>
            <a:br>
              <a:rPr lang="en-US" altLang="ja-JP" b="1" dirty="0">
                <a:solidFill>
                  <a:schemeClr val="accent2"/>
                </a:solidFill>
                <a:latin typeface="游ゴシック" panose="020B0400000000000000" pitchFamily="50" charset="-128"/>
                <a:ea typeface="游ゴシック" panose="020B0400000000000000" pitchFamily="50" charset="-128"/>
              </a:rPr>
            </a:br>
            <a:r>
              <a:rPr lang="ja-JP" altLang="en-US" sz="1050">
                <a:latin typeface="游ゴシック" panose="020B0400000000000000" pitchFamily="50" charset="-128"/>
                <a:ea typeface="游ゴシック" panose="020B0400000000000000" pitchFamily="50" charset="-128"/>
              </a:rPr>
              <a:t>登録された</a:t>
            </a:r>
            <a:r>
              <a:rPr lang="en-US" altLang="ja-JP" sz="1050" dirty="0">
                <a:latin typeface="游ゴシック" panose="020B0400000000000000" pitchFamily="50" charset="-128"/>
                <a:ea typeface="游ゴシック" panose="020B0400000000000000" pitchFamily="50" charset="-128"/>
              </a:rPr>
              <a:t>IP</a:t>
            </a:r>
            <a:r>
              <a:rPr lang="ja-JP" altLang="en-US" sz="1050">
                <a:latin typeface="游ゴシック" panose="020B0400000000000000" pitchFamily="50" charset="-128"/>
                <a:ea typeface="游ゴシック" panose="020B0400000000000000" pitchFamily="50" charset="-128"/>
              </a:rPr>
              <a:t>アドレス以外からは、</a:t>
            </a:r>
            <a:br>
              <a:rPr lang="en-US" altLang="ja-JP" sz="1050" dirty="0">
                <a:latin typeface="游ゴシック" panose="020B0400000000000000" pitchFamily="50" charset="-128"/>
                <a:ea typeface="游ゴシック" panose="020B0400000000000000" pitchFamily="50" charset="-128"/>
              </a:rPr>
            </a:br>
            <a:r>
              <a:rPr lang="ja-JP" altLang="en-US" sz="1050">
                <a:latin typeface="游ゴシック" panose="020B0400000000000000" pitchFamily="50" charset="-128"/>
                <a:ea typeface="游ゴシック" panose="020B0400000000000000" pitchFamily="50" charset="-128"/>
              </a:rPr>
              <a:t>クライアント証明書がインストールされている端末のみ</a:t>
            </a:r>
            <a:br>
              <a:rPr lang="en-US" altLang="ja-JP" sz="1050" dirty="0">
                <a:latin typeface="游ゴシック" panose="020B0400000000000000" pitchFamily="50" charset="-128"/>
                <a:ea typeface="游ゴシック" panose="020B0400000000000000" pitchFamily="50" charset="-128"/>
              </a:rPr>
            </a:br>
            <a:r>
              <a:rPr lang="ja-JP" altLang="en-US" sz="1050">
                <a:latin typeface="游ゴシック" panose="020B0400000000000000" pitchFamily="50" charset="-128"/>
                <a:ea typeface="游ゴシック" panose="020B0400000000000000" pitchFamily="50" charset="-128"/>
              </a:rPr>
              <a:t>アクセスを許可します。</a:t>
            </a:r>
            <a:br>
              <a:rPr lang="en-US" altLang="ja-JP" sz="1050" dirty="0">
                <a:latin typeface="游ゴシック" panose="020B0400000000000000" pitchFamily="50" charset="-128"/>
                <a:ea typeface="游ゴシック" panose="020B0400000000000000" pitchFamily="50" charset="-128"/>
              </a:rPr>
            </a:br>
            <a:r>
              <a:rPr lang="en-US" altLang="ja-JP" sz="1050" dirty="0" err="1">
                <a:latin typeface="游ゴシック" panose="020B0400000000000000" pitchFamily="50" charset="-128"/>
                <a:ea typeface="游ゴシック" panose="020B0400000000000000" pitchFamily="50" charset="-128"/>
              </a:rPr>
              <a:t>Garoon</a:t>
            </a:r>
            <a:r>
              <a:rPr lang="ja-JP" altLang="en-US" sz="1050">
                <a:latin typeface="游ゴシック" panose="020B0400000000000000" pitchFamily="50" charset="-128"/>
                <a:ea typeface="游ゴシック" panose="020B0400000000000000" pitchFamily="50" charset="-128"/>
              </a:rPr>
              <a:t>のライセンスと数を揃える必要はありません。</a:t>
            </a:r>
            <a:br>
              <a:rPr lang="en-US" altLang="ja-JP" sz="1050" dirty="0">
                <a:latin typeface="游ゴシック" panose="020B0400000000000000" pitchFamily="50" charset="-128"/>
                <a:ea typeface="游ゴシック" panose="020B0400000000000000" pitchFamily="50" charset="-128"/>
              </a:rPr>
            </a:br>
            <a:r>
              <a:rPr lang="ja-JP" altLang="en-US" sz="1050">
                <a:latin typeface="游ゴシック" panose="020B0400000000000000" pitchFamily="50" charset="-128"/>
                <a:ea typeface="游ゴシック" panose="020B0400000000000000" pitchFamily="50" charset="-128"/>
              </a:rPr>
              <a:t>（月額</a:t>
            </a:r>
            <a:r>
              <a:rPr lang="en-US" altLang="ja-JP" sz="1050" dirty="0">
                <a:latin typeface="游ゴシック" panose="020B0400000000000000" pitchFamily="50" charset="-128"/>
                <a:ea typeface="游ゴシック" panose="020B0400000000000000" pitchFamily="50" charset="-128"/>
              </a:rPr>
              <a:t>250</a:t>
            </a:r>
            <a:r>
              <a:rPr lang="ja-JP" altLang="en-US" sz="1050">
                <a:latin typeface="游ゴシック" panose="020B0400000000000000" pitchFamily="50" charset="-128"/>
                <a:ea typeface="游ゴシック" panose="020B0400000000000000" pitchFamily="50" charset="-128"/>
              </a:rPr>
              <a:t>円</a:t>
            </a:r>
            <a:r>
              <a:rPr lang="en-US" altLang="ja-JP" sz="1050" dirty="0">
                <a:latin typeface="游ゴシック" panose="020B0400000000000000" pitchFamily="50" charset="-128"/>
                <a:ea typeface="游ゴシック" panose="020B0400000000000000" pitchFamily="50" charset="-128"/>
              </a:rPr>
              <a:t>/1</a:t>
            </a:r>
            <a:r>
              <a:rPr lang="ja-JP" altLang="en-US" sz="1050">
                <a:latin typeface="游ゴシック" panose="020B0400000000000000" pitchFamily="50" charset="-128"/>
                <a:ea typeface="游ゴシック" panose="020B0400000000000000" pitchFamily="50" charset="-128"/>
              </a:rPr>
              <a:t>ユーザー）</a:t>
            </a:r>
            <a:endParaRPr lang="en-US" altLang="ja-JP" dirty="0">
              <a:latin typeface="游ゴシック" panose="020B0400000000000000" pitchFamily="50" charset="-128"/>
              <a:ea typeface="游ゴシック" panose="020B0400000000000000" pitchFamily="50" charset="-128"/>
            </a:endParaRPr>
          </a:p>
        </p:txBody>
      </p:sp>
      <p:sp>
        <p:nvSpPr>
          <p:cNvPr id="8" name="タイトル 1">
            <a:extLst>
              <a:ext uri="{FF2B5EF4-FFF2-40B4-BE49-F238E27FC236}">
                <a16:creationId xmlns:a16="http://schemas.microsoft.com/office/drawing/2014/main" id="{98B380F4-5C61-E149-A57B-FFCF564E1B35}"/>
              </a:ext>
            </a:extLst>
          </p:cNvPr>
          <p:cNvSpPr>
            <a:spLocks noGrp="1" noChangeArrowheads="1"/>
          </p:cNvSpPr>
          <p:nvPr>
            <p:ph type="title"/>
          </p:nvPr>
        </p:nvSpPr>
        <p:spPr/>
        <p:txBody>
          <a:bodyPr>
            <a:normAutofit/>
          </a:bodyPr>
          <a:lstStyle/>
          <a:p>
            <a:r>
              <a:rPr lang="en-US" altLang="ja-JP" dirty="0"/>
              <a:t>5. </a:t>
            </a:r>
            <a:r>
              <a:rPr lang="ja-JP" altLang="en-US"/>
              <a:t>セキュリティ　ーユーザー認証ー</a:t>
            </a:r>
            <a:endParaRPr lang="ja-JP" altLang="en-US" dirty="0"/>
          </a:p>
        </p:txBody>
      </p:sp>
      <p:sp>
        <p:nvSpPr>
          <p:cNvPr id="4" name="テキスト プレースホルダー 4">
            <a:extLst>
              <a:ext uri="{FF2B5EF4-FFF2-40B4-BE49-F238E27FC236}">
                <a16:creationId xmlns:a16="http://schemas.microsoft.com/office/drawing/2014/main" id="{DEDB82C9-0D7D-C247-A655-DC167686423F}"/>
              </a:ext>
            </a:extLst>
          </p:cNvPr>
          <p:cNvSpPr txBox="1">
            <a:spLocks/>
          </p:cNvSpPr>
          <p:nvPr/>
        </p:nvSpPr>
        <p:spPr>
          <a:xfrm>
            <a:off x="374854" y="588933"/>
            <a:ext cx="8229599" cy="758681"/>
          </a:xfrm>
          <a:prstGeom prst="rect">
            <a:avLst/>
          </a:prstGeom>
        </p:spPr>
        <p:txBody>
          <a:bodyPr vert="horz" lIns="91440" tIns="45720" rIns="91440" bIns="45720" rtlCol="0">
            <a:normAutofit/>
          </a:bodyPr>
          <a:lstStyle>
            <a:lvl1pPr marL="202401" indent="-202401" algn="l" defTabSz="685800" rtl="0" eaLnBrk="1" latinLnBrk="0" hangingPunct="1">
              <a:lnSpc>
                <a:spcPct val="130000"/>
              </a:lnSpc>
              <a:spcBef>
                <a:spcPts val="750"/>
              </a:spcBef>
              <a:buClr>
                <a:schemeClr val="accent2"/>
              </a:buClr>
              <a:buFont typeface="Wingdings" pitchFamily="2" charset="2"/>
              <a:buChar char="l"/>
              <a:tabLst/>
              <a:defRPr kumimoji="1" sz="1400" b="0" i="0" kern="1200">
                <a:solidFill>
                  <a:schemeClr val="tx1"/>
                </a:solidFill>
                <a:latin typeface="Yu Gothic Medium" panose="020B0400000000000000" pitchFamily="34" charset="-128"/>
                <a:ea typeface="Yu Gothic Medium" panose="020B0400000000000000" pitchFamily="34" charset="-128"/>
                <a:cs typeface="+mn-cs"/>
              </a:defRPr>
            </a:lvl1pPr>
            <a:lvl2pPr marL="507194" indent="-164302" algn="l" defTabSz="685800" rtl="0" eaLnBrk="1" latinLnBrk="0" hangingPunct="1">
              <a:lnSpc>
                <a:spcPct val="130000"/>
              </a:lnSpc>
              <a:spcBef>
                <a:spcPts val="375"/>
              </a:spcBef>
              <a:buClr>
                <a:schemeClr val="accent3"/>
              </a:buClr>
              <a:buFont typeface="Arial" panose="020B0604020202020204" pitchFamily="34" charset="0"/>
              <a:buChar char="•"/>
              <a:tabLst/>
              <a:defRPr kumimoji="1" sz="1100" b="0" i="0" kern="1200">
                <a:solidFill>
                  <a:schemeClr val="tx1"/>
                </a:solidFill>
                <a:latin typeface="Yu Gothic" panose="020B0400000000000000" pitchFamily="34" charset="-128"/>
                <a:ea typeface="Yu Gothic" panose="020B0400000000000000" pitchFamily="34" charset="-128"/>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0" i="0" kern="1200">
                <a:solidFill>
                  <a:schemeClr val="tx1"/>
                </a:solidFill>
                <a:latin typeface="Yu Gothic" panose="020B0400000000000000" pitchFamily="34" charset="-128"/>
                <a:ea typeface="Yu Gothic" panose="020B0400000000000000" pitchFamily="34" charset="-128"/>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1"/>
                </a:solidFill>
                <a:latin typeface="Yu Gothic" panose="020B0400000000000000" pitchFamily="34" charset="-128"/>
                <a:ea typeface="Yu Gothic" panose="020B0400000000000000" pitchFamily="34" charset="-128"/>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1"/>
                </a:solidFill>
                <a:latin typeface="Yu Gothic" panose="020B0400000000000000" pitchFamily="34" charset="-128"/>
                <a:ea typeface="Yu Gothic" panose="020B0400000000000000"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a:latin typeface="游ゴシック" panose="020B0400000000000000" pitchFamily="50" charset="-128"/>
                <a:ea typeface="游ゴシック" panose="020B0400000000000000" pitchFamily="50" charset="-128"/>
              </a:rPr>
              <a:t>不正アクセスを防ぐためには「モバイルアプリによる</a:t>
            </a:r>
            <a:r>
              <a:rPr lang="en-US" altLang="ja-JP" dirty="0">
                <a:latin typeface="游ゴシック" panose="020B0400000000000000" pitchFamily="50" charset="-128"/>
                <a:ea typeface="游ゴシック" panose="020B0400000000000000" pitchFamily="50" charset="-128"/>
              </a:rPr>
              <a:t>2</a:t>
            </a:r>
            <a:r>
              <a:rPr lang="ja-JP" altLang="en-US">
                <a:latin typeface="游ゴシック" panose="020B0400000000000000" pitchFamily="50" charset="-128"/>
                <a:ea typeface="游ゴシック" panose="020B0400000000000000" pitchFamily="50" charset="-128"/>
              </a:rPr>
              <a:t>要素認証」や「クライアント証明書によるセキュアアクセス」の利用を推奨します。</a:t>
            </a:r>
            <a:endParaRPr lang="ja-JP" altLang="en-US" dirty="0">
              <a:latin typeface="游ゴシック" panose="020B0400000000000000" pitchFamily="50" charset="-128"/>
              <a:ea typeface="游ゴシック" panose="020B0400000000000000" pitchFamily="50" charset="-128"/>
            </a:endParaRPr>
          </a:p>
        </p:txBody>
      </p:sp>
      <p:sp>
        <p:nvSpPr>
          <p:cNvPr id="5" name="テキスト ボックス 4">
            <a:extLst>
              <a:ext uri="{FF2B5EF4-FFF2-40B4-BE49-F238E27FC236}">
                <a16:creationId xmlns:a16="http://schemas.microsoft.com/office/drawing/2014/main" id="{A5EB10B1-D4F9-4674-B4A6-EA7816D4E53A}"/>
              </a:ext>
            </a:extLst>
          </p:cNvPr>
          <p:cNvSpPr txBox="1"/>
          <p:nvPr/>
        </p:nvSpPr>
        <p:spPr>
          <a:xfrm>
            <a:off x="2843808" y="4554567"/>
            <a:ext cx="5942547" cy="271214"/>
          </a:xfrm>
          <a:prstGeom prst="rect">
            <a:avLst/>
          </a:prstGeom>
          <a:noFill/>
        </p:spPr>
        <p:txBody>
          <a:bodyPr wrap="square" lIns="137160" tIns="68580" bIns="68580" rtlCol="0" anchor="ctr">
            <a:noAutofit/>
          </a:bodyPr>
          <a:lstStyle/>
          <a:p>
            <a:pPr algn="r"/>
            <a:r>
              <a:rPr lang="ja-JP" altLang="en-US" sz="800">
                <a:latin typeface="+mn-ea"/>
              </a:rPr>
              <a:t> クラウド版 </a:t>
            </a:r>
            <a:r>
              <a:rPr lang="en" altLang="ja-JP" sz="800" dirty="0" err="1">
                <a:latin typeface="+mn-ea"/>
              </a:rPr>
              <a:t>Garoon</a:t>
            </a:r>
            <a:r>
              <a:rPr lang="ja-JP" altLang="en-US" sz="800">
                <a:latin typeface="+mn-ea"/>
              </a:rPr>
              <a:t>で利用できるユーザー管理と認証について：</a:t>
            </a:r>
            <a:r>
              <a:rPr lang="en" altLang="ja-JP" sz="800" dirty="0">
                <a:latin typeface="+mn-ea"/>
                <a:hlinkClick r:id="rId2"/>
              </a:rPr>
              <a:t>https://www.cybozu.com/jp/account/</a:t>
            </a:r>
            <a:endParaRPr lang="en" altLang="ja-JP" sz="800" dirty="0">
              <a:latin typeface="+mn-ea"/>
            </a:endParaRPr>
          </a:p>
        </p:txBody>
      </p:sp>
      <p:pic>
        <p:nvPicPr>
          <p:cNvPr id="3" name="図 2" descr="グラフィカル ユーザー インターフェイス&#10;&#10;自動的に生成された説明">
            <a:extLst>
              <a:ext uri="{FF2B5EF4-FFF2-40B4-BE49-F238E27FC236}">
                <a16:creationId xmlns:a16="http://schemas.microsoft.com/office/drawing/2014/main" id="{C04C7A47-9FDE-E34F-8C22-D7FF9EDC5DBC}"/>
              </a:ext>
            </a:extLst>
          </p:cNvPr>
          <p:cNvPicPr>
            <a:picLocks noChangeAspect="1"/>
          </p:cNvPicPr>
          <p:nvPr/>
        </p:nvPicPr>
        <p:blipFill>
          <a:blip r:embed="rId3"/>
          <a:stretch>
            <a:fillRect/>
          </a:stretch>
        </p:blipFill>
        <p:spPr>
          <a:xfrm>
            <a:off x="4107433" y="1101693"/>
            <a:ext cx="4785047" cy="1522017"/>
          </a:xfrm>
          <a:prstGeom prst="rect">
            <a:avLst/>
          </a:prstGeom>
        </p:spPr>
      </p:pic>
      <p:pic>
        <p:nvPicPr>
          <p:cNvPr id="9" name="図 8" descr="グラフィカル ユーザー インターフェイス, アプリケーション&#10;&#10;自動的に生成された説明">
            <a:extLst>
              <a:ext uri="{FF2B5EF4-FFF2-40B4-BE49-F238E27FC236}">
                <a16:creationId xmlns:a16="http://schemas.microsoft.com/office/drawing/2014/main" id="{CF41A9D6-8EA0-C343-8344-953D82194219}"/>
              </a:ext>
            </a:extLst>
          </p:cNvPr>
          <p:cNvPicPr>
            <a:picLocks noChangeAspect="1"/>
          </p:cNvPicPr>
          <p:nvPr/>
        </p:nvPicPr>
        <p:blipFill>
          <a:blip r:embed="rId4"/>
          <a:stretch>
            <a:fillRect/>
          </a:stretch>
        </p:blipFill>
        <p:spPr>
          <a:xfrm>
            <a:off x="4139952" y="2797098"/>
            <a:ext cx="4785047" cy="1522017"/>
          </a:xfrm>
          <a:prstGeom prst="rect">
            <a:avLst/>
          </a:prstGeom>
        </p:spPr>
      </p:pic>
    </p:spTree>
    <p:extLst>
      <p:ext uri="{BB962C8B-B14F-4D97-AF65-F5344CB8AC3E}">
        <p14:creationId xmlns:p14="http://schemas.microsoft.com/office/powerpoint/2010/main" val="3380749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9AA90D55-4872-C745-9C1F-3B742066F0AD}"/>
              </a:ext>
            </a:extLst>
          </p:cNvPr>
          <p:cNvSpPr>
            <a:spLocks noGrp="1"/>
          </p:cNvSpPr>
          <p:nvPr>
            <p:ph type="title"/>
          </p:nvPr>
        </p:nvSpPr>
        <p:spPr/>
        <p:txBody>
          <a:bodyPr/>
          <a:lstStyle/>
          <a:p>
            <a:r>
              <a:rPr kumimoji="1" lang="en-US" altLang="ja-JP" dirty="0"/>
              <a:t>5.</a:t>
            </a:r>
            <a:r>
              <a:rPr kumimoji="1" lang="ja-JP" altLang="en-US"/>
              <a:t>セキュリティ</a:t>
            </a:r>
            <a:r>
              <a:rPr kumimoji="1" lang="en-US" altLang="ja-JP" dirty="0"/>
              <a:t> </a:t>
            </a:r>
            <a:r>
              <a:rPr lang="ja-JP" altLang="en-US"/>
              <a:t>ークラウド基盤ー</a:t>
            </a:r>
            <a:endParaRPr kumimoji="1" lang="ja-JP" altLang="en-US"/>
          </a:p>
        </p:txBody>
      </p:sp>
      <p:sp>
        <p:nvSpPr>
          <p:cNvPr id="4" name="テキスト プレースホルダー 2">
            <a:extLst>
              <a:ext uri="{FF2B5EF4-FFF2-40B4-BE49-F238E27FC236}">
                <a16:creationId xmlns:a16="http://schemas.microsoft.com/office/drawing/2014/main" id="{E79A3459-CFF5-BB49-9368-348A2DF162B1}"/>
              </a:ext>
            </a:extLst>
          </p:cNvPr>
          <p:cNvSpPr txBox="1">
            <a:spLocks/>
          </p:cNvSpPr>
          <p:nvPr/>
        </p:nvSpPr>
        <p:spPr>
          <a:xfrm>
            <a:off x="374854" y="1131590"/>
            <a:ext cx="8391239" cy="3661689"/>
          </a:xfrm>
          <a:prstGeom prst="rect">
            <a:avLst/>
          </a:prstGeom>
        </p:spPr>
        <p:txBody>
          <a:bodyPr vert="horz" lIns="91440" tIns="45720" rIns="91440" bIns="45720" rtlCol="0">
            <a:normAutofit fontScale="85000" lnSpcReduction="20000"/>
          </a:bodyPr>
          <a:lstStyle>
            <a:lvl1pPr marL="202401" indent="-202401" algn="l" defTabSz="685800" rtl="0" eaLnBrk="1" latinLnBrk="0" hangingPunct="1">
              <a:lnSpc>
                <a:spcPct val="130000"/>
              </a:lnSpc>
              <a:spcBef>
                <a:spcPts val="750"/>
              </a:spcBef>
              <a:buClr>
                <a:schemeClr val="accent2"/>
              </a:buClr>
              <a:buFont typeface="Wingdings" pitchFamily="2" charset="2"/>
              <a:buChar char="l"/>
              <a:tabLst/>
              <a:defRPr kumimoji="1" sz="1400" b="0" i="0" kern="1200">
                <a:solidFill>
                  <a:schemeClr val="tx1"/>
                </a:solidFill>
                <a:latin typeface="Yu Gothic Medium" panose="020B0400000000000000" pitchFamily="34" charset="-128"/>
                <a:ea typeface="Yu Gothic Medium" panose="020B0400000000000000" pitchFamily="34" charset="-128"/>
                <a:cs typeface="+mn-cs"/>
              </a:defRPr>
            </a:lvl1pPr>
            <a:lvl2pPr marL="507194" indent="-164302" algn="l" defTabSz="685800" rtl="0" eaLnBrk="1" latinLnBrk="0" hangingPunct="1">
              <a:lnSpc>
                <a:spcPct val="130000"/>
              </a:lnSpc>
              <a:spcBef>
                <a:spcPts val="375"/>
              </a:spcBef>
              <a:buClr>
                <a:schemeClr val="accent3"/>
              </a:buClr>
              <a:buFont typeface="Arial" panose="020B0604020202020204" pitchFamily="34" charset="0"/>
              <a:buChar char="•"/>
              <a:tabLst/>
              <a:defRPr kumimoji="1" sz="1100" b="0" i="0" kern="1200">
                <a:solidFill>
                  <a:schemeClr val="tx1"/>
                </a:solidFill>
                <a:latin typeface="Yu Gothic" panose="020B0400000000000000" pitchFamily="34" charset="-128"/>
                <a:ea typeface="Yu Gothic" panose="020B0400000000000000" pitchFamily="34" charset="-128"/>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0" i="0" kern="1200">
                <a:solidFill>
                  <a:schemeClr val="tx1"/>
                </a:solidFill>
                <a:latin typeface="Yu Gothic" panose="020B0400000000000000" pitchFamily="34" charset="-128"/>
                <a:ea typeface="Yu Gothic" panose="020B0400000000000000" pitchFamily="34" charset="-128"/>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1"/>
                </a:solidFill>
                <a:latin typeface="Yu Gothic" panose="020B0400000000000000" pitchFamily="34" charset="-128"/>
                <a:ea typeface="Yu Gothic" panose="020B0400000000000000" pitchFamily="34" charset="-128"/>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1"/>
                </a:solidFill>
                <a:latin typeface="Yu Gothic" panose="020B0400000000000000" pitchFamily="34" charset="-128"/>
                <a:ea typeface="Yu Gothic" panose="020B0400000000000000"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a:lnSpc>
                <a:spcPct val="110000"/>
              </a:lnSpc>
            </a:pPr>
            <a:r>
              <a:rPr lang="en-US" altLang="ja-JP" b="1" dirty="0">
                <a:solidFill>
                  <a:srgbClr val="003399"/>
                </a:solidFill>
                <a:latin typeface="游ゴシック" panose="020B0400000000000000" pitchFamily="50" charset="-128"/>
                <a:ea typeface="游ゴシック" panose="020B0400000000000000" pitchFamily="50" charset="-128"/>
              </a:rPr>
              <a:t>ISMS</a:t>
            </a:r>
            <a:r>
              <a:rPr lang="ja-JP" altLang="en-US" b="1">
                <a:solidFill>
                  <a:srgbClr val="003399"/>
                </a:solidFill>
                <a:latin typeface="游ゴシック" panose="020B0400000000000000" pitchFamily="50" charset="-128"/>
                <a:ea typeface="游ゴシック" panose="020B0400000000000000" pitchFamily="50" charset="-128"/>
              </a:rPr>
              <a:t>に関する第三者評価</a:t>
            </a:r>
            <a:br>
              <a:rPr lang="en-US" altLang="ja-JP" b="1" dirty="0">
                <a:solidFill>
                  <a:srgbClr val="003399"/>
                </a:solidFill>
                <a:latin typeface="游ゴシック" panose="020B0400000000000000" pitchFamily="50" charset="-128"/>
                <a:ea typeface="游ゴシック" panose="020B0400000000000000" pitchFamily="50" charset="-128"/>
              </a:rPr>
            </a:br>
            <a:r>
              <a:rPr lang="en" altLang="ja-JP" dirty="0"/>
              <a:t>Garoon</a:t>
            </a:r>
            <a:r>
              <a:rPr lang="ja-JP" altLang="en-US"/>
              <a:t>は情報セキュリティマネジメントシステムに</a:t>
            </a:r>
            <a:br>
              <a:rPr lang="en-US" altLang="ja-JP" dirty="0"/>
            </a:br>
            <a:r>
              <a:rPr lang="ja-JP" altLang="en-US"/>
              <a:t>ついて</a:t>
            </a:r>
            <a:r>
              <a:rPr lang="en" altLang="ja-JP" dirty="0"/>
              <a:t>ISO/IEC 27001</a:t>
            </a:r>
            <a:r>
              <a:rPr lang="ja-JP" altLang="en-US"/>
              <a:t>および</a:t>
            </a:r>
            <a:r>
              <a:rPr lang="en" altLang="ja-JP" dirty="0"/>
              <a:t>ISO/IEC 27017</a:t>
            </a:r>
            <a:r>
              <a:rPr lang="ja-JP" altLang="en-US"/>
              <a:t>を取得 しています。</a:t>
            </a:r>
            <a:endParaRPr lang="en-US" altLang="ja-JP" dirty="0"/>
          </a:p>
          <a:p>
            <a:pPr>
              <a:lnSpc>
                <a:spcPct val="110000"/>
              </a:lnSpc>
            </a:pPr>
            <a:r>
              <a:rPr lang="ja-JP" altLang="en-US" b="1">
                <a:solidFill>
                  <a:srgbClr val="003399"/>
                </a:solidFill>
                <a:latin typeface="游ゴシック" panose="020B0400000000000000" pitchFamily="50" charset="-128"/>
                <a:ea typeface="游ゴシック" panose="020B0400000000000000" pitchFamily="50" charset="-128"/>
              </a:rPr>
              <a:t>信頼性の高いインフラストラクチャ</a:t>
            </a:r>
            <a:br>
              <a:rPr lang="en-US" altLang="ja-JP" b="1" dirty="0">
                <a:solidFill>
                  <a:srgbClr val="003399"/>
                </a:solidFill>
                <a:latin typeface="游ゴシック" panose="020B0400000000000000" pitchFamily="50" charset="-128"/>
                <a:ea typeface="游ゴシック" panose="020B0400000000000000" pitchFamily="50" charset="-128"/>
              </a:rPr>
            </a:br>
            <a:r>
              <a:rPr lang="ja-JP" altLang="en-US"/>
              <a:t>日本で提供するサイボウズのクラウドサービス（</a:t>
            </a:r>
            <a:r>
              <a:rPr lang="en" altLang="ja-JP" dirty="0" err="1"/>
              <a:t>cybozu.com</a:t>
            </a:r>
            <a:r>
              <a:rPr lang="ja-JP" altLang="en"/>
              <a:t>）</a:t>
            </a:r>
            <a:r>
              <a:rPr lang="ja-JP" altLang="en-US"/>
              <a:t>は、</a:t>
            </a:r>
            <a:br>
              <a:rPr lang="en-US" altLang="ja-JP" dirty="0"/>
            </a:br>
            <a:r>
              <a:rPr lang="ja-JP" altLang="en-US"/>
              <a:t>高度なファシリティ要件が求められる</a:t>
            </a:r>
            <a:br>
              <a:rPr lang="ja-JP" altLang="en-US"/>
            </a:br>
            <a:r>
              <a:rPr lang="ja-JP" altLang="en-US"/>
              <a:t>金融機関向けの「</a:t>
            </a:r>
            <a:r>
              <a:rPr lang="en" altLang="ja-JP" dirty="0"/>
              <a:t>FISC</a:t>
            </a:r>
            <a:r>
              <a:rPr lang="ja-JP" altLang="en-US"/>
              <a:t>安全対策設備基準」を満たした</a:t>
            </a:r>
            <a:br>
              <a:rPr lang="en-US" altLang="ja-JP" dirty="0"/>
            </a:br>
            <a:r>
              <a:rPr lang="ja-JP" altLang="en-US"/>
              <a:t>データセンターで提供しています。</a:t>
            </a:r>
            <a:endParaRPr lang="ja-JP" altLang="en-US" b="1">
              <a:solidFill>
                <a:srgbClr val="003399"/>
              </a:solidFill>
              <a:latin typeface="游ゴシック" panose="020B0400000000000000" pitchFamily="50" charset="-128"/>
              <a:ea typeface="游ゴシック" panose="020B0400000000000000" pitchFamily="50" charset="-128"/>
            </a:endParaRPr>
          </a:p>
          <a:p>
            <a:pPr>
              <a:lnSpc>
                <a:spcPct val="110000"/>
              </a:lnSpc>
            </a:pPr>
            <a:r>
              <a:rPr lang="ja-JP" altLang="en-US" b="1">
                <a:solidFill>
                  <a:schemeClr val="accent2"/>
                </a:solidFill>
              </a:rPr>
              <a:t>障害対策</a:t>
            </a:r>
            <a:br>
              <a:rPr lang="en-US" altLang="ja-JP" b="1" dirty="0">
                <a:solidFill>
                  <a:srgbClr val="003399"/>
                </a:solidFill>
                <a:latin typeface="游ゴシック" panose="020B0400000000000000" pitchFamily="50" charset="-128"/>
                <a:ea typeface="游ゴシック" panose="020B0400000000000000" pitchFamily="50" charset="-128"/>
              </a:rPr>
            </a:br>
            <a:r>
              <a:rPr lang="ja-JP" altLang="en-US"/>
              <a:t>お客様の業務に貢献するために、障害の防止や早期復旧に向けた仕組みを作り、</a:t>
            </a:r>
            <a:br>
              <a:rPr lang="ja-JP" altLang="en-US"/>
            </a:br>
            <a:r>
              <a:rPr lang="ja-JP" altLang="en-US"/>
              <a:t>日々改善しています。</a:t>
            </a:r>
            <a:endParaRPr lang="en-US" altLang="ja-JP" dirty="0"/>
          </a:p>
          <a:p>
            <a:r>
              <a:rPr lang="ja-JP" altLang="en-US" b="1">
                <a:solidFill>
                  <a:schemeClr val="accent2"/>
                </a:solidFill>
              </a:rPr>
              <a:t>セキュリティインシデント対応専門チーム「</a:t>
            </a:r>
            <a:r>
              <a:rPr lang="en" altLang="ja-JP" b="1" dirty="0">
                <a:solidFill>
                  <a:schemeClr val="accent2"/>
                </a:solidFill>
              </a:rPr>
              <a:t>Cy-SIRT</a:t>
            </a:r>
            <a:r>
              <a:rPr lang="ja-JP" altLang="en" b="1">
                <a:solidFill>
                  <a:schemeClr val="accent2"/>
                </a:solidFill>
              </a:rPr>
              <a:t>」</a:t>
            </a:r>
            <a:r>
              <a:rPr lang="ja-JP" altLang="en-US" b="1">
                <a:solidFill>
                  <a:schemeClr val="accent2"/>
                </a:solidFill>
              </a:rPr>
              <a:t>の設置</a:t>
            </a:r>
            <a:br>
              <a:rPr lang="en-US" altLang="ja-JP" b="1" dirty="0"/>
            </a:br>
            <a:r>
              <a:rPr lang="ja-JP" altLang="en-US"/>
              <a:t>社内外のさまざまなセキュリティインシデントに対応する「</a:t>
            </a:r>
            <a:r>
              <a:rPr lang="en" altLang="ja-JP" dirty="0"/>
              <a:t>Cy-SIRT</a:t>
            </a:r>
            <a:r>
              <a:rPr lang="ja-JP" altLang="en"/>
              <a:t>」</a:t>
            </a:r>
            <a:r>
              <a:rPr lang="ja-JP" altLang="en-US"/>
              <a:t>を社内に設置しています。</a:t>
            </a:r>
          </a:p>
          <a:p>
            <a:pPr>
              <a:lnSpc>
                <a:spcPct val="110000"/>
              </a:lnSpc>
            </a:pPr>
            <a:r>
              <a:rPr lang="ja-JP" altLang="en-US" b="1">
                <a:solidFill>
                  <a:schemeClr val="accent2"/>
                </a:solidFill>
              </a:rPr>
              <a:t>情報セキュリティやコンプライアンス</a:t>
            </a:r>
            <a:br>
              <a:rPr lang="en-US" altLang="ja-JP" b="1" dirty="0"/>
            </a:br>
            <a:r>
              <a:rPr lang="ja-JP" altLang="en-US"/>
              <a:t>お客様の情報資産を守るための取り組みや、コンプライアンスの遵守を確保するための方針を定めています。</a:t>
            </a:r>
            <a:endParaRPr lang="ja-JP" altLang="en-US" b="1"/>
          </a:p>
          <a:p>
            <a:r>
              <a:rPr lang="ja-JP" altLang="en-US" b="1">
                <a:solidFill>
                  <a:schemeClr val="accent2"/>
                </a:solidFill>
              </a:rPr>
              <a:t>第三者機関によるセキュリティ監査</a:t>
            </a:r>
            <a:br>
              <a:rPr lang="en-US" altLang="ja-JP" b="1" dirty="0"/>
            </a:br>
            <a:r>
              <a:rPr lang="ja-JP" altLang="en-US"/>
              <a:t>製品・サービスのセキュリティを確保するため、第三者機関によるセキュリティ監査を実施しています。</a:t>
            </a:r>
          </a:p>
        </p:txBody>
      </p:sp>
      <p:sp>
        <p:nvSpPr>
          <p:cNvPr id="5" name="テキスト プレースホルダー 4">
            <a:extLst>
              <a:ext uri="{FF2B5EF4-FFF2-40B4-BE49-F238E27FC236}">
                <a16:creationId xmlns:a16="http://schemas.microsoft.com/office/drawing/2014/main" id="{54B48173-C8D5-194D-96EC-7B3647957547}"/>
              </a:ext>
            </a:extLst>
          </p:cNvPr>
          <p:cNvSpPr txBox="1">
            <a:spLocks/>
          </p:cNvSpPr>
          <p:nvPr/>
        </p:nvSpPr>
        <p:spPr>
          <a:xfrm>
            <a:off x="374854" y="588933"/>
            <a:ext cx="8229599" cy="542657"/>
          </a:xfrm>
          <a:prstGeom prst="rect">
            <a:avLst/>
          </a:prstGeom>
        </p:spPr>
        <p:txBody>
          <a:bodyPr vert="horz" lIns="91440" tIns="45720" rIns="91440" bIns="45720" rtlCol="0">
            <a:normAutofit/>
          </a:bodyPr>
          <a:lstStyle>
            <a:lvl1pPr marL="202401" indent="-202401" algn="l" defTabSz="685800" rtl="0" eaLnBrk="1" latinLnBrk="0" hangingPunct="1">
              <a:lnSpc>
                <a:spcPct val="130000"/>
              </a:lnSpc>
              <a:spcBef>
                <a:spcPts val="750"/>
              </a:spcBef>
              <a:buClr>
                <a:schemeClr val="accent2"/>
              </a:buClr>
              <a:buFont typeface="Wingdings" pitchFamily="2" charset="2"/>
              <a:buChar char="l"/>
              <a:tabLst/>
              <a:defRPr kumimoji="1" sz="1400" b="0" i="0" kern="1200">
                <a:solidFill>
                  <a:schemeClr val="tx1"/>
                </a:solidFill>
                <a:latin typeface="Yu Gothic Medium" panose="020B0400000000000000" pitchFamily="34" charset="-128"/>
                <a:ea typeface="Yu Gothic Medium" panose="020B0400000000000000" pitchFamily="34" charset="-128"/>
                <a:cs typeface="+mn-cs"/>
              </a:defRPr>
            </a:lvl1pPr>
            <a:lvl2pPr marL="507194" indent="-164302" algn="l" defTabSz="685800" rtl="0" eaLnBrk="1" latinLnBrk="0" hangingPunct="1">
              <a:lnSpc>
                <a:spcPct val="130000"/>
              </a:lnSpc>
              <a:spcBef>
                <a:spcPts val="375"/>
              </a:spcBef>
              <a:buClr>
                <a:schemeClr val="accent3"/>
              </a:buClr>
              <a:buFont typeface="Arial" panose="020B0604020202020204" pitchFamily="34" charset="0"/>
              <a:buChar char="•"/>
              <a:tabLst/>
              <a:defRPr kumimoji="1" sz="1100" b="0" i="0" kern="1200">
                <a:solidFill>
                  <a:schemeClr val="tx1"/>
                </a:solidFill>
                <a:latin typeface="Yu Gothic" panose="020B0400000000000000" pitchFamily="34" charset="-128"/>
                <a:ea typeface="Yu Gothic" panose="020B0400000000000000" pitchFamily="34" charset="-128"/>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0" i="0" kern="1200">
                <a:solidFill>
                  <a:schemeClr val="tx1"/>
                </a:solidFill>
                <a:latin typeface="Yu Gothic" panose="020B0400000000000000" pitchFamily="34" charset="-128"/>
                <a:ea typeface="Yu Gothic" panose="020B0400000000000000" pitchFamily="34" charset="-128"/>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1"/>
                </a:solidFill>
                <a:latin typeface="Yu Gothic" panose="020B0400000000000000" pitchFamily="34" charset="-128"/>
                <a:ea typeface="Yu Gothic" panose="020B0400000000000000" pitchFamily="34" charset="-128"/>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1"/>
                </a:solidFill>
                <a:latin typeface="Yu Gothic" panose="020B0400000000000000" pitchFamily="34" charset="-128"/>
                <a:ea typeface="Yu Gothic" panose="020B0400000000000000"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pPr marL="0" indent="0">
              <a:buNone/>
            </a:pPr>
            <a:r>
              <a:rPr lang="ja-JP" altLang="en-US" sz="1100" b="1">
                <a:solidFill>
                  <a:schemeClr val="accent4"/>
                </a:solidFill>
                <a:latin typeface="游ゴシック" panose="020B0400000000000000" pitchFamily="50" charset="-128"/>
                <a:ea typeface="游ゴシック" panose="020B0400000000000000" pitchFamily="50" charset="-128"/>
              </a:rPr>
              <a:t>クラウドサービス運用基盤の運用方針や各種外部評価</a:t>
            </a:r>
            <a:r>
              <a:rPr lang="ja-JP" altLang="en-US" sz="1100">
                <a:latin typeface="游ゴシック" panose="020B0400000000000000" pitchFamily="50" charset="-128"/>
                <a:ea typeface="游ゴシック" panose="020B0400000000000000" pitchFamily="50" charset="-128"/>
              </a:rPr>
              <a:t>が、自社</a:t>
            </a:r>
            <a:r>
              <a:rPr lang="ja-JP" altLang="en-US" sz="1100" dirty="0">
                <a:latin typeface="游ゴシック" panose="020B0400000000000000" pitchFamily="50" charset="-128"/>
                <a:ea typeface="游ゴシック" panose="020B0400000000000000" pitchFamily="50" charset="-128"/>
              </a:rPr>
              <a:t>の</a:t>
            </a:r>
            <a:r>
              <a:rPr lang="ja-JP" altLang="en-US" sz="1100">
                <a:latin typeface="游ゴシック" panose="020B0400000000000000" pitchFamily="50" charset="-128"/>
                <a:ea typeface="游ゴシック" panose="020B0400000000000000" pitchFamily="50" charset="-128"/>
              </a:rPr>
              <a:t>セキュリティポリシーにあっているか確認します。クラウド版</a:t>
            </a:r>
            <a:r>
              <a:rPr lang="en-US" altLang="ja-JP" sz="1100" dirty="0">
                <a:latin typeface="游ゴシック" panose="020B0400000000000000" pitchFamily="50" charset="-128"/>
                <a:ea typeface="游ゴシック" panose="020B0400000000000000" pitchFamily="50" charset="-128"/>
              </a:rPr>
              <a:t> </a:t>
            </a:r>
            <a:r>
              <a:rPr lang="ja-JP" altLang="en-US" sz="1100">
                <a:latin typeface="游ゴシック" panose="020B0400000000000000" pitchFamily="50" charset="-128"/>
                <a:ea typeface="游ゴシック" panose="020B0400000000000000" pitchFamily="50" charset="-128"/>
              </a:rPr>
              <a:t>クラウド版</a:t>
            </a:r>
            <a:r>
              <a:rPr lang="en-US" altLang="ja-JP" sz="1100" dirty="0">
                <a:latin typeface="游ゴシック" panose="020B0400000000000000" pitchFamily="50" charset="-128"/>
                <a:ea typeface="游ゴシック" panose="020B0400000000000000" pitchFamily="50" charset="-128"/>
              </a:rPr>
              <a:t> </a:t>
            </a:r>
            <a:r>
              <a:rPr lang="en-US" altLang="ja-JP" sz="1100" dirty="0" err="1">
                <a:latin typeface="游ゴシック" panose="020B0400000000000000" pitchFamily="50" charset="-128"/>
                <a:ea typeface="游ゴシック" panose="020B0400000000000000" pitchFamily="50" charset="-128"/>
              </a:rPr>
              <a:t>Garoon</a:t>
            </a:r>
            <a:r>
              <a:rPr lang="ja-JP" altLang="en-US" sz="1100">
                <a:latin typeface="游ゴシック" panose="020B0400000000000000" pitchFamily="50" charset="-128"/>
                <a:ea typeface="游ゴシック" panose="020B0400000000000000" pitchFamily="50" charset="-128"/>
              </a:rPr>
              <a:t>は以下のように堅牢な基盤で運用されています。</a:t>
            </a:r>
          </a:p>
          <a:p>
            <a:pPr marL="0" indent="0">
              <a:buNone/>
            </a:pPr>
            <a:endParaRPr lang="ja-JP" altLang="en-US" sz="1100" dirty="0">
              <a:latin typeface="游ゴシック" panose="020B0400000000000000" pitchFamily="50" charset="-128"/>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87D95C54-02D1-0246-A3A6-F145DEE0CFF7}"/>
              </a:ext>
            </a:extLst>
          </p:cNvPr>
          <p:cNvSpPr txBox="1"/>
          <p:nvPr/>
        </p:nvSpPr>
        <p:spPr>
          <a:xfrm>
            <a:off x="5508105" y="1171534"/>
            <a:ext cx="3384376" cy="1569660"/>
          </a:xfrm>
          <a:prstGeom prst="rect">
            <a:avLst/>
          </a:prstGeom>
          <a:solidFill>
            <a:schemeClr val="accent5">
              <a:lumMod val="95000"/>
            </a:schemeClr>
          </a:solidFill>
        </p:spPr>
        <p:txBody>
          <a:bodyPr wrap="square" rtlCol="0">
            <a:spAutoFit/>
          </a:bodyPr>
          <a:lstStyle/>
          <a:p>
            <a:r>
              <a:rPr lang="ja-JP" altLang="en-US" sz="800"/>
              <a:t>＜</a:t>
            </a:r>
            <a:r>
              <a:rPr lang="en" altLang="ja-JP" sz="800" dirty="0"/>
              <a:t> ISO/IEC 27001 </a:t>
            </a:r>
            <a:r>
              <a:rPr lang="ja-JP" altLang="en-US" sz="800"/>
              <a:t>＞</a:t>
            </a:r>
            <a:br>
              <a:rPr lang="en-US" altLang="ja-JP" sz="800" dirty="0"/>
            </a:br>
            <a:r>
              <a:rPr lang="ja-JP" altLang="en-US" sz="800"/>
              <a:t>認証登録番号</a:t>
            </a:r>
            <a:r>
              <a:rPr lang="en-US" altLang="ja-JP" sz="800" dirty="0"/>
              <a:t>:</a:t>
            </a:r>
            <a:r>
              <a:rPr lang="en" altLang="ja-JP" sz="800" dirty="0"/>
              <a:t>IS 577142</a:t>
            </a:r>
            <a:endParaRPr lang="en-US" altLang="ja-JP" sz="800" dirty="0"/>
          </a:p>
          <a:p>
            <a:r>
              <a:rPr lang="ja-JP" altLang="en-US" sz="800"/>
              <a:t>認証登録範囲</a:t>
            </a:r>
            <a:r>
              <a:rPr lang="en-US" altLang="ja-JP" sz="800" dirty="0"/>
              <a:t>:</a:t>
            </a:r>
          </a:p>
          <a:p>
            <a:r>
              <a:rPr lang="ja-JP" altLang="en-US" sz="800"/>
              <a:t>・自社開発クラウドサービスの運用基盤の設計、構築、保守</a:t>
            </a:r>
          </a:p>
          <a:p>
            <a:r>
              <a:rPr lang="ja-JP" altLang="en-US" sz="800"/>
              <a:t>・社内情報システム基盤の設計、構築及び運用保守</a:t>
            </a:r>
          </a:p>
          <a:p>
            <a:r>
              <a:rPr lang="ja-JP" altLang="en-US" sz="800"/>
              <a:t>・クラウドサービス、オンプレミス製品及び社内システムの開発</a:t>
            </a:r>
            <a:endParaRPr lang="en-US" altLang="ja-JP" sz="800" dirty="0"/>
          </a:p>
          <a:p>
            <a:endParaRPr lang="en-US" altLang="ja-JP" sz="800" dirty="0"/>
          </a:p>
          <a:p>
            <a:r>
              <a:rPr lang="ja-JP" altLang="en-US" sz="800"/>
              <a:t>＜</a:t>
            </a:r>
            <a:r>
              <a:rPr lang="en" altLang="ja-JP" sz="800" dirty="0"/>
              <a:t> ISO/IEC 27017 </a:t>
            </a:r>
            <a:r>
              <a:rPr lang="ja-JP" altLang="en-US" sz="800"/>
              <a:t>＞</a:t>
            </a:r>
          </a:p>
          <a:p>
            <a:r>
              <a:rPr lang="ja-JP" altLang="en-US" sz="800"/>
              <a:t>認証登録番号</a:t>
            </a:r>
            <a:r>
              <a:rPr lang="en-US" altLang="ja-JP" sz="800" dirty="0"/>
              <a:t>: </a:t>
            </a:r>
            <a:r>
              <a:rPr lang="en" altLang="ja-JP" sz="800" dirty="0"/>
              <a:t>CLOUD 715091 </a:t>
            </a:r>
          </a:p>
          <a:p>
            <a:r>
              <a:rPr lang="ja-JP" altLang="en-US" sz="800"/>
              <a:t>認証登録範囲</a:t>
            </a:r>
            <a:r>
              <a:rPr lang="en-US" altLang="ja-JP" sz="800" dirty="0"/>
              <a:t>: </a:t>
            </a:r>
            <a:r>
              <a:rPr lang="en" altLang="ja-JP" sz="800" dirty="0" err="1"/>
              <a:t>Garoon</a:t>
            </a:r>
            <a:r>
              <a:rPr lang="ja-JP" altLang="en" sz="800"/>
              <a:t>、</a:t>
            </a:r>
            <a:r>
              <a:rPr lang="en" altLang="ja-JP" sz="800" dirty="0" err="1"/>
              <a:t>kintone</a:t>
            </a:r>
            <a:r>
              <a:rPr lang="ja-JP" altLang="en" sz="800"/>
              <a:t>、</a:t>
            </a:r>
            <a:r>
              <a:rPr lang="ja-JP" altLang="en-US" sz="800"/>
              <a:t>サイボウズ </a:t>
            </a:r>
            <a:r>
              <a:rPr lang="en" altLang="ja-JP" sz="800" dirty="0"/>
              <a:t>Office</a:t>
            </a:r>
            <a:r>
              <a:rPr lang="ja-JP" altLang="en" sz="800"/>
              <a:t>、</a:t>
            </a:r>
            <a:r>
              <a:rPr lang="en" altLang="ja-JP" sz="800" dirty="0" err="1"/>
              <a:t>Mailwise</a:t>
            </a:r>
            <a:r>
              <a:rPr lang="ja-JP" altLang="en" sz="800"/>
              <a:t>、</a:t>
            </a:r>
            <a:r>
              <a:rPr lang="en" altLang="ja-JP" sz="800" dirty="0" err="1"/>
              <a:t>cybozu.com</a:t>
            </a:r>
            <a:r>
              <a:rPr lang="ja-JP" altLang="en-US" sz="800"/>
              <a:t>の提供に係るク ラウドサービスプロバイダとしてのシステム運 用・保守に係る</a:t>
            </a:r>
            <a:r>
              <a:rPr lang="en" altLang="ja-JP" sz="800" dirty="0"/>
              <a:t>ISMS</a:t>
            </a:r>
            <a:r>
              <a:rPr lang="ja-JP" altLang="en-US" sz="800"/>
              <a:t>クラウドセキュリティマネ ジメントシステム</a:t>
            </a:r>
            <a:endParaRPr kumimoji="1" lang="ja-JP" altLang="en-US" sz="800"/>
          </a:p>
        </p:txBody>
      </p:sp>
      <p:sp>
        <p:nvSpPr>
          <p:cNvPr id="8" name="テキスト ボックス 7">
            <a:extLst>
              <a:ext uri="{FF2B5EF4-FFF2-40B4-BE49-F238E27FC236}">
                <a16:creationId xmlns:a16="http://schemas.microsoft.com/office/drawing/2014/main" id="{656457E6-07E1-2245-A470-040D3719D95B}"/>
              </a:ext>
            </a:extLst>
          </p:cNvPr>
          <p:cNvSpPr txBox="1"/>
          <p:nvPr/>
        </p:nvSpPr>
        <p:spPr>
          <a:xfrm>
            <a:off x="2843808" y="4554567"/>
            <a:ext cx="5942547" cy="271214"/>
          </a:xfrm>
          <a:prstGeom prst="rect">
            <a:avLst/>
          </a:prstGeom>
          <a:noFill/>
        </p:spPr>
        <p:txBody>
          <a:bodyPr wrap="square" lIns="137160" tIns="68580" bIns="68580" rtlCol="0" anchor="ctr">
            <a:noAutofit/>
          </a:bodyPr>
          <a:lstStyle/>
          <a:p>
            <a:pPr algn="r"/>
            <a:r>
              <a:rPr lang="ja-JP" altLang="en-US" sz="800">
                <a:latin typeface="+mn-ea"/>
              </a:rPr>
              <a:t>サイボウズのクラウド基盤について：</a:t>
            </a:r>
            <a:r>
              <a:rPr lang="en" altLang="ja-JP" sz="800" dirty="0">
                <a:latin typeface="+mn-ea"/>
              </a:rPr>
              <a:t> https://</a:t>
            </a:r>
            <a:r>
              <a:rPr lang="en" altLang="ja-JP" sz="800" dirty="0" err="1">
                <a:latin typeface="+mn-ea"/>
              </a:rPr>
              <a:t>www.cybozu.com</a:t>
            </a:r>
            <a:r>
              <a:rPr lang="en" altLang="ja-JP" sz="800" dirty="0">
                <a:latin typeface="+mn-ea"/>
              </a:rPr>
              <a:t>/</a:t>
            </a:r>
            <a:r>
              <a:rPr lang="en" altLang="ja-JP" sz="800" dirty="0" err="1">
                <a:latin typeface="+mn-ea"/>
              </a:rPr>
              <a:t>jp</a:t>
            </a:r>
            <a:r>
              <a:rPr lang="en" altLang="ja-JP" sz="800">
                <a:latin typeface="+mn-ea"/>
              </a:rPr>
              <a:t>/</a:t>
            </a:r>
            <a:endParaRPr lang="en" altLang="ja-JP" sz="800" dirty="0">
              <a:latin typeface="+mn-ea"/>
            </a:endParaRPr>
          </a:p>
        </p:txBody>
      </p:sp>
    </p:spTree>
    <p:extLst>
      <p:ext uri="{BB962C8B-B14F-4D97-AF65-F5344CB8AC3E}">
        <p14:creationId xmlns:p14="http://schemas.microsoft.com/office/powerpoint/2010/main" val="22358271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FD0A2-34EA-4CC6-9B1F-A78A73D64943}"/>
              </a:ext>
            </a:extLst>
          </p:cNvPr>
          <p:cNvSpPr>
            <a:spLocks noGrp="1"/>
          </p:cNvSpPr>
          <p:nvPr>
            <p:ph type="title"/>
          </p:nvPr>
        </p:nvSpPr>
        <p:spPr/>
        <p:txBody>
          <a:bodyPr>
            <a:normAutofit/>
          </a:bodyPr>
          <a:lstStyle/>
          <a:p>
            <a:r>
              <a:rPr lang="ja-JP" altLang="en-US" dirty="0"/>
              <a:t>今後ご検討いただきたいこと</a:t>
            </a:r>
          </a:p>
        </p:txBody>
      </p:sp>
    </p:spTree>
    <p:extLst>
      <p:ext uri="{BB962C8B-B14F-4D97-AF65-F5344CB8AC3E}">
        <p14:creationId xmlns:p14="http://schemas.microsoft.com/office/powerpoint/2010/main" val="16154050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プレースホルダー 4">
            <a:extLst>
              <a:ext uri="{FF2B5EF4-FFF2-40B4-BE49-F238E27FC236}">
                <a16:creationId xmlns:a16="http://schemas.microsoft.com/office/drawing/2014/main" id="{DEDB82C9-0D7D-C247-A655-DC167686423F}"/>
              </a:ext>
            </a:extLst>
          </p:cNvPr>
          <p:cNvSpPr>
            <a:spLocks noGrp="1"/>
          </p:cNvSpPr>
          <p:nvPr>
            <p:ph type="body" sz="quarter" idx="10"/>
          </p:nvPr>
        </p:nvSpPr>
        <p:spPr>
          <a:xfrm>
            <a:off x="374854" y="588933"/>
            <a:ext cx="8229599" cy="3717571"/>
          </a:xfrm>
        </p:spPr>
        <p:txBody>
          <a:bodyPr>
            <a:normAutofit/>
          </a:bodyPr>
          <a:lstStyle/>
          <a:p>
            <a:pPr marL="0" indent="0">
              <a:buNone/>
            </a:pPr>
            <a:r>
              <a:rPr lang="ja-JP" altLang="en-US" dirty="0">
                <a:latin typeface="游ゴシック" panose="020B0400000000000000" pitchFamily="50" charset="-128"/>
                <a:ea typeface="游ゴシック" panose="020B0400000000000000" pitchFamily="50" charset="-128"/>
              </a:rPr>
              <a:t>本資料で </a:t>
            </a:r>
            <a:r>
              <a:rPr lang="en-US" altLang="ja-JP" dirty="0">
                <a:latin typeface="游ゴシック" panose="020B0400000000000000" pitchFamily="50" charset="-128"/>
                <a:ea typeface="游ゴシック" panose="020B0400000000000000" pitchFamily="50" charset="-128"/>
              </a:rPr>
              <a:t>STEP1 </a:t>
            </a:r>
            <a:r>
              <a:rPr lang="ja-JP" altLang="en-US" dirty="0">
                <a:latin typeface="游ゴシック" panose="020B0400000000000000" pitchFamily="50" charset="-128"/>
                <a:ea typeface="游ゴシック" panose="020B0400000000000000" pitchFamily="50" charset="-128"/>
              </a:rPr>
              <a:t>をご検討いただいた後は、 </a:t>
            </a:r>
            <a:r>
              <a:rPr lang="en-US" altLang="ja-JP" dirty="0">
                <a:latin typeface="游ゴシック" panose="020B0400000000000000" pitchFamily="50" charset="-128"/>
                <a:ea typeface="游ゴシック" panose="020B0400000000000000" pitchFamily="50" charset="-128"/>
              </a:rPr>
              <a:t>STEP 2 </a:t>
            </a:r>
            <a:r>
              <a:rPr lang="ja-JP" altLang="en-US" dirty="0">
                <a:latin typeface="游ゴシック" panose="020B0400000000000000" pitchFamily="50" charset="-128"/>
                <a:ea typeface="游ゴシック" panose="020B0400000000000000" pitchFamily="50" charset="-128"/>
              </a:rPr>
              <a:t>以降をご検討ください。</a:t>
            </a:r>
          </a:p>
        </p:txBody>
      </p:sp>
      <p:sp>
        <p:nvSpPr>
          <p:cNvPr id="25" name="タイトル 1">
            <a:extLst>
              <a:ext uri="{FF2B5EF4-FFF2-40B4-BE49-F238E27FC236}">
                <a16:creationId xmlns:a16="http://schemas.microsoft.com/office/drawing/2014/main" id="{369A4C83-983A-B74C-A861-2B39FFCD9478}"/>
              </a:ext>
            </a:extLst>
          </p:cNvPr>
          <p:cNvSpPr>
            <a:spLocks noGrp="1"/>
          </p:cNvSpPr>
          <p:nvPr>
            <p:ph type="title"/>
          </p:nvPr>
        </p:nvSpPr>
        <p:spPr/>
        <p:txBody>
          <a:bodyPr/>
          <a:lstStyle/>
          <a:p>
            <a:r>
              <a:rPr lang="ja-JP" altLang="en-US" dirty="0"/>
              <a:t>今後ご検討いただきたいこと</a:t>
            </a:r>
          </a:p>
        </p:txBody>
      </p:sp>
      <p:sp>
        <p:nvSpPr>
          <p:cNvPr id="18" name="矢印: 五方向 13" descr="ユーザー/組織情報の登録は[cybozu.com共通管理]で設定します。各機能の設定はGaroonシステム管理→基本システムの管理→各アプリケーションの管理で設定します。">
            <a:extLst>
              <a:ext uri="{FF2B5EF4-FFF2-40B4-BE49-F238E27FC236}">
                <a16:creationId xmlns:a16="http://schemas.microsoft.com/office/drawing/2014/main" id="{91242017-EDD1-42A4-A55C-23C4C8E944CF}"/>
              </a:ext>
            </a:extLst>
          </p:cNvPr>
          <p:cNvSpPr/>
          <p:nvPr/>
        </p:nvSpPr>
        <p:spPr bwMode="auto">
          <a:xfrm>
            <a:off x="2087171" y="3739327"/>
            <a:ext cx="5797197" cy="438132"/>
          </a:xfrm>
          <a:prstGeom prst="homePlate">
            <a:avLst>
              <a:gd name="adj" fmla="val 0"/>
            </a:avLst>
          </a:prstGeom>
          <a:noFill/>
          <a:ln w="19050">
            <a:noFill/>
          </a:ln>
        </p:spPr>
        <p:style>
          <a:lnRef idx="2">
            <a:schemeClr val="accent2"/>
          </a:lnRef>
          <a:fillRef idx="1">
            <a:schemeClr val="lt1"/>
          </a:fillRef>
          <a:effectRef idx="0">
            <a:schemeClr val="accent2"/>
          </a:effectRef>
          <a:fontRef idx="minor">
            <a:schemeClr val="dk1"/>
          </a:fontRef>
        </p:style>
        <p:txBody>
          <a:bodyPr vert="horz" wrap="square" lIns="0" tIns="0" rIns="0" bIns="0" numCol="1" rtlCol="0" anchor="t" anchorCtr="0" compatLnSpc="1">
            <a:prstTxWarp prst="textNoShape">
              <a:avLst/>
            </a:prstTxWarp>
          </a:bodyPr>
          <a:lstStyle/>
          <a:p>
            <a:r>
              <a:rPr lang="en-US" altLang="ja-JP" sz="1000" dirty="0">
                <a:solidFill>
                  <a:schemeClr val="tx1"/>
                </a:solidFill>
                <a:latin typeface="游ゴシック" panose="020B0400000000000000" pitchFamily="50" charset="-128"/>
                <a:ea typeface="游ゴシック" panose="020B0400000000000000" pitchFamily="50" charset="-128"/>
              </a:rPr>
              <a:t>※1</a:t>
            </a:r>
            <a:r>
              <a:rPr lang="ja-JP" altLang="en-US" sz="1000" dirty="0">
                <a:solidFill>
                  <a:schemeClr val="tx1"/>
                </a:solidFill>
                <a:latin typeface="游ゴシック" panose="020B0400000000000000" pitchFamily="50" charset="-128"/>
                <a:ea typeface="游ゴシック" panose="020B0400000000000000" pitchFamily="50" charset="-128"/>
              </a:rPr>
              <a:t>　</a:t>
            </a:r>
            <a:r>
              <a:rPr lang="en-US" altLang="ja-JP" sz="1000" dirty="0">
                <a:solidFill>
                  <a:schemeClr val="tx1"/>
                </a:solidFill>
                <a:latin typeface="游ゴシック" panose="020B0400000000000000" pitchFamily="50" charset="-128"/>
                <a:ea typeface="游ゴシック" panose="020B0400000000000000" pitchFamily="50" charset="-128"/>
              </a:rPr>
              <a:t>[</a:t>
            </a:r>
            <a:r>
              <a:rPr lang="en-US" altLang="ja-JP" sz="1000">
                <a:solidFill>
                  <a:schemeClr val="tx1"/>
                </a:solidFill>
                <a:latin typeface="游ゴシック" panose="020B0400000000000000" pitchFamily="50" charset="-128"/>
                <a:ea typeface="游ゴシック" panose="020B0400000000000000" pitchFamily="50" charset="-128"/>
              </a:rPr>
              <a:t>cybozu.com</a:t>
            </a:r>
            <a:r>
              <a:rPr lang="ja-JP" altLang="en-US" sz="1000" dirty="0">
                <a:solidFill>
                  <a:schemeClr val="tx1"/>
                </a:solidFill>
                <a:latin typeface="游ゴシック" panose="020B0400000000000000" pitchFamily="50" charset="-128"/>
                <a:ea typeface="游ゴシック" panose="020B0400000000000000" pitchFamily="50" charset="-128"/>
              </a:rPr>
              <a:t>共通管理</a:t>
            </a:r>
            <a:r>
              <a:rPr lang="en-US" altLang="ja-JP" sz="1000" dirty="0">
                <a:solidFill>
                  <a:schemeClr val="tx1"/>
                </a:solidFill>
                <a:latin typeface="游ゴシック" panose="020B0400000000000000" pitchFamily="50" charset="-128"/>
                <a:ea typeface="游ゴシック" panose="020B0400000000000000" pitchFamily="50" charset="-128"/>
              </a:rPr>
              <a:t>]</a:t>
            </a:r>
            <a:r>
              <a:rPr lang="ja-JP" altLang="en-US" sz="1000" dirty="0">
                <a:solidFill>
                  <a:schemeClr val="tx1"/>
                </a:solidFill>
                <a:latin typeface="游ゴシック" panose="020B0400000000000000" pitchFamily="50" charset="-128"/>
                <a:ea typeface="游ゴシック" panose="020B0400000000000000" pitchFamily="50" charset="-128"/>
              </a:rPr>
              <a:t>で</a:t>
            </a:r>
            <a:r>
              <a:rPr lang="ja-US" altLang="en-US" sz="1000" dirty="0">
                <a:solidFill>
                  <a:schemeClr val="tx1"/>
                </a:solidFill>
                <a:latin typeface="游ゴシック" panose="020B0400000000000000" pitchFamily="50" charset="-128"/>
                <a:ea typeface="游ゴシック" panose="020B0400000000000000" pitchFamily="50" charset="-128"/>
              </a:rPr>
              <a:t>設定します</a:t>
            </a:r>
            <a:endParaRPr lang="en-US" altLang="ja-JP" sz="1000" dirty="0">
              <a:solidFill>
                <a:schemeClr val="tx1"/>
              </a:solidFill>
              <a:latin typeface="游ゴシック" panose="020B0400000000000000" pitchFamily="50" charset="-128"/>
              <a:ea typeface="游ゴシック" panose="020B0400000000000000" pitchFamily="50" charset="-128"/>
            </a:endParaRPr>
          </a:p>
          <a:p>
            <a:r>
              <a:rPr lang="en-US" altLang="ja-JP" sz="1000" dirty="0">
                <a:solidFill>
                  <a:schemeClr val="tx1"/>
                </a:solidFill>
                <a:latin typeface="游ゴシック" panose="020B0400000000000000" pitchFamily="50" charset="-128"/>
                <a:ea typeface="游ゴシック" panose="020B0400000000000000" pitchFamily="50" charset="-128"/>
              </a:rPr>
              <a:t>※2</a:t>
            </a:r>
            <a:r>
              <a:rPr lang="ja-JP" altLang="en-US" sz="1000" dirty="0">
                <a:solidFill>
                  <a:schemeClr val="tx1"/>
                </a:solidFill>
                <a:latin typeface="游ゴシック" panose="020B0400000000000000" pitchFamily="50" charset="-128"/>
                <a:ea typeface="游ゴシック" panose="020B0400000000000000" pitchFamily="50" charset="-128"/>
              </a:rPr>
              <a:t>　</a:t>
            </a:r>
            <a:r>
              <a:rPr lang="en-US" altLang="ja-JP" sz="1000" dirty="0">
                <a:solidFill>
                  <a:schemeClr val="tx1"/>
                </a:solidFill>
                <a:latin typeface="游ゴシック" panose="020B0400000000000000" pitchFamily="50" charset="-128"/>
                <a:ea typeface="游ゴシック" panose="020B0400000000000000" pitchFamily="50" charset="-128"/>
              </a:rPr>
              <a:t>[Garoon</a:t>
            </a:r>
            <a:r>
              <a:rPr lang="ja-JP" altLang="en-US" sz="1000" dirty="0">
                <a:solidFill>
                  <a:schemeClr val="tx1"/>
                </a:solidFill>
                <a:latin typeface="游ゴシック" panose="020B0400000000000000" pitchFamily="50" charset="-128"/>
                <a:ea typeface="游ゴシック" panose="020B0400000000000000" pitchFamily="50" charset="-128"/>
              </a:rPr>
              <a:t>システム管理</a:t>
            </a:r>
            <a:r>
              <a:rPr lang="en-US" altLang="ja-JP" sz="1000" dirty="0">
                <a:solidFill>
                  <a:schemeClr val="tx1"/>
                </a:solidFill>
                <a:latin typeface="游ゴシック" panose="020B0400000000000000" pitchFamily="50" charset="-128"/>
                <a:ea typeface="游ゴシック" panose="020B0400000000000000" pitchFamily="50" charset="-128"/>
              </a:rPr>
              <a:t>] &gt; [</a:t>
            </a:r>
            <a:r>
              <a:rPr lang="ja-JP" altLang="en-US" sz="1000" dirty="0">
                <a:solidFill>
                  <a:schemeClr val="tx1"/>
                </a:solidFill>
                <a:latin typeface="游ゴシック" panose="020B0400000000000000" pitchFamily="50" charset="-128"/>
                <a:ea typeface="游ゴシック" panose="020B0400000000000000" pitchFamily="50" charset="-128"/>
              </a:rPr>
              <a:t>基本システムの管理</a:t>
            </a:r>
            <a:r>
              <a:rPr lang="en-US" altLang="ja-JP" sz="1000" dirty="0">
                <a:solidFill>
                  <a:schemeClr val="tx1"/>
                </a:solidFill>
                <a:latin typeface="游ゴシック" panose="020B0400000000000000" pitchFamily="50" charset="-128"/>
                <a:ea typeface="游ゴシック" panose="020B0400000000000000" pitchFamily="50" charset="-128"/>
              </a:rPr>
              <a:t>] &gt; [</a:t>
            </a:r>
            <a:r>
              <a:rPr lang="ja-JP" altLang="en-US" sz="1000" dirty="0">
                <a:solidFill>
                  <a:schemeClr val="tx1"/>
                </a:solidFill>
                <a:latin typeface="游ゴシック" panose="020B0400000000000000" pitchFamily="50" charset="-128"/>
                <a:ea typeface="游ゴシック" panose="020B0400000000000000" pitchFamily="50" charset="-128"/>
              </a:rPr>
              <a:t>各アプリケーションの管理</a:t>
            </a:r>
            <a:r>
              <a:rPr lang="en-US" altLang="ja-JP" sz="1000" dirty="0">
                <a:solidFill>
                  <a:schemeClr val="tx1"/>
                </a:solidFill>
                <a:latin typeface="游ゴシック" panose="020B0400000000000000" pitchFamily="50" charset="-128"/>
                <a:ea typeface="游ゴシック" panose="020B0400000000000000" pitchFamily="50" charset="-128"/>
              </a:rPr>
              <a:t>]</a:t>
            </a:r>
            <a:r>
              <a:rPr lang="ja-JP" altLang="en-US" sz="1000" dirty="0">
                <a:solidFill>
                  <a:schemeClr val="tx1"/>
                </a:solidFill>
                <a:latin typeface="游ゴシック" panose="020B0400000000000000" pitchFamily="50" charset="-128"/>
                <a:ea typeface="游ゴシック" panose="020B0400000000000000" pitchFamily="50" charset="-128"/>
              </a:rPr>
              <a:t>で</a:t>
            </a:r>
            <a:r>
              <a:rPr lang="ja-US" altLang="en-US" sz="1000" dirty="0">
                <a:solidFill>
                  <a:schemeClr val="tx1"/>
                </a:solidFill>
                <a:latin typeface="游ゴシック" panose="020B0400000000000000" pitchFamily="50" charset="-128"/>
                <a:ea typeface="游ゴシック" panose="020B0400000000000000" pitchFamily="50" charset="-128"/>
              </a:rPr>
              <a:t>設定します。</a:t>
            </a:r>
            <a:endParaRPr lang="en-US" altLang="ja-JP" sz="1000" dirty="0">
              <a:solidFill>
                <a:schemeClr val="tx1"/>
              </a:solidFill>
              <a:latin typeface="游ゴシック" panose="020B0400000000000000" pitchFamily="50" charset="-128"/>
              <a:ea typeface="游ゴシック" panose="020B0400000000000000" pitchFamily="50" charset="-128"/>
            </a:endParaRPr>
          </a:p>
          <a:p>
            <a:endParaRPr lang="ja-JP" altLang="en-US" sz="1000" dirty="0">
              <a:solidFill>
                <a:schemeClr val="tx1"/>
              </a:solidFill>
              <a:latin typeface="游ゴシック" panose="020B0400000000000000" pitchFamily="50" charset="-128"/>
              <a:ea typeface="游ゴシック" panose="020B0400000000000000" pitchFamily="50" charset="-128"/>
            </a:endParaRPr>
          </a:p>
        </p:txBody>
      </p:sp>
      <p:sp>
        <p:nvSpPr>
          <p:cNvPr id="24" name="テキスト ボックス 23">
            <a:extLst>
              <a:ext uri="{FF2B5EF4-FFF2-40B4-BE49-F238E27FC236}">
                <a16:creationId xmlns:a16="http://schemas.microsoft.com/office/drawing/2014/main" id="{51264798-45F6-4198-9BAA-EF6A7EF7A438}"/>
              </a:ext>
            </a:extLst>
          </p:cNvPr>
          <p:cNvSpPr txBox="1"/>
          <p:nvPr/>
        </p:nvSpPr>
        <p:spPr>
          <a:xfrm>
            <a:off x="6012827" y="4019056"/>
            <a:ext cx="2823798" cy="411480"/>
          </a:xfrm>
          <a:prstGeom prst="rect">
            <a:avLst/>
          </a:prstGeom>
          <a:noFill/>
        </p:spPr>
        <p:txBody>
          <a:bodyPr wrap="square" lIns="137160" tIns="68580" bIns="68580" rtlCol="0" anchor="ctr">
            <a:noAutofit/>
          </a:bodyPr>
          <a:lstStyle/>
          <a:p>
            <a:r>
              <a:rPr lang="ja-JP" altLang="en-US" sz="1050" dirty="0">
                <a:latin typeface="游ゴシック" panose="020B0400000000000000" pitchFamily="50" charset="-128"/>
                <a:ea typeface="游ゴシック" panose="020B0400000000000000" pitchFamily="50" charset="-128"/>
              </a:rPr>
              <a:t>▼ </a:t>
            </a:r>
            <a:r>
              <a:rPr lang="ja-US" altLang="en-US" sz="1050" dirty="0">
                <a:latin typeface="游ゴシック" panose="020B0400000000000000" pitchFamily="50" charset="-128"/>
                <a:ea typeface="游ゴシック" panose="020B0400000000000000" pitchFamily="50" charset="-128"/>
              </a:rPr>
              <a:t>クラウド版</a:t>
            </a:r>
            <a:r>
              <a:rPr lang="en-US" altLang="ja-US" sz="1050" dirty="0" err="1">
                <a:latin typeface="游ゴシック" panose="020B0400000000000000" pitchFamily="50" charset="-128"/>
                <a:ea typeface="游ゴシック" panose="020B0400000000000000" pitchFamily="50" charset="-128"/>
              </a:rPr>
              <a:t>Garoon</a:t>
            </a:r>
            <a:r>
              <a:rPr lang="ja-JP" altLang="en-US" sz="1050" dirty="0">
                <a:latin typeface="游ゴシック" panose="020B0400000000000000" pitchFamily="50" charset="-128"/>
                <a:ea typeface="游ゴシック" panose="020B0400000000000000" pitchFamily="50" charset="-128"/>
              </a:rPr>
              <a:t>ヘルプ：導入の流れ</a:t>
            </a:r>
            <a:endParaRPr lang="en-US" altLang="ja-JP" sz="1050" dirty="0">
              <a:latin typeface="游ゴシック" panose="020B0400000000000000" pitchFamily="50" charset="-128"/>
              <a:ea typeface="游ゴシック" panose="020B0400000000000000" pitchFamily="50" charset="-128"/>
            </a:endParaRPr>
          </a:p>
          <a:p>
            <a:r>
              <a:rPr lang="en-US" altLang="ja-JP" sz="1050" dirty="0">
                <a:solidFill>
                  <a:schemeClr val="accent2"/>
                </a:solidFill>
                <a:latin typeface="游ゴシック" panose="020B0400000000000000" pitchFamily="50" charset="-128"/>
                <a:ea typeface="游ゴシック" panose="020B0400000000000000" pitchFamily="50" charset="-128"/>
                <a:hlinkClick r:id="rId3">
                  <a:extLst>
                    <a:ext uri="{A12FA001-AC4F-418D-AE19-62706E023703}">
                      <ahyp:hlinkClr xmlns:ahyp="http://schemas.microsoft.com/office/drawing/2018/hyperlinkcolor" val="tx"/>
                    </a:ext>
                  </a:extLst>
                </a:hlinkClick>
              </a:rPr>
              <a:t>https://jp.cybozu.help/g/ja/intro/first/try</a:t>
            </a:r>
            <a:endParaRPr lang="en-US" altLang="ja-JP" sz="1050" dirty="0">
              <a:solidFill>
                <a:schemeClr val="accent2"/>
              </a:solidFill>
              <a:latin typeface="游ゴシック" panose="020B0400000000000000" pitchFamily="50" charset="-128"/>
              <a:ea typeface="游ゴシック" panose="020B0400000000000000" pitchFamily="50" charset="-128"/>
            </a:endParaRPr>
          </a:p>
        </p:txBody>
      </p:sp>
      <p:grpSp>
        <p:nvGrpSpPr>
          <p:cNvPr id="4" name="グループ化 3"/>
          <p:cNvGrpSpPr/>
          <p:nvPr/>
        </p:nvGrpSpPr>
        <p:grpSpPr>
          <a:xfrm>
            <a:off x="467544" y="1153722"/>
            <a:ext cx="7128792" cy="2517689"/>
            <a:chOff x="467544" y="1383618"/>
            <a:chExt cx="6051948" cy="2517689"/>
          </a:xfrm>
        </p:grpSpPr>
        <p:sp>
          <p:nvSpPr>
            <p:cNvPr id="13" name="矢印: 五方向 5">
              <a:extLst>
                <a:ext uri="{FF2B5EF4-FFF2-40B4-BE49-F238E27FC236}">
                  <a16:creationId xmlns:a16="http://schemas.microsoft.com/office/drawing/2014/main" id="{BDE8AFB2-905C-4312-A527-A19B8B733985}"/>
                </a:ext>
                <a:ext uri="{C183D7F6-B498-43B3-948B-1728B52AA6E4}">
                  <adec:decorative xmlns:adec="http://schemas.microsoft.com/office/drawing/2017/decorative" val="1"/>
                </a:ext>
              </a:extLst>
            </p:cNvPr>
            <p:cNvSpPr/>
            <p:nvPr/>
          </p:nvSpPr>
          <p:spPr bwMode="auto">
            <a:xfrm>
              <a:off x="467544" y="1497135"/>
              <a:ext cx="1335787" cy="2296337"/>
            </a:xfrm>
            <a:prstGeom prst="homePlate">
              <a:avLst>
                <a:gd name="adj" fmla="val 20389"/>
              </a:avLst>
            </a:prstGeom>
            <a:solidFill>
              <a:schemeClr val="accent2"/>
            </a:solidFill>
            <a:ln w="19050">
              <a:noFill/>
            </a:ln>
          </p:spPr>
          <p:style>
            <a:lnRef idx="2">
              <a:schemeClr val="accent2"/>
            </a:lnRef>
            <a:fillRef idx="1">
              <a:schemeClr val="lt1"/>
            </a:fillRef>
            <a:effectRef idx="0">
              <a:schemeClr val="accent2"/>
            </a:effectRef>
            <a:fontRef idx="minor">
              <a:schemeClr val="dk1"/>
            </a:fontRef>
          </p:style>
          <p:txBody>
            <a:bodyPr vert="horz" wrap="square" lIns="135000" tIns="46183" rIns="34637" bIns="0" numCol="1" rtlCol="0" anchor="ctr" anchorCtr="0" compatLnSpc="1">
              <a:prstTxWarp prst="textNoShape">
                <a:avLst/>
              </a:prstTxWarp>
            </a:bodyPr>
            <a:lstStyle/>
            <a:p>
              <a:pPr>
                <a:lnSpc>
                  <a:spcPct val="150000"/>
                </a:lnSpc>
              </a:pPr>
              <a:r>
                <a:rPr lang="en-US" altLang="ja-JP" sz="900" b="1" dirty="0">
                  <a:solidFill>
                    <a:schemeClr val="bg1"/>
                  </a:solidFill>
                  <a:latin typeface="游ゴシック" panose="020B0400000000000000" pitchFamily="50" charset="-128"/>
                  <a:ea typeface="游ゴシック" panose="020B0400000000000000" pitchFamily="50" charset="-128"/>
                </a:rPr>
                <a:t>STEP </a:t>
              </a:r>
              <a:r>
                <a:rPr lang="ja-JP" altLang="en-US" sz="900" b="1" dirty="0">
                  <a:solidFill>
                    <a:schemeClr val="bg1"/>
                  </a:solidFill>
                  <a:latin typeface="游ゴシック" panose="020B0400000000000000" pitchFamily="50" charset="-128"/>
                  <a:ea typeface="游ゴシック" panose="020B0400000000000000" pitchFamily="50" charset="-128"/>
                </a:rPr>
                <a:t>１</a:t>
              </a:r>
              <a:endParaRPr lang="en-US" altLang="ja-JP" sz="900" b="1" dirty="0">
                <a:solidFill>
                  <a:schemeClr val="bg1"/>
                </a:solidFill>
                <a:latin typeface="游ゴシック" panose="020B0400000000000000" pitchFamily="50" charset="-128"/>
                <a:ea typeface="游ゴシック" panose="020B0400000000000000" pitchFamily="50" charset="-128"/>
              </a:endParaRPr>
            </a:p>
            <a:p>
              <a:pPr>
                <a:lnSpc>
                  <a:spcPct val="150000"/>
                </a:lnSpc>
              </a:pPr>
              <a:r>
                <a:rPr lang="ja-JP" altLang="en-US" sz="900" dirty="0">
                  <a:solidFill>
                    <a:schemeClr val="bg1"/>
                  </a:solidFill>
                  <a:latin typeface="游ゴシック" panose="020B0400000000000000" pitchFamily="50" charset="-128"/>
                  <a:ea typeface="游ゴシック" panose="020B0400000000000000" pitchFamily="50" charset="-128"/>
                </a:rPr>
                <a:t>導入前の</a:t>
              </a:r>
              <a:br>
                <a:rPr lang="en-US" altLang="ja-JP" sz="900" dirty="0">
                  <a:solidFill>
                    <a:schemeClr val="bg1"/>
                  </a:solidFill>
                  <a:latin typeface="游ゴシック" panose="020B0400000000000000" pitchFamily="50" charset="-128"/>
                  <a:ea typeface="游ゴシック" panose="020B0400000000000000" pitchFamily="50" charset="-128"/>
                </a:rPr>
              </a:br>
              <a:r>
                <a:rPr lang="ja-JP" altLang="en-US" sz="900" dirty="0">
                  <a:solidFill>
                    <a:schemeClr val="bg1"/>
                  </a:solidFill>
                  <a:latin typeface="游ゴシック" panose="020B0400000000000000" pitchFamily="50" charset="-128"/>
                  <a:ea typeface="游ゴシック" panose="020B0400000000000000" pitchFamily="50" charset="-128"/>
                </a:rPr>
                <a:t>検討事項</a:t>
              </a:r>
              <a:r>
                <a:rPr lang="ja-US" altLang="en-US" sz="900" dirty="0">
                  <a:solidFill>
                    <a:schemeClr val="bg1"/>
                  </a:solidFill>
                  <a:latin typeface="游ゴシック" panose="020B0400000000000000" pitchFamily="50" charset="-128"/>
                  <a:ea typeface="游ゴシック" panose="020B0400000000000000" pitchFamily="50" charset="-128"/>
                </a:rPr>
                <a:t>（本資料）</a:t>
              </a:r>
              <a:endParaRPr lang="en-US" altLang="ja-JP" sz="900" b="1" dirty="0">
                <a:solidFill>
                  <a:schemeClr val="bg1"/>
                </a:solidFill>
                <a:latin typeface="游ゴシック" panose="020B0400000000000000" pitchFamily="50" charset="-128"/>
                <a:ea typeface="游ゴシック" panose="020B0400000000000000" pitchFamily="50" charset="-128"/>
              </a:endParaRPr>
            </a:p>
            <a:p>
              <a:pPr>
                <a:lnSpc>
                  <a:spcPct val="150000"/>
                </a:lnSpc>
              </a:pPr>
              <a:r>
                <a:rPr lang="ja-JP" altLang="en-US" sz="900" dirty="0">
                  <a:solidFill>
                    <a:schemeClr val="bg1"/>
                  </a:solidFill>
                  <a:latin typeface="游ゴシック" panose="020B0400000000000000" pitchFamily="50" charset="-128"/>
                  <a:ea typeface="游ゴシック" panose="020B0400000000000000" pitchFamily="50" charset="-128"/>
                </a:rPr>
                <a:t>を</a:t>
              </a:r>
              <a:r>
                <a:rPr lang="ja-US" altLang="en-US" sz="900" dirty="0">
                  <a:solidFill>
                    <a:schemeClr val="bg1"/>
                  </a:solidFill>
                  <a:latin typeface="游ゴシック" panose="020B0400000000000000" pitchFamily="50" charset="-128"/>
                  <a:ea typeface="游ゴシック" panose="020B0400000000000000" pitchFamily="50" charset="-128"/>
                </a:rPr>
                <a:t>確認</a:t>
              </a:r>
              <a:endParaRPr lang="en-US" altLang="ja-JP" sz="900" dirty="0">
                <a:solidFill>
                  <a:schemeClr val="bg1"/>
                </a:solidFill>
                <a:latin typeface="游ゴシック" panose="020B0400000000000000" pitchFamily="50" charset="-128"/>
                <a:ea typeface="游ゴシック" panose="020B0400000000000000" pitchFamily="50" charset="-128"/>
              </a:endParaRPr>
            </a:p>
          </p:txBody>
        </p:sp>
        <p:sp>
          <p:nvSpPr>
            <p:cNvPr id="14" name="角丸四角形 2">
              <a:extLst>
                <a:ext uri="{FF2B5EF4-FFF2-40B4-BE49-F238E27FC236}">
                  <a16:creationId xmlns:a16="http://schemas.microsoft.com/office/drawing/2014/main" id="{D2C5A278-17D3-4297-B55F-7EB5AC87156A}"/>
                </a:ext>
              </a:extLst>
            </p:cNvPr>
            <p:cNvSpPr/>
            <p:nvPr/>
          </p:nvSpPr>
          <p:spPr>
            <a:xfrm>
              <a:off x="1928442" y="1497135"/>
              <a:ext cx="3442158" cy="1132751"/>
            </a:xfrm>
            <a:prstGeom prst="roundRect">
              <a:avLst>
                <a:gd name="adj" fmla="val 0"/>
              </a:avLst>
            </a:prstGeom>
            <a:solidFill>
              <a:schemeClr val="bg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tIns="102870" bIns="102870" rtlCol="0" anchor="t"/>
            <a:lstStyle/>
            <a:p>
              <a:pPr algn="ctr"/>
              <a:r>
                <a:rPr lang="ja-JP" altLang="en-US" sz="898" b="1" dirty="0">
                  <a:solidFill>
                    <a:schemeClr val="tx1">
                      <a:lumMod val="50000"/>
                    </a:schemeClr>
                  </a:solidFill>
                  <a:latin typeface="游ゴシック" panose="020B0400000000000000" pitchFamily="50" charset="-128"/>
                  <a:ea typeface="游ゴシック" panose="020B0400000000000000" pitchFamily="50" charset="-128"/>
                </a:rPr>
                <a:t>標準機能の設定</a:t>
              </a:r>
            </a:p>
          </p:txBody>
        </p:sp>
        <p:sp>
          <p:nvSpPr>
            <p:cNvPr id="15" name="矢印: 五方向 6">
              <a:extLst>
                <a:ext uri="{FF2B5EF4-FFF2-40B4-BE49-F238E27FC236}">
                  <a16:creationId xmlns:a16="http://schemas.microsoft.com/office/drawing/2014/main" id="{815850BB-7B95-43D4-97C0-4E1E0C890626}"/>
                </a:ext>
              </a:extLst>
            </p:cNvPr>
            <p:cNvSpPr/>
            <p:nvPr/>
          </p:nvSpPr>
          <p:spPr bwMode="auto">
            <a:xfrm>
              <a:off x="2173702" y="1835821"/>
              <a:ext cx="985735" cy="698456"/>
            </a:xfrm>
            <a:prstGeom prst="homePlate">
              <a:avLst>
                <a:gd name="adj" fmla="val 14427"/>
              </a:avLst>
            </a:prstGeom>
            <a:solidFill>
              <a:schemeClr val="bg1"/>
            </a:solidFill>
            <a:ln w="19050"/>
          </p:spPr>
          <p:style>
            <a:lnRef idx="2">
              <a:schemeClr val="accent2"/>
            </a:lnRef>
            <a:fillRef idx="1">
              <a:schemeClr val="lt1"/>
            </a:fillRef>
            <a:effectRef idx="0">
              <a:schemeClr val="accent2"/>
            </a:effectRef>
            <a:fontRef idx="minor">
              <a:schemeClr val="dk1"/>
            </a:fontRef>
          </p:style>
          <p:txBody>
            <a:bodyPr vert="horz" wrap="square" lIns="68580" tIns="68580" rIns="68580" bIns="68580" numCol="1" rtlCol="0" anchor="t" anchorCtr="0" compatLnSpc="1">
              <a:prstTxWarp prst="textNoShape">
                <a:avLst/>
              </a:prstTxWarp>
            </a:bodyPr>
            <a:lstStyle/>
            <a:p>
              <a:r>
                <a:rPr lang="en-US" altLang="ja-JP" sz="900" b="1" dirty="0">
                  <a:solidFill>
                    <a:schemeClr val="tx1"/>
                  </a:solidFill>
                  <a:latin typeface="游ゴシック" panose="020B0400000000000000" pitchFamily="50" charset="-128"/>
                  <a:ea typeface="游ゴシック" panose="020B0400000000000000" pitchFamily="50" charset="-128"/>
                </a:rPr>
                <a:t>STEP </a:t>
              </a:r>
              <a:r>
                <a:rPr lang="ja-JP" altLang="en-US" sz="900" b="1" dirty="0">
                  <a:solidFill>
                    <a:schemeClr val="tx1"/>
                  </a:solidFill>
                  <a:latin typeface="游ゴシック" panose="020B0400000000000000" pitchFamily="50" charset="-128"/>
                  <a:ea typeface="游ゴシック" panose="020B0400000000000000" pitchFamily="50" charset="-128"/>
                </a:rPr>
                <a:t>２</a:t>
              </a:r>
              <a:endParaRPr lang="en-US" altLang="ja-JP" sz="900" b="1" dirty="0">
                <a:solidFill>
                  <a:schemeClr val="tx1"/>
                </a:solidFill>
                <a:latin typeface="游ゴシック" panose="020B0400000000000000" pitchFamily="50" charset="-128"/>
                <a:ea typeface="游ゴシック" panose="020B0400000000000000" pitchFamily="50" charset="-128"/>
              </a:endParaRPr>
            </a:p>
            <a:p>
              <a:r>
                <a:rPr lang="ja-JP" altLang="en-US" sz="900" dirty="0">
                  <a:solidFill>
                    <a:schemeClr val="tx1"/>
                  </a:solidFill>
                  <a:latin typeface="游ゴシック" panose="020B0400000000000000" pitchFamily="50" charset="-128"/>
                  <a:ea typeface="游ゴシック" panose="020B0400000000000000" pitchFamily="50" charset="-128"/>
                </a:rPr>
                <a:t>ユーザー</a:t>
              </a:r>
              <a:r>
                <a:rPr lang="en-US" altLang="ja-JP" sz="900" dirty="0">
                  <a:solidFill>
                    <a:schemeClr val="tx1"/>
                  </a:solidFill>
                  <a:latin typeface="游ゴシック" panose="020B0400000000000000" pitchFamily="50" charset="-128"/>
                  <a:ea typeface="游ゴシック" panose="020B0400000000000000" pitchFamily="50" charset="-128"/>
                </a:rPr>
                <a:t>/</a:t>
              </a:r>
              <a:r>
                <a:rPr lang="ja-JP" altLang="en-US" sz="900" dirty="0">
                  <a:solidFill>
                    <a:schemeClr val="tx1"/>
                  </a:solidFill>
                  <a:latin typeface="游ゴシック" panose="020B0400000000000000" pitchFamily="50" charset="-128"/>
                  <a:ea typeface="游ゴシック" panose="020B0400000000000000" pitchFamily="50" charset="-128"/>
                </a:rPr>
                <a:t>組織</a:t>
              </a:r>
              <a:endParaRPr lang="en-US" altLang="ja-JP" sz="900" dirty="0">
                <a:solidFill>
                  <a:schemeClr val="tx1"/>
                </a:solidFill>
                <a:latin typeface="游ゴシック" panose="020B0400000000000000" pitchFamily="50" charset="-128"/>
                <a:ea typeface="游ゴシック" panose="020B0400000000000000" pitchFamily="50" charset="-128"/>
              </a:endParaRPr>
            </a:p>
            <a:p>
              <a:r>
                <a:rPr lang="ja-JP" altLang="en-US" sz="900" dirty="0">
                  <a:solidFill>
                    <a:schemeClr val="tx1"/>
                  </a:solidFill>
                  <a:latin typeface="游ゴシック" panose="020B0400000000000000" pitchFamily="50" charset="-128"/>
                  <a:ea typeface="游ゴシック" panose="020B0400000000000000" pitchFamily="50" charset="-128"/>
                </a:rPr>
                <a:t>情報の登録</a:t>
              </a:r>
              <a:r>
                <a:rPr lang="en-US" altLang="ja-JP" sz="900" baseline="30000" dirty="0">
                  <a:solidFill>
                    <a:schemeClr val="tx1"/>
                  </a:solidFill>
                  <a:latin typeface="游ゴシック" panose="020B0400000000000000" pitchFamily="50" charset="-128"/>
                  <a:ea typeface="游ゴシック" panose="020B0400000000000000" pitchFamily="50" charset="-128"/>
                </a:rPr>
                <a:t>※1</a:t>
              </a:r>
              <a:endParaRPr lang="ja-JP" altLang="en-US" sz="900" baseline="30000" dirty="0">
                <a:solidFill>
                  <a:schemeClr val="accent2">
                    <a:lumMod val="75000"/>
                  </a:schemeClr>
                </a:solidFill>
                <a:latin typeface="游ゴシック" panose="020B0400000000000000" pitchFamily="50" charset="-128"/>
                <a:ea typeface="游ゴシック" panose="020B0400000000000000" pitchFamily="50" charset="-128"/>
              </a:endParaRPr>
            </a:p>
          </p:txBody>
        </p:sp>
        <p:sp>
          <p:nvSpPr>
            <p:cNvPr id="16" name="矢印: 五方向 7">
              <a:extLst>
                <a:ext uri="{FF2B5EF4-FFF2-40B4-BE49-F238E27FC236}">
                  <a16:creationId xmlns:a16="http://schemas.microsoft.com/office/drawing/2014/main" id="{9932FCDD-E9D1-4E1E-83CC-AA79F4FC3C59}"/>
                </a:ext>
              </a:extLst>
            </p:cNvPr>
            <p:cNvSpPr/>
            <p:nvPr/>
          </p:nvSpPr>
          <p:spPr bwMode="auto">
            <a:xfrm>
              <a:off x="3206854" y="1828751"/>
              <a:ext cx="1037051" cy="698456"/>
            </a:xfrm>
            <a:prstGeom prst="homePlate">
              <a:avLst>
                <a:gd name="adj" fmla="val 14427"/>
              </a:avLst>
            </a:prstGeom>
            <a:solidFill>
              <a:schemeClr val="bg1"/>
            </a:solidFill>
            <a:ln w="19050"/>
          </p:spPr>
          <p:style>
            <a:lnRef idx="2">
              <a:schemeClr val="accent2"/>
            </a:lnRef>
            <a:fillRef idx="1">
              <a:schemeClr val="lt1"/>
            </a:fillRef>
            <a:effectRef idx="0">
              <a:schemeClr val="accent2"/>
            </a:effectRef>
            <a:fontRef idx="minor">
              <a:schemeClr val="dk1"/>
            </a:fontRef>
          </p:style>
          <p:txBody>
            <a:bodyPr vert="horz" wrap="square" lIns="68580" tIns="68580" rIns="68580" bIns="68580" numCol="1" rtlCol="0" anchor="t" anchorCtr="0" compatLnSpc="1">
              <a:prstTxWarp prst="textNoShape">
                <a:avLst/>
              </a:prstTxWarp>
            </a:bodyPr>
            <a:lstStyle/>
            <a:p>
              <a:r>
                <a:rPr lang="en-US" altLang="ja-JP" sz="900" b="1" dirty="0">
                  <a:solidFill>
                    <a:schemeClr val="tx1"/>
                  </a:solidFill>
                  <a:latin typeface="游ゴシック" panose="020B0400000000000000" pitchFamily="50" charset="-128"/>
                  <a:ea typeface="游ゴシック" panose="020B0400000000000000" pitchFamily="50" charset="-128"/>
                </a:rPr>
                <a:t>STEP </a:t>
              </a:r>
              <a:r>
                <a:rPr lang="ja-JP" altLang="en-US" sz="900" b="1" dirty="0">
                  <a:solidFill>
                    <a:schemeClr val="tx1"/>
                  </a:solidFill>
                  <a:latin typeface="游ゴシック" panose="020B0400000000000000" pitchFamily="50" charset="-128"/>
                  <a:ea typeface="游ゴシック" panose="020B0400000000000000" pitchFamily="50" charset="-128"/>
                </a:rPr>
                <a:t>３</a:t>
              </a:r>
              <a:endParaRPr lang="en-US" altLang="ja-JP" sz="900" b="1" dirty="0">
                <a:solidFill>
                  <a:schemeClr val="tx1"/>
                </a:solidFill>
                <a:latin typeface="游ゴシック" panose="020B0400000000000000" pitchFamily="50" charset="-128"/>
                <a:ea typeface="游ゴシック" panose="020B0400000000000000" pitchFamily="50" charset="-128"/>
              </a:endParaRPr>
            </a:p>
            <a:p>
              <a:r>
                <a:rPr lang="ja-JP" altLang="en-US" sz="900" dirty="0">
                  <a:solidFill>
                    <a:schemeClr val="tx1"/>
                  </a:solidFill>
                  <a:latin typeface="游ゴシック" panose="020B0400000000000000" pitchFamily="50" charset="-128"/>
                  <a:ea typeface="游ゴシック" panose="020B0400000000000000" pitchFamily="50" charset="-128"/>
                </a:rPr>
                <a:t>セキュリティ</a:t>
              </a:r>
              <a:r>
                <a:rPr lang="en-US" altLang="ja-JP" sz="900" dirty="0">
                  <a:solidFill>
                    <a:schemeClr val="tx1"/>
                  </a:solidFill>
                  <a:latin typeface="游ゴシック" panose="020B0400000000000000" pitchFamily="50" charset="-128"/>
                  <a:ea typeface="游ゴシック" panose="020B0400000000000000" pitchFamily="50" charset="-128"/>
                </a:rPr>
                <a:t>/</a:t>
              </a:r>
              <a:br>
                <a:rPr lang="en-US" altLang="ja-JP" sz="900" dirty="0">
                  <a:solidFill>
                    <a:schemeClr val="tx1"/>
                  </a:solidFill>
                  <a:latin typeface="游ゴシック" panose="020B0400000000000000" pitchFamily="50" charset="-128"/>
                  <a:ea typeface="游ゴシック" panose="020B0400000000000000" pitchFamily="50" charset="-128"/>
                </a:rPr>
              </a:br>
              <a:r>
                <a:rPr lang="ja-JP" altLang="en-US" sz="900" dirty="0">
                  <a:solidFill>
                    <a:schemeClr val="tx1"/>
                  </a:solidFill>
                  <a:latin typeface="游ゴシック" panose="020B0400000000000000" pitchFamily="50" charset="-128"/>
                  <a:ea typeface="游ゴシック" panose="020B0400000000000000" pitchFamily="50" charset="-128"/>
                </a:rPr>
                <a:t>ログイン画面の</a:t>
              </a:r>
              <a:endParaRPr lang="en-US" altLang="ja-JP" sz="900" dirty="0">
                <a:solidFill>
                  <a:schemeClr val="tx1"/>
                </a:solidFill>
                <a:latin typeface="游ゴシック" panose="020B0400000000000000" pitchFamily="50" charset="-128"/>
                <a:ea typeface="游ゴシック" panose="020B0400000000000000" pitchFamily="50" charset="-128"/>
              </a:endParaRPr>
            </a:p>
            <a:p>
              <a:r>
                <a:rPr lang="ja-JP" altLang="en-US" sz="900" dirty="0">
                  <a:solidFill>
                    <a:schemeClr val="tx1"/>
                  </a:solidFill>
                  <a:latin typeface="游ゴシック" panose="020B0400000000000000" pitchFamily="50" charset="-128"/>
                  <a:ea typeface="游ゴシック" panose="020B0400000000000000" pitchFamily="50" charset="-128"/>
                </a:rPr>
                <a:t>設定</a:t>
              </a:r>
              <a:r>
                <a:rPr lang="en-US" altLang="ja-JP" sz="900" baseline="30000" dirty="0">
                  <a:solidFill>
                    <a:schemeClr val="tx1"/>
                  </a:solidFill>
                  <a:latin typeface="游ゴシック" panose="020B0400000000000000" pitchFamily="50" charset="-128"/>
                  <a:ea typeface="游ゴシック" panose="020B0400000000000000" pitchFamily="50" charset="-128"/>
                </a:rPr>
                <a:t>※1</a:t>
              </a:r>
              <a:endParaRPr lang="en-US" altLang="ja-JP" sz="900" dirty="0">
                <a:solidFill>
                  <a:schemeClr val="accent2">
                    <a:lumMod val="75000"/>
                  </a:schemeClr>
                </a:solidFill>
                <a:latin typeface="游ゴシック" panose="020B0400000000000000" pitchFamily="50" charset="-128"/>
                <a:ea typeface="游ゴシック" panose="020B0400000000000000" pitchFamily="50" charset="-128"/>
              </a:endParaRPr>
            </a:p>
          </p:txBody>
        </p:sp>
        <p:sp>
          <p:nvSpPr>
            <p:cNvPr id="17" name="矢印: 五方向 8">
              <a:extLst>
                <a:ext uri="{FF2B5EF4-FFF2-40B4-BE49-F238E27FC236}">
                  <a16:creationId xmlns:a16="http://schemas.microsoft.com/office/drawing/2014/main" id="{B66C0141-1178-4BCF-8EF6-99E3E9875891}"/>
                </a:ext>
              </a:extLst>
            </p:cNvPr>
            <p:cNvSpPr/>
            <p:nvPr/>
          </p:nvSpPr>
          <p:spPr bwMode="auto">
            <a:xfrm>
              <a:off x="4291322" y="1819630"/>
              <a:ext cx="883859" cy="698456"/>
            </a:xfrm>
            <a:prstGeom prst="homePlate">
              <a:avLst>
                <a:gd name="adj" fmla="val 11988"/>
              </a:avLst>
            </a:prstGeom>
            <a:solidFill>
              <a:schemeClr val="bg1"/>
            </a:solidFill>
            <a:ln w="19050"/>
          </p:spPr>
          <p:style>
            <a:lnRef idx="2">
              <a:schemeClr val="accent2"/>
            </a:lnRef>
            <a:fillRef idx="1">
              <a:schemeClr val="lt1"/>
            </a:fillRef>
            <a:effectRef idx="0">
              <a:schemeClr val="accent2"/>
            </a:effectRef>
            <a:fontRef idx="minor">
              <a:schemeClr val="dk1"/>
            </a:fontRef>
          </p:style>
          <p:txBody>
            <a:bodyPr vert="horz" wrap="square" lIns="68580" tIns="68580" rIns="68580" bIns="68580" numCol="1" rtlCol="0" anchor="t" anchorCtr="0" compatLnSpc="1">
              <a:prstTxWarp prst="textNoShape">
                <a:avLst/>
              </a:prstTxWarp>
            </a:bodyPr>
            <a:lstStyle/>
            <a:p>
              <a:r>
                <a:rPr lang="en-US" altLang="ja-JP" sz="900" b="1" dirty="0">
                  <a:solidFill>
                    <a:schemeClr val="tx1"/>
                  </a:solidFill>
                  <a:latin typeface="游ゴシック" panose="020B0400000000000000" pitchFamily="50" charset="-128"/>
                  <a:ea typeface="游ゴシック" panose="020B0400000000000000" pitchFamily="50" charset="-128"/>
                </a:rPr>
                <a:t>STEP </a:t>
              </a:r>
              <a:r>
                <a:rPr lang="ja-JP" altLang="en-US" sz="900" b="1" dirty="0">
                  <a:solidFill>
                    <a:schemeClr val="tx1"/>
                  </a:solidFill>
                  <a:latin typeface="游ゴシック" panose="020B0400000000000000" pitchFamily="50" charset="-128"/>
                  <a:ea typeface="游ゴシック" panose="020B0400000000000000" pitchFamily="50" charset="-128"/>
                </a:rPr>
                <a:t>４</a:t>
              </a:r>
              <a:endParaRPr lang="en-US" altLang="ja-JP" sz="900" b="1" dirty="0">
                <a:solidFill>
                  <a:schemeClr val="tx1"/>
                </a:solidFill>
                <a:latin typeface="游ゴシック" panose="020B0400000000000000" pitchFamily="50" charset="-128"/>
                <a:ea typeface="游ゴシック" panose="020B0400000000000000" pitchFamily="50" charset="-128"/>
              </a:endParaRPr>
            </a:p>
            <a:p>
              <a:r>
                <a:rPr lang="ja-JP" altLang="en-US" sz="900" dirty="0">
                  <a:solidFill>
                    <a:schemeClr val="tx1"/>
                  </a:solidFill>
                  <a:latin typeface="游ゴシック" panose="020B0400000000000000" pitchFamily="50" charset="-128"/>
                  <a:ea typeface="游ゴシック" panose="020B0400000000000000" pitchFamily="50" charset="-128"/>
                </a:rPr>
                <a:t>各機能の</a:t>
              </a:r>
              <a:endParaRPr lang="en-US" altLang="ja-JP" sz="900" dirty="0">
                <a:solidFill>
                  <a:schemeClr val="tx1"/>
                </a:solidFill>
                <a:latin typeface="游ゴシック" panose="020B0400000000000000" pitchFamily="50" charset="-128"/>
                <a:ea typeface="游ゴシック" panose="020B0400000000000000" pitchFamily="50" charset="-128"/>
              </a:endParaRPr>
            </a:p>
            <a:p>
              <a:r>
                <a:rPr lang="ja-JP" altLang="en-US" sz="900" dirty="0">
                  <a:solidFill>
                    <a:schemeClr val="tx1"/>
                  </a:solidFill>
                  <a:latin typeface="游ゴシック" panose="020B0400000000000000" pitchFamily="50" charset="-128"/>
                  <a:ea typeface="游ゴシック" panose="020B0400000000000000" pitchFamily="50" charset="-128"/>
                </a:rPr>
                <a:t>設定</a:t>
              </a:r>
              <a:r>
                <a:rPr lang="en-US" altLang="ja-JP" sz="900" baseline="30000" dirty="0">
                  <a:solidFill>
                    <a:schemeClr val="tx1"/>
                  </a:solidFill>
                  <a:latin typeface="游ゴシック" panose="020B0400000000000000" pitchFamily="50" charset="-128"/>
                  <a:ea typeface="游ゴシック" panose="020B0400000000000000" pitchFamily="50" charset="-128"/>
                </a:rPr>
                <a:t>※2</a:t>
              </a:r>
              <a:endParaRPr lang="en-US" altLang="ja-JP" sz="900" dirty="0">
                <a:solidFill>
                  <a:schemeClr val="accent2">
                    <a:lumMod val="75000"/>
                  </a:schemeClr>
                </a:solidFill>
                <a:latin typeface="游ゴシック" panose="020B0400000000000000" pitchFamily="50" charset="-128"/>
                <a:ea typeface="游ゴシック" panose="020B0400000000000000" pitchFamily="50" charset="-128"/>
              </a:endParaRPr>
            </a:p>
          </p:txBody>
        </p:sp>
        <p:sp>
          <p:nvSpPr>
            <p:cNvPr id="19" name="角丸四角形 2">
              <a:extLst>
                <a:ext uri="{FF2B5EF4-FFF2-40B4-BE49-F238E27FC236}">
                  <a16:creationId xmlns:a16="http://schemas.microsoft.com/office/drawing/2014/main" id="{3C2710BC-4356-465E-B1F8-07EF2AB6FC40}"/>
                </a:ext>
                <a:ext uri="{C183D7F6-B498-43B3-948B-1728B52AA6E4}">
                  <adec:decorative xmlns:adec="http://schemas.microsoft.com/office/drawing/2017/decorative" val="0"/>
                </a:ext>
              </a:extLst>
            </p:cNvPr>
            <p:cNvSpPr/>
            <p:nvPr/>
          </p:nvSpPr>
          <p:spPr>
            <a:xfrm>
              <a:off x="1928442" y="2686160"/>
              <a:ext cx="3442158" cy="1107313"/>
            </a:xfrm>
            <a:prstGeom prst="roundRect">
              <a:avLst>
                <a:gd name="adj" fmla="val 0"/>
              </a:avLst>
            </a:prstGeom>
            <a:solidFill>
              <a:schemeClr val="bg2"/>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tIns="54000" bIns="54000" rtlCol="0" anchor="b"/>
            <a:lstStyle/>
            <a:p>
              <a:pPr algn="ctr"/>
              <a:r>
                <a:rPr lang="ja-JP" altLang="en-US" sz="898" b="1" dirty="0">
                  <a:solidFill>
                    <a:schemeClr val="tx1">
                      <a:lumMod val="50000"/>
                    </a:schemeClr>
                  </a:solidFill>
                  <a:latin typeface="游ゴシック" panose="020B0400000000000000" pitchFamily="50" charset="-128"/>
                  <a:ea typeface="游ゴシック" panose="020B0400000000000000" pitchFamily="50" charset="-128"/>
                </a:rPr>
                <a:t>カスタマイズ</a:t>
              </a:r>
              <a:r>
                <a:rPr lang="en-US" altLang="ja-JP" sz="898" b="1" dirty="0">
                  <a:solidFill>
                    <a:schemeClr val="tx1">
                      <a:lumMod val="50000"/>
                    </a:schemeClr>
                  </a:solidFill>
                  <a:latin typeface="游ゴシック" panose="020B0400000000000000" pitchFamily="50" charset="-128"/>
                  <a:ea typeface="游ゴシック" panose="020B0400000000000000" pitchFamily="50" charset="-128"/>
                </a:rPr>
                <a:t>(=</a:t>
              </a:r>
              <a:r>
                <a:rPr lang="ja-JP" altLang="en-US" sz="898" b="1" dirty="0">
                  <a:solidFill>
                    <a:schemeClr val="tx1">
                      <a:lumMod val="50000"/>
                    </a:schemeClr>
                  </a:solidFill>
                  <a:latin typeface="游ゴシック" panose="020B0400000000000000" pitchFamily="50" charset="-128"/>
                  <a:ea typeface="游ゴシック" panose="020B0400000000000000" pitchFamily="50" charset="-128"/>
                </a:rPr>
                <a:t>個別開発</a:t>
              </a:r>
              <a:r>
                <a:rPr lang="en-US" altLang="ja-JP" sz="898" b="1" dirty="0">
                  <a:solidFill>
                    <a:schemeClr val="tx1">
                      <a:lumMod val="50000"/>
                    </a:schemeClr>
                  </a:solidFill>
                  <a:latin typeface="游ゴシック" panose="020B0400000000000000" pitchFamily="50" charset="-128"/>
                  <a:ea typeface="游ゴシック" panose="020B0400000000000000" pitchFamily="50" charset="-128"/>
                </a:rPr>
                <a:t>)</a:t>
              </a:r>
              <a:r>
                <a:rPr lang="ja-JP" altLang="en-US" sz="898" b="1" dirty="0">
                  <a:solidFill>
                    <a:schemeClr val="tx1">
                      <a:lumMod val="50000"/>
                    </a:schemeClr>
                  </a:solidFill>
                  <a:latin typeface="游ゴシック" panose="020B0400000000000000" pitchFamily="50" charset="-128"/>
                  <a:ea typeface="游ゴシック" panose="020B0400000000000000" pitchFamily="50" charset="-128"/>
                </a:rPr>
                <a:t>する場合</a:t>
              </a:r>
            </a:p>
          </p:txBody>
        </p:sp>
        <p:sp>
          <p:nvSpPr>
            <p:cNvPr id="20" name="矢印: 五方向 10">
              <a:extLst>
                <a:ext uri="{FF2B5EF4-FFF2-40B4-BE49-F238E27FC236}">
                  <a16:creationId xmlns:a16="http://schemas.microsoft.com/office/drawing/2014/main" id="{8FB205FC-2588-4E0D-8841-7B6A4A3CADD5}"/>
                </a:ext>
              </a:extLst>
            </p:cNvPr>
            <p:cNvSpPr/>
            <p:nvPr/>
          </p:nvSpPr>
          <p:spPr bwMode="auto">
            <a:xfrm>
              <a:off x="2173701" y="2847215"/>
              <a:ext cx="1002195" cy="621000"/>
            </a:xfrm>
            <a:prstGeom prst="homePlate">
              <a:avLst>
                <a:gd name="adj" fmla="val 18816"/>
              </a:avLst>
            </a:prstGeom>
            <a:solidFill>
              <a:schemeClr val="bg1"/>
            </a:solidFill>
            <a:ln w="19050"/>
          </p:spPr>
          <p:style>
            <a:lnRef idx="2">
              <a:schemeClr val="accent2"/>
            </a:lnRef>
            <a:fillRef idx="1">
              <a:schemeClr val="lt1"/>
            </a:fillRef>
            <a:effectRef idx="0">
              <a:schemeClr val="accent2"/>
            </a:effectRef>
            <a:fontRef idx="minor">
              <a:schemeClr val="dk1"/>
            </a:fontRef>
          </p:style>
          <p:txBody>
            <a:bodyPr vert="horz" wrap="square" lIns="81000" tIns="135000" rIns="0" bIns="135000" numCol="1" rtlCol="0" anchor="ctr" anchorCtr="0" compatLnSpc="1">
              <a:prstTxWarp prst="textNoShape">
                <a:avLst/>
              </a:prstTxWarp>
            </a:bodyPr>
            <a:lstStyle/>
            <a:p>
              <a:r>
                <a:rPr lang="en-US" altLang="ja-JP" sz="900" b="1" dirty="0">
                  <a:solidFill>
                    <a:schemeClr val="tx1"/>
                  </a:solidFill>
                  <a:latin typeface="游ゴシック" panose="020B0400000000000000" pitchFamily="50" charset="-128"/>
                  <a:ea typeface="游ゴシック" panose="020B0400000000000000" pitchFamily="50" charset="-128"/>
                </a:rPr>
                <a:t>STEP </a:t>
              </a:r>
              <a:r>
                <a:rPr lang="ja-JP" altLang="en-US" sz="900" b="1" dirty="0">
                  <a:solidFill>
                    <a:schemeClr val="tx1"/>
                  </a:solidFill>
                  <a:latin typeface="游ゴシック" panose="020B0400000000000000" pitchFamily="50" charset="-128"/>
                  <a:ea typeface="游ゴシック" panose="020B0400000000000000" pitchFamily="50" charset="-128"/>
                </a:rPr>
                <a:t>２</a:t>
              </a:r>
              <a:endParaRPr lang="en-US" altLang="ja-JP" sz="900" b="1" dirty="0">
                <a:solidFill>
                  <a:schemeClr val="tx1"/>
                </a:solidFill>
                <a:latin typeface="游ゴシック" panose="020B0400000000000000" pitchFamily="50" charset="-128"/>
                <a:ea typeface="游ゴシック" panose="020B0400000000000000" pitchFamily="50" charset="-128"/>
              </a:endParaRPr>
            </a:p>
            <a:p>
              <a:r>
                <a:rPr lang="ja-JP" altLang="en-US" sz="900" dirty="0">
                  <a:solidFill>
                    <a:schemeClr val="tx1"/>
                  </a:solidFill>
                  <a:latin typeface="游ゴシック" panose="020B0400000000000000" pitchFamily="50" charset="-128"/>
                  <a:ea typeface="游ゴシック" panose="020B0400000000000000" pitchFamily="50" charset="-128"/>
                </a:rPr>
                <a:t>要件整理</a:t>
              </a:r>
            </a:p>
          </p:txBody>
        </p:sp>
        <p:sp>
          <p:nvSpPr>
            <p:cNvPr id="21" name="矢印: 五方向 11">
              <a:extLst>
                <a:ext uri="{FF2B5EF4-FFF2-40B4-BE49-F238E27FC236}">
                  <a16:creationId xmlns:a16="http://schemas.microsoft.com/office/drawing/2014/main" id="{1CE2651B-3D22-47D4-8A97-AADA9D3E8915}"/>
                </a:ext>
              </a:extLst>
            </p:cNvPr>
            <p:cNvSpPr/>
            <p:nvPr/>
          </p:nvSpPr>
          <p:spPr bwMode="auto">
            <a:xfrm>
              <a:off x="3240046" y="2847215"/>
              <a:ext cx="1002195" cy="621000"/>
            </a:xfrm>
            <a:prstGeom prst="homePlate">
              <a:avLst>
                <a:gd name="adj" fmla="val 17678"/>
              </a:avLst>
            </a:prstGeom>
            <a:solidFill>
              <a:schemeClr val="bg1"/>
            </a:solidFill>
            <a:ln w="19050"/>
          </p:spPr>
          <p:style>
            <a:lnRef idx="2">
              <a:schemeClr val="accent2"/>
            </a:lnRef>
            <a:fillRef idx="1">
              <a:schemeClr val="lt1"/>
            </a:fillRef>
            <a:effectRef idx="0">
              <a:schemeClr val="accent2"/>
            </a:effectRef>
            <a:fontRef idx="minor">
              <a:schemeClr val="dk1"/>
            </a:fontRef>
          </p:style>
          <p:txBody>
            <a:bodyPr vert="horz" wrap="square" lIns="81000" tIns="135000" rIns="0" bIns="135000" numCol="1" rtlCol="0" anchor="ctr" anchorCtr="0" compatLnSpc="1">
              <a:prstTxWarp prst="textNoShape">
                <a:avLst/>
              </a:prstTxWarp>
            </a:bodyPr>
            <a:lstStyle/>
            <a:p>
              <a:r>
                <a:rPr lang="en-US" altLang="ja-JP" sz="900" b="1" dirty="0">
                  <a:solidFill>
                    <a:schemeClr val="tx1"/>
                  </a:solidFill>
                  <a:latin typeface="游ゴシック" panose="020B0400000000000000" pitchFamily="50" charset="-128"/>
                  <a:ea typeface="游ゴシック" panose="020B0400000000000000" pitchFamily="50" charset="-128"/>
                </a:rPr>
                <a:t>STEP </a:t>
              </a:r>
              <a:r>
                <a:rPr lang="ja-JP" altLang="en-US" sz="900" b="1" dirty="0">
                  <a:solidFill>
                    <a:schemeClr val="tx1"/>
                  </a:solidFill>
                  <a:latin typeface="游ゴシック" panose="020B0400000000000000" pitchFamily="50" charset="-128"/>
                  <a:ea typeface="游ゴシック" panose="020B0400000000000000" pitchFamily="50" charset="-128"/>
                </a:rPr>
                <a:t>３</a:t>
              </a:r>
              <a:endParaRPr lang="en-US" altLang="ja-JP" sz="900" b="1" dirty="0">
                <a:solidFill>
                  <a:schemeClr val="tx1"/>
                </a:solidFill>
                <a:latin typeface="游ゴシック" panose="020B0400000000000000" pitchFamily="50" charset="-128"/>
                <a:ea typeface="游ゴシック" panose="020B0400000000000000" pitchFamily="50" charset="-128"/>
              </a:endParaRPr>
            </a:p>
            <a:p>
              <a:r>
                <a:rPr lang="ja-JP" altLang="en-US" sz="900" dirty="0">
                  <a:solidFill>
                    <a:schemeClr val="tx1"/>
                  </a:solidFill>
                  <a:latin typeface="游ゴシック" panose="020B0400000000000000" pitchFamily="50" charset="-128"/>
                  <a:ea typeface="游ゴシック" panose="020B0400000000000000" pitchFamily="50" charset="-128"/>
                </a:rPr>
                <a:t>要件見積</a:t>
              </a:r>
              <a:endParaRPr lang="en-US" altLang="ja-JP" sz="900" dirty="0">
                <a:solidFill>
                  <a:schemeClr val="tx1"/>
                </a:solidFill>
                <a:latin typeface="游ゴシック" panose="020B0400000000000000" pitchFamily="50" charset="-128"/>
                <a:ea typeface="游ゴシック" panose="020B0400000000000000" pitchFamily="50" charset="-128"/>
              </a:endParaRPr>
            </a:p>
          </p:txBody>
        </p:sp>
        <p:sp>
          <p:nvSpPr>
            <p:cNvPr id="22" name="矢印: 五方向 12">
              <a:extLst>
                <a:ext uri="{FF2B5EF4-FFF2-40B4-BE49-F238E27FC236}">
                  <a16:creationId xmlns:a16="http://schemas.microsoft.com/office/drawing/2014/main" id="{0E139A09-BF85-4E71-A9CE-003DABFA5C14}"/>
                </a:ext>
              </a:extLst>
            </p:cNvPr>
            <p:cNvSpPr/>
            <p:nvPr/>
          </p:nvSpPr>
          <p:spPr bwMode="auto">
            <a:xfrm>
              <a:off x="4291322" y="2854372"/>
              <a:ext cx="931277" cy="621000"/>
            </a:xfrm>
            <a:prstGeom prst="homePlate">
              <a:avLst>
                <a:gd name="adj" fmla="val 16539"/>
              </a:avLst>
            </a:prstGeom>
            <a:solidFill>
              <a:schemeClr val="bg1"/>
            </a:solidFill>
            <a:ln w="19050"/>
          </p:spPr>
          <p:style>
            <a:lnRef idx="2">
              <a:schemeClr val="accent2"/>
            </a:lnRef>
            <a:fillRef idx="1">
              <a:schemeClr val="lt1"/>
            </a:fillRef>
            <a:effectRef idx="0">
              <a:schemeClr val="accent2"/>
            </a:effectRef>
            <a:fontRef idx="minor">
              <a:schemeClr val="dk1"/>
            </a:fontRef>
          </p:style>
          <p:txBody>
            <a:bodyPr vert="horz" wrap="square" lIns="81000" tIns="135000" rIns="0" bIns="135000" numCol="1" rtlCol="0" anchor="ctr" anchorCtr="0" compatLnSpc="1">
              <a:prstTxWarp prst="textNoShape">
                <a:avLst/>
              </a:prstTxWarp>
            </a:bodyPr>
            <a:lstStyle/>
            <a:p>
              <a:r>
                <a:rPr lang="en-US" altLang="ja-JP" sz="900" b="1" dirty="0">
                  <a:solidFill>
                    <a:schemeClr val="tx1"/>
                  </a:solidFill>
                  <a:latin typeface="游ゴシック" panose="020B0400000000000000" pitchFamily="50" charset="-128"/>
                  <a:ea typeface="游ゴシック" panose="020B0400000000000000" pitchFamily="50" charset="-128"/>
                </a:rPr>
                <a:t>STEP </a:t>
              </a:r>
              <a:r>
                <a:rPr lang="ja-JP" altLang="en-US" sz="900" b="1" dirty="0">
                  <a:solidFill>
                    <a:schemeClr val="tx1"/>
                  </a:solidFill>
                  <a:latin typeface="游ゴシック" panose="020B0400000000000000" pitchFamily="50" charset="-128"/>
                  <a:ea typeface="游ゴシック" panose="020B0400000000000000" pitchFamily="50" charset="-128"/>
                </a:rPr>
                <a:t>４</a:t>
              </a:r>
              <a:endParaRPr lang="en-US" altLang="ja-JP" sz="900" b="1" dirty="0">
                <a:solidFill>
                  <a:schemeClr val="tx1"/>
                </a:solidFill>
                <a:latin typeface="游ゴシック" panose="020B0400000000000000" pitchFamily="50" charset="-128"/>
                <a:ea typeface="游ゴシック" panose="020B0400000000000000" pitchFamily="50" charset="-128"/>
              </a:endParaRPr>
            </a:p>
            <a:p>
              <a:r>
                <a:rPr lang="ja-JP" altLang="en-US" sz="900" dirty="0">
                  <a:solidFill>
                    <a:schemeClr val="tx1"/>
                  </a:solidFill>
                  <a:latin typeface="游ゴシック" panose="020B0400000000000000" pitchFamily="50" charset="-128"/>
                  <a:ea typeface="游ゴシック" panose="020B0400000000000000" pitchFamily="50" charset="-128"/>
                </a:rPr>
                <a:t>開発</a:t>
              </a:r>
              <a:endParaRPr lang="en-US" altLang="ja-JP" sz="900" dirty="0">
                <a:solidFill>
                  <a:schemeClr val="tx1"/>
                </a:solidFill>
                <a:latin typeface="游ゴシック" panose="020B0400000000000000" pitchFamily="50" charset="-128"/>
                <a:ea typeface="游ゴシック" panose="020B0400000000000000" pitchFamily="50" charset="-128"/>
              </a:endParaRPr>
            </a:p>
          </p:txBody>
        </p:sp>
        <p:sp>
          <p:nvSpPr>
            <p:cNvPr id="23" name="矢印: 五方向 9">
              <a:extLst>
                <a:ext uri="{FF2B5EF4-FFF2-40B4-BE49-F238E27FC236}">
                  <a16:creationId xmlns:a16="http://schemas.microsoft.com/office/drawing/2014/main" id="{166D4BBE-C17F-4DAC-AFD5-27A08BDF1506}"/>
                </a:ext>
                <a:ext uri="{C183D7F6-B498-43B3-948B-1728B52AA6E4}">
                  <adec:decorative xmlns:adec="http://schemas.microsoft.com/office/drawing/2017/decorative" val="0"/>
                </a:ext>
              </a:extLst>
            </p:cNvPr>
            <p:cNvSpPr/>
            <p:nvPr/>
          </p:nvSpPr>
          <p:spPr bwMode="auto">
            <a:xfrm>
              <a:off x="5443182" y="1497134"/>
              <a:ext cx="1013207" cy="2296337"/>
            </a:xfrm>
            <a:prstGeom prst="homePlate">
              <a:avLst>
                <a:gd name="adj" fmla="val 14104"/>
              </a:avLst>
            </a:prstGeom>
            <a:solidFill>
              <a:schemeClr val="bg2"/>
            </a:solidFill>
            <a:ln w="19050">
              <a:solidFill>
                <a:schemeClr val="accent2"/>
              </a:solidFill>
            </a:ln>
          </p:spPr>
          <p:style>
            <a:lnRef idx="2">
              <a:schemeClr val="accent2"/>
            </a:lnRef>
            <a:fillRef idx="1">
              <a:schemeClr val="lt1"/>
            </a:fillRef>
            <a:effectRef idx="0">
              <a:schemeClr val="accent2"/>
            </a:effectRef>
            <a:fontRef idx="minor">
              <a:schemeClr val="dk1"/>
            </a:fontRef>
          </p:style>
          <p:txBody>
            <a:bodyPr vert="horz" wrap="square" lIns="135000" tIns="46183" rIns="34637" bIns="0" numCol="1" rtlCol="0" anchor="ctr" anchorCtr="0" compatLnSpc="1">
              <a:prstTxWarp prst="textNoShape">
                <a:avLst/>
              </a:prstTxWarp>
            </a:bodyPr>
            <a:lstStyle/>
            <a:p>
              <a:pPr>
                <a:lnSpc>
                  <a:spcPct val="150000"/>
                </a:lnSpc>
              </a:pPr>
              <a:r>
                <a:rPr lang="en-US" altLang="ja-JP" sz="900" b="1" dirty="0">
                  <a:solidFill>
                    <a:schemeClr val="tx1">
                      <a:lumMod val="50000"/>
                    </a:schemeClr>
                  </a:solidFill>
                  <a:latin typeface="游ゴシック" panose="020B0400000000000000" pitchFamily="50" charset="-128"/>
                  <a:ea typeface="游ゴシック" panose="020B0400000000000000" pitchFamily="50" charset="-128"/>
                </a:rPr>
                <a:t>STEP </a:t>
              </a:r>
              <a:r>
                <a:rPr lang="ja-JP" altLang="en-US" sz="900" b="1" dirty="0">
                  <a:solidFill>
                    <a:schemeClr val="tx1">
                      <a:lumMod val="50000"/>
                    </a:schemeClr>
                  </a:solidFill>
                  <a:latin typeface="游ゴシック" panose="020B0400000000000000" pitchFamily="50" charset="-128"/>
                  <a:ea typeface="游ゴシック" panose="020B0400000000000000" pitchFamily="50" charset="-128"/>
                </a:rPr>
                <a:t>５</a:t>
              </a:r>
              <a:endParaRPr lang="en-US" altLang="ja-JP" sz="900" dirty="0">
                <a:solidFill>
                  <a:schemeClr val="tx1">
                    <a:lumMod val="50000"/>
                  </a:schemeClr>
                </a:solidFill>
                <a:latin typeface="游ゴシック" panose="020B0400000000000000" pitchFamily="50" charset="-128"/>
                <a:ea typeface="游ゴシック" panose="020B0400000000000000" pitchFamily="50" charset="-128"/>
              </a:endParaRPr>
            </a:p>
            <a:p>
              <a:r>
                <a:rPr lang="ja-JP" altLang="en-US" sz="900" dirty="0">
                  <a:solidFill>
                    <a:schemeClr val="tx1">
                      <a:lumMod val="50000"/>
                    </a:schemeClr>
                  </a:solidFill>
                  <a:latin typeface="游ゴシック" panose="020B0400000000000000" pitchFamily="50" charset="-128"/>
                  <a:ea typeface="游ゴシック" panose="020B0400000000000000" pitchFamily="50" charset="-128"/>
                </a:rPr>
                <a:t>利用ユーザーへの説明</a:t>
              </a:r>
              <a:endParaRPr lang="en-US" altLang="ja-JP" sz="900" dirty="0">
                <a:solidFill>
                  <a:schemeClr val="tx1">
                    <a:lumMod val="50000"/>
                  </a:schemeClr>
                </a:solidFill>
                <a:latin typeface="游ゴシック" panose="020B0400000000000000" pitchFamily="50" charset="-128"/>
                <a:ea typeface="游ゴシック" panose="020B0400000000000000" pitchFamily="50" charset="-128"/>
              </a:endParaRPr>
            </a:p>
          </p:txBody>
        </p:sp>
        <p:sp>
          <p:nvSpPr>
            <p:cNvPr id="26" name="正方形/長方形 25">
              <a:extLst>
                <a:ext uri="{FF2B5EF4-FFF2-40B4-BE49-F238E27FC236}">
                  <a16:creationId xmlns:a16="http://schemas.microsoft.com/office/drawing/2014/main" id="{6E9304B0-11A2-4327-BAF5-3A650D601C87}"/>
                </a:ext>
                <a:ext uri="{C183D7F6-B498-43B3-948B-1728B52AA6E4}">
                  <adec:decorative xmlns:adec="http://schemas.microsoft.com/office/drawing/2017/decorative" val="1"/>
                </a:ext>
              </a:extLst>
            </p:cNvPr>
            <p:cNvSpPr/>
            <p:nvPr/>
          </p:nvSpPr>
          <p:spPr bwMode="auto">
            <a:xfrm>
              <a:off x="1842517" y="1383618"/>
              <a:ext cx="4676975" cy="2517689"/>
            </a:xfrm>
            <a:prstGeom prst="rect">
              <a:avLst/>
            </a:prstGeom>
            <a:noFill/>
            <a:ln>
              <a:solidFill>
                <a:srgbClr val="003399"/>
              </a:solidFill>
              <a:prstDash val="dash"/>
            </a:ln>
          </p:spPr>
          <p:style>
            <a:lnRef idx="2">
              <a:schemeClr val="accent2"/>
            </a:lnRef>
            <a:fillRef idx="1">
              <a:schemeClr val="lt1"/>
            </a:fillRef>
            <a:effectRef idx="0">
              <a:schemeClr val="accent2"/>
            </a:effectRef>
            <a:fontRef idx="minor">
              <a:schemeClr val="dk1"/>
            </a:fontRef>
          </p:style>
          <p:txBody>
            <a:bodyPr vert="horz" wrap="square" lIns="68580" tIns="34290" rIns="68580" bIns="34290" numCol="1" rtlCol="0" anchor="ctr" anchorCtr="0" compatLnSpc="1">
              <a:prstTxWarp prst="textNoShape">
                <a:avLst/>
              </a:prstTxWarp>
            </a:bodyPr>
            <a:lstStyle/>
            <a:p>
              <a:pPr algn="ctr"/>
              <a:endParaRPr kumimoji="1" lang="ja-US" altLang="en-US" sz="1050" dirty="0">
                <a:solidFill>
                  <a:schemeClr val="tx1"/>
                </a:solidFill>
                <a:latin typeface="游ゴシック" panose="020B0400000000000000" pitchFamily="50" charset="-128"/>
                <a:ea typeface="游ゴシック" panose="020B0400000000000000" pitchFamily="50" charset="-128"/>
              </a:endParaRPr>
            </a:p>
          </p:txBody>
        </p:sp>
      </p:grpSp>
      <p:sp>
        <p:nvSpPr>
          <p:cNvPr id="28" name="テキスト ボックス 27">
            <a:extLst>
              <a:ext uri="{FF2B5EF4-FFF2-40B4-BE49-F238E27FC236}">
                <a16:creationId xmlns:a16="http://schemas.microsoft.com/office/drawing/2014/main" id="{F8001C2D-D10A-4449-AD90-F122542FFF76}"/>
              </a:ext>
            </a:extLst>
          </p:cNvPr>
          <p:cNvSpPr txBox="1"/>
          <p:nvPr/>
        </p:nvSpPr>
        <p:spPr>
          <a:xfrm>
            <a:off x="2843808" y="4554567"/>
            <a:ext cx="5942547" cy="271214"/>
          </a:xfrm>
          <a:prstGeom prst="rect">
            <a:avLst/>
          </a:prstGeom>
          <a:noFill/>
        </p:spPr>
        <p:txBody>
          <a:bodyPr wrap="square" lIns="137160" tIns="68580" bIns="68580" rtlCol="0" anchor="ctr">
            <a:noAutofit/>
          </a:bodyPr>
          <a:lstStyle/>
          <a:p>
            <a:pPr algn="r"/>
            <a:r>
              <a:rPr lang="ja-JP" altLang="en-US" sz="800">
                <a:latin typeface="游ゴシック" panose="020B0400000000000000" pitchFamily="50" charset="-128"/>
                <a:ea typeface="游ゴシック" panose="020B0400000000000000" pitchFamily="50" charset="-128"/>
              </a:rPr>
              <a:t>導入の流れ（</a:t>
            </a:r>
            <a:r>
              <a:rPr lang="ja-US" altLang="en-US" sz="800">
                <a:latin typeface="游ゴシック" panose="020B0400000000000000" pitchFamily="50" charset="-128"/>
                <a:ea typeface="游ゴシック" panose="020B0400000000000000" pitchFamily="50" charset="-128"/>
              </a:rPr>
              <a:t> クラウド版</a:t>
            </a:r>
            <a:r>
              <a:rPr lang="en-US" altLang="ja-US" sz="800" dirty="0" err="1">
                <a:latin typeface="游ゴシック" panose="020B0400000000000000" pitchFamily="50" charset="-128"/>
                <a:ea typeface="游ゴシック" panose="020B0400000000000000" pitchFamily="50" charset="-128"/>
              </a:rPr>
              <a:t>Garoon</a:t>
            </a:r>
            <a:r>
              <a:rPr lang="ja-JP" altLang="en-US" sz="800">
                <a:latin typeface="游ゴシック" panose="020B0400000000000000" pitchFamily="50" charset="-128"/>
                <a:ea typeface="游ゴシック" panose="020B0400000000000000" pitchFamily="50" charset="-128"/>
              </a:rPr>
              <a:t>ヘルプより）</a:t>
            </a:r>
            <a:r>
              <a:rPr lang="ja-JP" altLang="en-US" sz="800">
                <a:latin typeface="+mn-ea"/>
              </a:rPr>
              <a:t>：</a:t>
            </a:r>
            <a:r>
              <a:rPr lang="en-US" altLang="ja-JP" sz="800" dirty="0">
                <a:solidFill>
                  <a:schemeClr val="accent2"/>
                </a:solidFill>
                <a:latin typeface="游ゴシック" panose="020B0400000000000000" pitchFamily="50" charset="-128"/>
                <a:ea typeface="游ゴシック" panose="020B0400000000000000" pitchFamily="50" charset="-128"/>
                <a:hlinkClick r:id="rId3">
                  <a:extLst>
                    <a:ext uri="{A12FA001-AC4F-418D-AE19-62706E023703}">
                      <ahyp:hlinkClr xmlns:ahyp="http://schemas.microsoft.com/office/drawing/2018/hyperlinkcolor" val="tx"/>
                    </a:ext>
                  </a:extLst>
                </a:hlinkClick>
              </a:rPr>
              <a:t>https://jp.cybozu.help/g/ja/intro/first/try</a:t>
            </a:r>
            <a:endParaRPr lang="en-US" altLang="ja-JP" sz="800" dirty="0">
              <a:solidFill>
                <a:schemeClr val="accent2"/>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4164641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プレースホルダー 4">
            <a:extLst>
              <a:ext uri="{FF2B5EF4-FFF2-40B4-BE49-F238E27FC236}">
                <a16:creationId xmlns:a16="http://schemas.microsoft.com/office/drawing/2014/main" id="{DEDB82C9-0D7D-C247-A655-DC167686423F}"/>
              </a:ext>
            </a:extLst>
          </p:cNvPr>
          <p:cNvSpPr>
            <a:spLocks noGrp="1"/>
          </p:cNvSpPr>
          <p:nvPr>
            <p:ph type="body" sz="quarter" idx="10"/>
          </p:nvPr>
        </p:nvSpPr>
        <p:spPr>
          <a:xfrm>
            <a:off x="374854" y="588933"/>
            <a:ext cx="8229599" cy="3717571"/>
          </a:xfrm>
        </p:spPr>
        <p:txBody>
          <a:bodyPr>
            <a:normAutofit/>
          </a:bodyPr>
          <a:lstStyle/>
          <a:p>
            <a:pPr marL="0" indent="0">
              <a:buNone/>
            </a:pPr>
            <a:r>
              <a:rPr lang="ja-JP" altLang="en-US" dirty="0">
                <a:latin typeface="游ゴシック" panose="020B0400000000000000" pitchFamily="50" charset="-128"/>
                <a:ea typeface="游ゴシック" panose="020B0400000000000000" pitchFamily="50" charset="-128"/>
              </a:rPr>
              <a:t>導入に関するお問い合わせは下記のページで受け付けております。</a:t>
            </a:r>
            <a:br>
              <a:rPr lang="en-US" altLang="ja-JP"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お気軽にお問合せください。</a:t>
            </a:r>
            <a:endParaRPr lang="en-US" altLang="ja-JP" dirty="0">
              <a:latin typeface="游ゴシック" panose="020B0400000000000000" pitchFamily="50" charset="-128"/>
              <a:ea typeface="游ゴシック" panose="020B0400000000000000" pitchFamily="50" charset="-128"/>
            </a:endParaRPr>
          </a:p>
          <a:p>
            <a:pPr marL="0" indent="0">
              <a:buNone/>
            </a:pPr>
            <a:r>
              <a:rPr lang="ja-JP" altLang="en-US" dirty="0">
                <a:latin typeface="游ゴシック" panose="020B0400000000000000" pitchFamily="50" charset="-128"/>
                <a:ea typeface="游ゴシック" panose="020B0400000000000000" pitchFamily="50" charset="-128"/>
              </a:rPr>
              <a:t>▼ </a:t>
            </a:r>
            <a:r>
              <a:rPr lang="ja-JP" altLang="en-US">
                <a:latin typeface="游ゴシック" panose="020B0400000000000000" pitchFamily="50" charset="-128"/>
                <a:ea typeface="游ゴシック" panose="020B0400000000000000" pitchFamily="50" charset="-128"/>
              </a:rPr>
              <a:t>お問い合わせ｜</a:t>
            </a:r>
            <a:r>
              <a:rPr lang="en-US" altLang="ja-JP">
                <a:latin typeface="游ゴシック" panose="020B0400000000000000" pitchFamily="50" charset="-128"/>
                <a:ea typeface="游ゴシック" panose="020B0400000000000000" pitchFamily="50" charset="-128"/>
              </a:rPr>
              <a:t>Garoon</a:t>
            </a:r>
            <a:r>
              <a:rPr lang="ja-JP" altLang="en-US">
                <a:latin typeface="游ゴシック" panose="020B0400000000000000" pitchFamily="50" charset="-128"/>
                <a:ea typeface="游ゴシック" panose="020B0400000000000000" pitchFamily="50" charset="-128"/>
              </a:rPr>
              <a:t>製品サイト</a:t>
            </a:r>
            <a:br>
              <a:rPr lang="en-US" altLang="ja-JP" dirty="0">
                <a:latin typeface="游ゴシック" panose="020B0400000000000000" pitchFamily="50" charset="-128"/>
                <a:ea typeface="游ゴシック" panose="020B0400000000000000" pitchFamily="50" charset="-128"/>
              </a:rPr>
            </a:br>
            <a:r>
              <a:rPr lang="en" altLang="ja-JP" dirty="0">
                <a:solidFill>
                  <a:srgbClr val="003399"/>
                </a:solidFill>
                <a:latin typeface="游ゴシック" panose="020B0400000000000000" pitchFamily="50" charset="-128"/>
                <a:ea typeface="游ゴシック" panose="020B0400000000000000" pitchFamily="50" charset="-128"/>
                <a:hlinkClick r:id="rId3">
                  <a:extLst>
                    <a:ext uri="{A12FA001-AC4F-418D-AE19-62706E023703}">
                      <ahyp:hlinkClr xmlns:ahyp="http://schemas.microsoft.com/office/drawing/2018/hyperlinkcolor" val="tx"/>
                    </a:ext>
                  </a:extLst>
                </a:hlinkClick>
              </a:rPr>
              <a:t>https://garoon.cybozu.co.jp/consult/</a:t>
            </a:r>
            <a:endParaRPr lang="ja-JP" altLang="en-US" dirty="0">
              <a:solidFill>
                <a:srgbClr val="003399"/>
              </a:solidFill>
              <a:latin typeface="游ゴシック" panose="020B0400000000000000" pitchFamily="50" charset="-128"/>
              <a:ea typeface="游ゴシック" panose="020B0400000000000000" pitchFamily="50" charset="-128"/>
            </a:endParaRPr>
          </a:p>
        </p:txBody>
      </p:sp>
      <p:sp>
        <p:nvSpPr>
          <p:cNvPr id="25" name="タイトル 1">
            <a:extLst>
              <a:ext uri="{FF2B5EF4-FFF2-40B4-BE49-F238E27FC236}">
                <a16:creationId xmlns:a16="http://schemas.microsoft.com/office/drawing/2014/main" id="{369A4C83-983A-B74C-A861-2B39FFCD9478}"/>
              </a:ext>
            </a:extLst>
          </p:cNvPr>
          <p:cNvSpPr>
            <a:spLocks noGrp="1"/>
          </p:cNvSpPr>
          <p:nvPr>
            <p:ph type="title"/>
          </p:nvPr>
        </p:nvSpPr>
        <p:spPr/>
        <p:txBody>
          <a:bodyPr/>
          <a:lstStyle/>
          <a:p>
            <a:r>
              <a:rPr lang="en-US" altLang="ja-JP"/>
              <a:t>Garoon</a:t>
            </a:r>
            <a:r>
              <a:rPr lang="en-US" altLang="ja-JP" dirty="0"/>
              <a:t> </a:t>
            </a:r>
            <a:r>
              <a:rPr lang="ja-JP" altLang="en-US" dirty="0"/>
              <a:t>に関するお問い合わせ</a:t>
            </a:r>
          </a:p>
        </p:txBody>
      </p:sp>
      <p:pic>
        <p:nvPicPr>
          <p:cNvPr id="3" name="グラフィックス 2">
            <a:extLst>
              <a:ext uri="{FF2B5EF4-FFF2-40B4-BE49-F238E27FC236}">
                <a16:creationId xmlns:a16="http://schemas.microsoft.com/office/drawing/2014/main" id="{CB3F1869-4F9A-4BDD-9C11-0FDB97486A9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532757" y="2139702"/>
            <a:ext cx="3667125" cy="2095500"/>
          </a:xfrm>
          <a:prstGeom prst="rect">
            <a:avLst/>
          </a:prstGeom>
        </p:spPr>
      </p:pic>
    </p:spTree>
    <p:extLst>
      <p:ext uri="{BB962C8B-B14F-4D97-AF65-F5344CB8AC3E}">
        <p14:creationId xmlns:p14="http://schemas.microsoft.com/office/powerpoint/2010/main" val="3403549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79BB74E7-38BF-5497-3D82-28465DAE623B}"/>
              </a:ext>
            </a:extLst>
          </p:cNvPr>
          <p:cNvSpPr>
            <a:spLocks noGrp="1"/>
          </p:cNvSpPr>
          <p:nvPr>
            <p:ph type="body" sz="quarter" idx="10"/>
          </p:nvPr>
        </p:nvSpPr>
        <p:spPr/>
        <p:txBody>
          <a:bodyPr>
            <a:normAutofit/>
          </a:bodyPr>
          <a:lstStyle/>
          <a:p>
            <a:pPr marL="0" indent="0">
              <a:buNone/>
            </a:pPr>
            <a:r>
              <a:rPr lang="ja-JP" altLang="en-US" dirty="0">
                <a:latin typeface="游ゴシック" panose="020B0400000000000000" pitchFamily="50" charset="-128"/>
                <a:ea typeface="游ゴシック" panose="020B0400000000000000" pitchFamily="50" charset="-128"/>
              </a:rPr>
              <a:t>この文書内における掲載情報の二次利用においては、ご自身の判断と責任の下に行ってください。サイボウズ株式会社は、それらの情報をご利用になることにより発生したあらゆる商業的損害・損失を含め一切の直接的、間接的、特殊的、付随的または結果的損失、損害について責任を負いません。</a:t>
            </a:r>
          </a:p>
          <a:p>
            <a:pPr marL="0" indent="0">
              <a:buNone/>
            </a:pPr>
            <a:br>
              <a:rPr lang="ja-JP" altLang="en-US"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本文書を一部引用して作成した文書には、次のような当社の著作権表示文を記載してください。</a:t>
            </a:r>
          </a:p>
          <a:p>
            <a:pPr marL="0" indent="0">
              <a:buNone/>
            </a:pPr>
            <a:r>
              <a:rPr lang="ja-JP" altLang="en-US" dirty="0">
                <a:latin typeface="游ゴシック" panose="020B0400000000000000" pitchFamily="50" charset="-128"/>
                <a:ea typeface="游ゴシック" panose="020B0400000000000000" pitchFamily="50" charset="-128"/>
              </a:rPr>
              <a:t>「この文書は、サイボウズ株式会社による</a:t>
            </a:r>
            <a:r>
              <a:rPr lang="en-US" altLang="ja-JP" dirty="0">
                <a:latin typeface="游ゴシック" panose="020B0400000000000000" pitchFamily="50" charset="-128"/>
                <a:ea typeface="游ゴシック" panose="020B0400000000000000" pitchFamily="50" charset="-128"/>
              </a:rPr>
              <a:t>『</a:t>
            </a:r>
            <a:r>
              <a:rPr lang="en-US" altLang="ja-JP">
                <a:latin typeface="游ゴシック" panose="020B0400000000000000" pitchFamily="50" charset="-128"/>
                <a:ea typeface="游ゴシック" panose="020B0400000000000000" pitchFamily="50" charset="-128"/>
              </a:rPr>
              <a:t>Garoon</a:t>
            </a:r>
            <a:r>
              <a:rPr lang="en-US" altLang="ja-JP" dirty="0">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導入前の検討事項</a:t>
            </a: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を一部引用しています。」</a:t>
            </a:r>
          </a:p>
          <a:p>
            <a:pPr marL="0" indent="0">
              <a:buNone/>
            </a:pPr>
            <a:br>
              <a:rPr lang="ja-JP" altLang="en-US"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本ファイルに編集を加えて二次利用する場合には、次のように修正箇所と修正者を明記してください。</a:t>
            </a:r>
          </a:p>
          <a:p>
            <a:pPr marL="0" indent="0">
              <a:buNone/>
            </a:pPr>
            <a:r>
              <a:rPr lang="ja-JP" altLang="en-US" dirty="0">
                <a:latin typeface="游ゴシック" panose="020B0400000000000000" pitchFamily="50" charset="-128"/>
                <a:ea typeface="游ゴシック" panose="020B0400000000000000" pitchFamily="50" charset="-128"/>
              </a:rPr>
              <a:t>「本ファイルの（修正箇所）は、（修正者）が編集しました。」 </a:t>
            </a:r>
          </a:p>
        </p:txBody>
      </p:sp>
      <p:sp>
        <p:nvSpPr>
          <p:cNvPr id="8" name="タイトル 1">
            <a:extLst>
              <a:ext uri="{FF2B5EF4-FFF2-40B4-BE49-F238E27FC236}">
                <a16:creationId xmlns:a16="http://schemas.microsoft.com/office/drawing/2014/main" id="{98B380F4-5C61-E149-A57B-FFCF564E1B35}"/>
              </a:ext>
            </a:extLst>
          </p:cNvPr>
          <p:cNvSpPr>
            <a:spLocks noGrp="1" noChangeArrowheads="1"/>
          </p:cNvSpPr>
          <p:nvPr>
            <p:ph type="title"/>
          </p:nvPr>
        </p:nvSpPr>
        <p:spPr/>
        <p:txBody>
          <a:bodyPr/>
          <a:lstStyle/>
          <a:p>
            <a:r>
              <a:rPr lang="ja-JP" altLang="en-US" dirty="0"/>
              <a:t>本文書の取り扱いについて</a:t>
            </a:r>
          </a:p>
        </p:txBody>
      </p:sp>
    </p:spTree>
    <p:extLst>
      <p:ext uri="{BB962C8B-B14F-4D97-AF65-F5344CB8AC3E}">
        <p14:creationId xmlns:p14="http://schemas.microsoft.com/office/powerpoint/2010/main" val="2760889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a:extLst>
              <a:ext uri="{FF2B5EF4-FFF2-40B4-BE49-F238E27FC236}">
                <a16:creationId xmlns:a16="http://schemas.microsoft.com/office/drawing/2014/main" id="{79BB74E7-38BF-5497-3D82-28465DAE623B}"/>
              </a:ext>
            </a:extLst>
          </p:cNvPr>
          <p:cNvSpPr>
            <a:spLocks noGrp="1"/>
          </p:cNvSpPr>
          <p:nvPr>
            <p:ph type="body" sz="quarter" idx="10"/>
          </p:nvPr>
        </p:nvSpPr>
        <p:spPr/>
        <p:txBody>
          <a:bodyPr>
            <a:normAutofit/>
          </a:bodyPr>
          <a:lstStyle/>
          <a:p>
            <a:pPr marL="0" indent="0">
              <a:buNone/>
            </a:pPr>
            <a:r>
              <a:rPr lang="ja-JP" altLang="en-US" dirty="0">
                <a:latin typeface="游ゴシック" panose="020B0400000000000000" pitchFamily="50" charset="-128"/>
                <a:ea typeface="游ゴシック" panose="020B0400000000000000" pitchFamily="50" charset="-128"/>
              </a:rPr>
              <a:t>記載された商品名、各製品名は各社の登録商標または商標です。</a:t>
            </a:r>
            <a:br>
              <a:rPr lang="ja-JP" altLang="en-US"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また、当社製品には他社の著作物が含まれている場合がございます。</a:t>
            </a:r>
            <a:br>
              <a:rPr lang="ja-JP" altLang="en-US" dirty="0">
                <a:latin typeface="游ゴシック" panose="020B0400000000000000" pitchFamily="50" charset="-128"/>
                <a:ea typeface="游ゴシック" panose="020B0400000000000000" pitchFamily="50" charset="-128"/>
              </a:rPr>
            </a:br>
            <a:r>
              <a:rPr lang="ja-JP" altLang="en-US" dirty="0">
                <a:latin typeface="游ゴシック" panose="020B0400000000000000" pitchFamily="50" charset="-128"/>
                <a:ea typeface="游ゴシック" panose="020B0400000000000000" pitchFamily="50" charset="-128"/>
              </a:rPr>
              <a:t>個別の商標･著作物に関する注記については、弊社の</a:t>
            </a:r>
            <a:r>
              <a:rPr lang="en-US" altLang="ja-JP" dirty="0">
                <a:latin typeface="游ゴシック" panose="020B0400000000000000" pitchFamily="50" charset="-128"/>
                <a:ea typeface="游ゴシック" panose="020B0400000000000000" pitchFamily="50" charset="-128"/>
              </a:rPr>
              <a:t>Web</a:t>
            </a:r>
            <a:r>
              <a:rPr lang="ja-JP" altLang="en-US" dirty="0">
                <a:latin typeface="游ゴシック" panose="020B0400000000000000" pitchFamily="50" charset="-128"/>
                <a:ea typeface="游ゴシック" panose="020B0400000000000000" pitchFamily="50" charset="-128"/>
              </a:rPr>
              <a:t>サイトをご参照ください。</a:t>
            </a:r>
            <a:endParaRPr lang="en-US" altLang="ja-JP" dirty="0">
              <a:latin typeface="游ゴシック" panose="020B0400000000000000" pitchFamily="50" charset="-128"/>
              <a:ea typeface="游ゴシック" panose="020B0400000000000000" pitchFamily="50" charset="-128"/>
            </a:endParaRPr>
          </a:p>
          <a:p>
            <a:pPr marL="0" indent="0">
              <a:buNone/>
            </a:pPr>
            <a:endParaRPr lang="ja-JP" altLang="en-US" dirty="0">
              <a:latin typeface="游ゴシック" panose="020B0400000000000000" pitchFamily="50" charset="-128"/>
              <a:ea typeface="游ゴシック" panose="020B0400000000000000" pitchFamily="50" charset="-128"/>
            </a:endParaRPr>
          </a:p>
          <a:p>
            <a:pPr marL="0" indent="0">
              <a:buNone/>
            </a:pPr>
            <a:r>
              <a:rPr lang="ja-JP" altLang="en-US" dirty="0">
                <a:latin typeface="游ゴシック" panose="020B0400000000000000" pitchFamily="50" charset="-128"/>
                <a:ea typeface="游ゴシック" panose="020B0400000000000000" pitchFamily="50" charset="-128"/>
              </a:rPr>
              <a:t>▼ 他社商標・著作物について</a:t>
            </a:r>
            <a:br>
              <a:rPr lang="ja-JP" altLang="en-US" dirty="0">
                <a:latin typeface="游ゴシック" panose="020B0400000000000000" pitchFamily="50" charset="-128"/>
                <a:ea typeface="游ゴシック" panose="020B0400000000000000" pitchFamily="50" charset="-128"/>
              </a:rPr>
            </a:br>
            <a:r>
              <a:rPr lang="en-US" altLang="ja-JP" dirty="0">
                <a:latin typeface="游ゴシック" panose="020B0400000000000000" pitchFamily="50" charset="-128"/>
                <a:ea typeface="游ゴシック" panose="020B0400000000000000" pitchFamily="50" charset="-128"/>
                <a:hlinkClick r:id="rId2"/>
              </a:rPr>
              <a:t>https://cybozu.co.jp/logotypes/other-trademark/</a:t>
            </a:r>
            <a:endParaRPr lang="en-US" altLang="ja-JP" dirty="0">
              <a:latin typeface="游ゴシック" panose="020B0400000000000000" pitchFamily="50" charset="-128"/>
              <a:ea typeface="游ゴシック" panose="020B0400000000000000" pitchFamily="50" charset="-128"/>
            </a:endParaRPr>
          </a:p>
        </p:txBody>
      </p:sp>
      <p:sp>
        <p:nvSpPr>
          <p:cNvPr id="8" name="タイトル 1">
            <a:extLst>
              <a:ext uri="{FF2B5EF4-FFF2-40B4-BE49-F238E27FC236}">
                <a16:creationId xmlns:a16="http://schemas.microsoft.com/office/drawing/2014/main" id="{98B380F4-5C61-E149-A57B-FFCF564E1B35}"/>
              </a:ext>
            </a:extLst>
          </p:cNvPr>
          <p:cNvSpPr>
            <a:spLocks noGrp="1" noChangeArrowheads="1"/>
          </p:cNvSpPr>
          <p:nvPr>
            <p:ph type="title"/>
          </p:nvPr>
        </p:nvSpPr>
        <p:spPr/>
        <p:txBody>
          <a:bodyPr/>
          <a:lstStyle/>
          <a:p>
            <a:r>
              <a:rPr lang="ja-JP" altLang="en-US" dirty="0"/>
              <a:t>本文書の商標について</a:t>
            </a:r>
          </a:p>
        </p:txBody>
      </p:sp>
    </p:spTree>
    <p:extLst>
      <p:ext uri="{BB962C8B-B14F-4D97-AF65-F5344CB8AC3E}">
        <p14:creationId xmlns:p14="http://schemas.microsoft.com/office/powerpoint/2010/main" val="370594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AAC29E3C-721B-A8F5-C9DF-ADD5071AE13B}"/>
              </a:ext>
            </a:extLst>
          </p:cNvPr>
          <p:cNvSpPr>
            <a:spLocks noGrp="1"/>
          </p:cNvSpPr>
          <p:nvPr>
            <p:ph type="body" sz="quarter" idx="10"/>
          </p:nvPr>
        </p:nvSpPr>
        <p:spPr>
          <a:xfrm>
            <a:off x="254204" y="854277"/>
            <a:ext cx="8229599" cy="3517673"/>
          </a:xfrm>
        </p:spPr>
        <p:txBody>
          <a:bodyPr/>
          <a:lstStyle/>
          <a:p>
            <a:pPr>
              <a:buFont typeface="Arial" panose="020B0604020202020204" pitchFamily="34" charset="0"/>
              <a:buChar char="•"/>
            </a:pPr>
            <a:r>
              <a:rPr lang="en-US" altLang="ja-JP"/>
              <a:t>Garoon</a:t>
            </a:r>
            <a:r>
              <a:rPr lang="en-US" altLang="ja-JP" dirty="0"/>
              <a:t> </a:t>
            </a:r>
            <a:r>
              <a:rPr lang="ja-JP" altLang="en-US" dirty="0"/>
              <a:t>導入の流れ</a:t>
            </a:r>
            <a:endParaRPr lang="en-US" altLang="ja-JP" dirty="0"/>
          </a:p>
          <a:p>
            <a:pPr>
              <a:buFont typeface="Arial" panose="020B0604020202020204" pitchFamily="34" charset="0"/>
              <a:buChar char="•"/>
            </a:pPr>
            <a:r>
              <a:rPr lang="ja-JP" altLang="en-US" dirty="0"/>
              <a:t>導入前の検討事項</a:t>
            </a:r>
            <a:endParaRPr lang="en-US" altLang="ja-JP" dirty="0"/>
          </a:p>
          <a:p>
            <a:pPr lvl="1">
              <a:buFont typeface="+mj-lt"/>
              <a:buAutoNum type="arabicPeriod"/>
            </a:pPr>
            <a:r>
              <a:rPr lang="ja-JP" altLang="en-US" dirty="0">
                <a:solidFill>
                  <a:schemeClr val="tx1"/>
                </a:solidFill>
              </a:rPr>
              <a:t>機能</a:t>
            </a:r>
            <a:endParaRPr lang="en-US" altLang="ja-JP" dirty="0">
              <a:solidFill>
                <a:schemeClr val="tx1"/>
              </a:solidFill>
            </a:endParaRPr>
          </a:p>
          <a:p>
            <a:pPr lvl="1">
              <a:buFont typeface="+mj-lt"/>
              <a:buAutoNum type="arabicPeriod"/>
            </a:pPr>
            <a:r>
              <a:rPr lang="ja-JP" altLang="en-US" dirty="0">
                <a:solidFill>
                  <a:schemeClr val="tx1"/>
                </a:solidFill>
              </a:rPr>
              <a:t>データ移行</a:t>
            </a:r>
            <a:endParaRPr lang="en-US" altLang="ja-JP" dirty="0">
              <a:solidFill>
                <a:schemeClr val="tx1"/>
              </a:solidFill>
            </a:endParaRPr>
          </a:p>
          <a:p>
            <a:pPr lvl="1">
              <a:buFont typeface="+mj-lt"/>
              <a:buAutoNum type="arabicPeriod"/>
            </a:pPr>
            <a:r>
              <a:rPr lang="ja-JP" altLang="en-US" dirty="0">
                <a:solidFill>
                  <a:schemeClr val="tx1"/>
                </a:solidFill>
              </a:rPr>
              <a:t>ユーザー </a:t>
            </a:r>
            <a:r>
              <a:rPr lang="en-US" altLang="ja-JP" dirty="0">
                <a:solidFill>
                  <a:schemeClr val="tx1"/>
                </a:solidFill>
              </a:rPr>
              <a:t>/ </a:t>
            </a:r>
            <a:r>
              <a:rPr lang="ja-JP" altLang="en-US" dirty="0">
                <a:solidFill>
                  <a:schemeClr val="tx1"/>
                </a:solidFill>
              </a:rPr>
              <a:t>組織</a:t>
            </a:r>
            <a:endParaRPr lang="en-US" altLang="ja-JP" dirty="0">
              <a:solidFill>
                <a:schemeClr val="tx1"/>
              </a:solidFill>
            </a:endParaRPr>
          </a:p>
          <a:p>
            <a:pPr lvl="1">
              <a:buFont typeface="+mj-lt"/>
              <a:buAutoNum type="arabicPeriod"/>
            </a:pPr>
            <a:r>
              <a:rPr lang="ja-JP" altLang="en-US" dirty="0">
                <a:solidFill>
                  <a:schemeClr val="tx1"/>
                </a:solidFill>
              </a:rPr>
              <a:t>運用</a:t>
            </a:r>
            <a:endParaRPr lang="en-US" altLang="ja-JP" dirty="0">
              <a:solidFill>
                <a:schemeClr val="tx1"/>
              </a:solidFill>
            </a:endParaRPr>
          </a:p>
          <a:p>
            <a:pPr lvl="1">
              <a:buFont typeface="+mj-lt"/>
              <a:buAutoNum type="arabicPeriod"/>
            </a:pPr>
            <a:r>
              <a:rPr lang="ja-JP" altLang="en-US" dirty="0">
                <a:solidFill>
                  <a:schemeClr val="tx1"/>
                </a:solidFill>
              </a:rPr>
              <a:t>セキュリティ</a:t>
            </a:r>
            <a:endParaRPr lang="en-US" altLang="ja-JP" dirty="0">
              <a:solidFill>
                <a:schemeClr val="tx1"/>
              </a:solidFill>
            </a:endParaRPr>
          </a:p>
          <a:p>
            <a:pPr>
              <a:buFont typeface="Arial" panose="020B0604020202020204" pitchFamily="34" charset="0"/>
              <a:buChar char="•"/>
            </a:pPr>
            <a:r>
              <a:rPr lang="ja-JP" altLang="en-US" dirty="0"/>
              <a:t>今後ご検討いただきたいこと</a:t>
            </a:r>
            <a:endParaRPr lang="en-US" altLang="ja-JP" dirty="0"/>
          </a:p>
        </p:txBody>
      </p:sp>
      <p:sp>
        <p:nvSpPr>
          <p:cNvPr id="3" name="タイトル 2">
            <a:extLst>
              <a:ext uri="{FF2B5EF4-FFF2-40B4-BE49-F238E27FC236}">
                <a16:creationId xmlns:a16="http://schemas.microsoft.com/office/drawing/2014/main" id="{E6877BAA-465C-DE4B-B045-A5F1720495DD}"/>
              </a:ext>
            </a:extLst>
          </p:cNvPr>
          <p:cNvSpPr>
            <a:spLocks noGrp="1"/>
          </p:cNvSpPr>
          <p:nvPr>
            <p:ph type="title"/>
          </p:nvPr>
        </p:nvSpPr>
        <p:spPr>
          <a:xfrm>
            <a:off x="219770" y="195487"/>
            <a:ext cx="8229600" cy="433286"/>
          </a:xfrm>
        </p:spPr>
        <p:txBody>
          <a:bodyPr/>
          <a:lstStyle/>
          <a:p>
            <a:r>
              <a:rPr lang="ja-JP" altLang="en-US" dirty="0"/>
              <a:t>目次</a:t>
            </a:r>
          </a:p>
        </p:txBody>
      </p:sp>
      <p:sp>
        <p:nvSpPr>
          <p:cNvPr id="4" name="テキスト プレースホルダー 1">
            <a:extLst>
              <a:ext uri="{FF2B5EF4-FFF2-40B4-BE49-F238E27FC236}">
                <a16:creationId xmlns:a16="http://schemas.microsoft.com/office/drawing/2014/main" id="{CE99605C-67F8-1C46-936B-8300F9345082}"/>
              </a:ext>
            </a:extLst>
          </p:cNvPr>
          <p:cNvSpPr txBox="1">
            <a:spLocks/>
          </p:cNvSpPr>
          <p:nvPr/>
        </p:nvSpPr>
        <p:spPr>
          <a:xfrm>
            <a:off x="1331640" y="414005"/>
            <a:ext cx="8229599" cy="4956761"/>
          </a:xfrm>
          <a:prstGeom prst="rect">
            <a:avLst/>
          </a:prstGeom>
        </p:spPr>
        <p:txBody>
          <a:bodyPr vert="horz" lIns="91440" tIns="45720" rIns="91440" bIns="45720" numCol="2" spcCol="0" rtlCol="0">
            <a:normAutofit/>
          </a:bodyPr>
          <a:lstStyle>
            <a:lvl1pPr marL="257168" indent="-257168" algn="l" defTabSz="685800" rtl="0" eaLnBrk="1" latinLnBrk="0" hangingPunct="1">
              <a:lnSpc>
                <a:spcPct val="120000"/>
              </a:lnSpc>
              <a:spcBef>
                <a:spcPts val="750"/>
              </a:spcBef>
              <a:buClr>
                <a:schemeClr val="accent2"/>
              </a:buClr>
              <a:buFont typeface="+mj-lt"/>
              <a:buAutoNum type="arabicPeriod"/>
              <a:tabLst/>
              <a:defRPr kumimoji="1" sz="1400" b="1" i="0" kern="1200">
                <a:solidFill>
                  <a:schemeClr val="tx1"/>
                </a:solidFill>
                <a:latin typeface="Yu Gothic" panose="020B0400000000000000" pitchFamily="34" charset="-128"/>
                <a:ea typeface="Yu Gothic" panose="020B0400000000000000" pitchFamily="34" charset="-128"/>
                <a:cs typeface="+mn-cs"/>
              </a:defRPr>
            </a:lvl1pPr>
            <a:lvl2pPr marL="600060" indent="-257168" algn="l" defTabSz="685800" rtl="0" eaLnBrk="1" latinLnBrk="0" hangingPunct="1">
              <a:lnSpc>
                <a:spcPct val="120000"/>
              </a:lnSpc>
              <a:spcBef>
                <a:spcPts val="225"/>
              </a:spcBef>
              <a:buClr>
                <a:schemeClr val="accent3"/>
              </a:buClr>
              <a:buFont typeface="+mj-lt"/>
              <a:buAutoNum type="romanLcPeriod"/>
              <a:tabLst/>
              <a:defRPr kumimoji="1" sz="1100" b="1" i="0" kern="1200">
                <a:solidFill>
                  <a:schemeClr val="tx2"/>
                </a:solidFill>
                <a:latin typeface="Yu Gothic" panose="020B0400000000000000" pitchFamily="34" charset="-128"/>
                <a:ea typeface="Yu Gothic" panose="020B0400000000000000" pitchFamily="34" charset="-128"/>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b="0" i="0" kern="1200">
                <a:solidFill>
                  <a:schemeClr val="tx1"/>
                </a:solidFill>
                <a:latin typeface="Yu Gothic" panose="020B0400000000000000" pitchFamily="34" charset="-128"/>
                <a:ea typeface="Yu Gothic" panose="020B0400000000000000" pitchFamily="34" charset="-128"/>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1"/>
                </a:solidFill>
                <a:latin typeface="Yu Gothic" panose="020B0400000000000000" pitchFamily="34" charset="-128"/>
                <a:ea typeface="Yu Gothic" panose="020B0400000000000000" pitchFamily="34" charset="-128"/>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b="0" i="0" kern="1200">
                <a:solidFill>
                  <a:schemeClr val="tx1"/>
                </a:solidFill>
                <a:latin typeface="Yu Gothic" panose="020B0400000000000000" pitchFamily="34" charset="-128"/>
                <a:ea typeface="Yu Gothic" panose="020B0400000000000000" pitchFamily="34" charset="-128"/>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a:lstStyle>
          <a:p>
            <a:endParaRPr lang="ja-JP" altLang="en-US" dirty="0"/>
          </a:p>
        </p:txBody>
      </p:sp>
    </p:spTree>
    <p:extLst>
      <p:ext uri="{BB962C8B-B14F-4D97-AF65-F5344CB8AC3E}">
        <p14:creationId xmlns:p14="http://schemas.microsoft.com/office/powerpoint/2010/main" val="2127717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FD0A2-34EA-4CC6-9B1F-A78A73D64943}"/>
              </a:ext>
            </a:extLst>
          </p:cNvPr>
          <p:cNvSpPr>
            <a:spLocks noGrp="1"/>
          </p:cNvSpPr>
          <p:nvPr>
            <p:ph type="title"/>
          </p:nvPr>
        </p:nvSpPr>
        <p:spPr/>
        <p:txBody>
          <a:bodyPr>
            <a:normAutofit/>
          </a:bodyPr>
          <a:lstStyle/>
          <a:p>
            <a:r>
              <a:rPr lang="en-US" altLang="ja-JP">
                <a:latin typeface="游ゴシック" panose="020B0400000000000000" pitchFamily="50" charset="-128"/>
                <a:ea typeface="游ゴシック" panose="020B0400000000000000" pitchFamily="50" charset="-128"/>
              </a:rPr>
              <a:t>Garoon</a:t>
            </a:r>
            <a:r>
              <a:rPr lang="en-US" altLang="ja-JP" dirty="0">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導入の流れ</a:t>
            </a:r>
          </a:p>
        </p:txBody>
      </p:sp>
    </p:spTree>
    <p:extLst>
      <p:ext uri="{BB962C8B-B14F-4D97-AF65-F5344CB8AC3E}">
        <p14:creationId xmlns:p14="http://schemas.microsoft.com/office/powerpoint/2010/main" val="2600878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テキスト プレースホルダー 4">
            <a:extLst>
              <a:ext uri="{FF2B5EF4-FFF2-40B4-BE49-F238E27FC236}">
                <a16:creationId xmlns:a16="http://schemas.microsoft.com/office/drawing/2014/main" id="{DEDB82C9-0D7D-C247-A655-DC167686423F}"/>
              </a:ext>
            </a:extLst>
          </p:cNvPr>
          <p:cNvSpPr>
            <a:spLocks noGrp="1"/>
          </p:cNvSpPr>
          <p:nvPr>
            <p:ph type="body" sz="quarter" idx="10"/>
          </p:nvPr>
        </p:nvSpPr>
        <p:spPr/>
        <p:txBody>
          <a:bodyPr>
            <a:normAutofit/>
          </a:bodyPr>
          <a:lstStyle/>
          <a:p>
            <a:pPr marL="0" indent="0">
              <a:buNone/>
            </a:pPr>
            <a:r>
              <a:rPr lang="ja-JP" altLang="en-US" dirty="0">
                <a:latin typeface="游ゴシック" panose="020B0400000000000000" pitchFamily="50" charset="-128"/>
                <a:ea typeface="游ゴシック" panose="020B0400000000000000" pitchFamily="50" charset="-128"/>
              </a:rPr>
              <a:t>本資料では導入前の検討事項として、機能・データ移行・ユーザー </a:t>
            </a:r>
            <a:r>
              <a:rPr lang="en-US" altLang="ja-JP" dirty="0">
                <a:latin typeface="游ゴシック" panose="020B0400000000000000" pitchFamily="50" charset="-128"/>
                <a:ea typeface="游ゴシック" panose="020B0400000000000000" pitchFamily="50" charset="-128"/>
              </a:rPr>
              <a:t>/ </a:t>
            </a:r>
            <a:r>
              <a:rPr lang="ja-JP" altLang="en-US" dirty="0">
                <a:latin typeface="游ゴシック" panose="020B0400000000000000" pitchFamily="50" charset="-128"/>
                <a:ea typeface="游ゴシック" panose="020B0400000000000000" pitchFamily="50" charset="-128"/>
              </a:rPr>
              <a:t>組織・運用・セキュリティの</a:t>
            </a:r>
            <a:br>
              <a:rPr lang="ja-JP" altLang="en-US" dirty="0">
                <a:latin typeface="游ゴシック" panose="020B0400000000000000" pitchFamily="50" charset="-128"/>
                <a:ea typeface="游ゴシック" panose="020B0400000000000000" pitchFamily="50" charset="-128"/>
              </a:rPr>
            </a:br>
            <a:r>
              <a:rPr lang="en-US" altLang="ja-JP" dirty="0">
                <a:latin typeface="游ゴシック" panose="020B0400000000000000" pitchFamily="50" charset="-128"/>
                <a:ea typeface="游ゴシック" panose="020B0400000000000000" pitchFamily="50" charset="-128"/>
              </a:rPr>
              <a:t>5</a:t>
            </a:r>
            <a:r>
              <a:rPr lang="ja-JP" altLang="en-US" dirty="0">
                <a:latin typeface="游ゴシック" panose="020B0400000000000000" pitchFamily="50" charset="-128"/>
                <a:ea typeface="游ゴシック" panose="020B0400000000000000" pitchFamily="50" charset="-128"/>
              </a:rPr>
              <a:t>点についてご説明します。</a:t>
            </a:r>
          </a:p>
        </p:txBody>
      </p:sp>
      <p:sp>
        <p:nvSpPr>
          <p:cNvPr id="25" name="タイトル 1">
            <a:extLst>
              <a:ext uri="{FF2B5EF4-FFF2-40B4-BE49-F238E27FC236}">
                <a16:creationId xmlns:a16="http://schemas.microsoft.com/office/drawing/2014/main" id="{369A4C83-983A-B74C-A861-2B39FFCD9478}"/>
              </a:ext>
            </a:extLst>
          </p:cNvPr>
          <p:cNvSpPr>
            <a:spLocks noGrp="1"/>
          </p:cNvSpPr>
          <p:nvPr>
            <p:ph type="title"/>
          </p:nvPr>
        </p:nvSpPr>
        <p:spPr/>
        <p:txBody>
          <a:bodyPr/>
          <a:lstStyle/>
          <a:p>
            <a:r>
              <a:rPr lang="en-US" altLang="ja-JP"/>
              <a:t>Garoon</a:t>
            </a:r>
            <a:r>
              <a:rPr lang="en-US" altLang="ja-JP" dirty="0"/>
              <a:t> </a:t>
            </a:r>
            <a:r>
              <a:rPr lang="ja-JP" altLang="en-US" dirty="0"/>
              <a:t>導入の流れ</a:t>
            </a:r>
          </a:p>
        </p:txBody>
      </p:sp>
      <p:grpSp>
        <p:nvGrpSpPr>
          <p:cNvPr id="3" name="グループ化 2"/>
          <p:cNvGrpSpPr/>
          <p:nvPr/>
        </p:nvGrpSpPr>
        <p:grpSpPr>
          <a:xfrm>
            <a:off x="467544" y="1923678"/>
            <a:ext cx="7848872" cy="1952064"/>
            <a:chOff x="755576" y="1923678"/>
            <a:chExt cx="7344816" cy="1952064"/>
          </a:xfrm>
        </p:grpSpPr>
        <p:grpSp>
          <p:nvGrpSpPr>
            <p:cNvPr id="2" name="グループ化 1"/>
            <p:cNvGrpSpPr/>
            <p:nvPr/>
          </p:nvGrpSpPr>
          <p:grpSpPr>
            <a:xfrm>
              <a:off x="755576" y="1923678"/>
              <a:ext cx="7344816" cy="1952064"/>
              <a:chOff x="1547664" y="1923678"/>
              <a:chExt cx="6046765" cy="1952064"/>
            </a:xfrm>
          </p:grpSpPr>
          <p:sp>
            <p:nvSpPr>
              <p:cNvPr id="5" name="矢印: 五方向 26">
                <a:extLst>
                  <a:ext uri="{FF2B5EF4-FFF2-40B4-BE49-F238E27FC236}">
                    <a16:creationId xmlns:a16="http://schemas.microsoft.com/office/drawing/2014/main" id="{4DE74BC8-2D6B-47B1-8E01-EA0156A7FABE}"/>
                  </a:ext>
                  <a:ext uri="{C183D7F6-B498-43B3-948B-1728B52AA6E4}">
                    <adec:decorative xmlns:adec="http://schemas.microsoft.com/office/drawing/2017/decorative" val="1"/>
                  </a:ext>
                </a:extLst>
              </p:cNvPr>
              <p:cNvSpPr/>
              <p:nvPr/>
            </p:nvSpPr>
            <p:spPr bwMode="auto">
              <a:xfrm>
                <a:off x="1547664" y="1923678"/>
                <a:ext cx="3201527" cy="1952063"/>
              </a:xfrm>
              <a:prstGeom prst="homePlate">
                <a:avLst>
                  <a:gd name="adj" fmla="val 10333"/>
                </a:avLst>
              </a:prstGeom>
              <a:solidFill>
                <a:srgbClr val="003399"/>
              </a:solidFill>
              <a:ln w="22225">
                <a:solidFill>
                  <a:srgbClr val="003399"/>
                </a:solidFill>
              </a:ln>
            </p:spPr>
            <p:style>
              <a:lnRef idx="2">
                <a:schemeClr val="accent2"/>
              </a:lnRef>
              <a:fillRef idx="1">
                <a:schemeClr val="lt1"/>
              </a:fillRef>
              <a:effectRef idx="0">
                <a:schemeClr val="accent2"/>
              </a:effectRef>
              <a:fontRef idx="minor">
                <a:schemeClr val="dk1"/>
              </a:fontRef>
            </p:style>
            <p:txBody>
              <a:bodyPr vert="horz" wrap="square" lIns="162000" tIns="135000" rIns="162000" bIns="135000" numCol="2" rtlCol="0" anchor="ctr" anchorCtr="0" compatLnSpc="1">
                <a:prstTxWarp prst="textNoShape">
                  <a:avLst/>
                </a:prstTxWarp>
              </a:bodyPr>
              <a:lstStyle/>
              <a:p>
                <a:endParaRPr lang="ja-JP" altLang="en-US" sz="1350" b="1" dirty="0">
                  <a:solidFill>
                    <a:schemeClr val="bg1"/>
                  </a:solidFill>
                  <a:latin typeface="游ゴシック" panose="020B0400000000000000" pitchFamily="50" charset="-128"/>
                  <a:ea typeface="游ゴシック" panose="020B0400000000000000" pitchFamily="50" charset="-128"/>
                </a:endParaRPr>
              </a:p>
            </p:txBody>
          </p:sp>
          <p:sp>
            <p:nvSpPr>
              <p:cNvPr id="6" name="矢印: 五方向 32">
                <a:extLst>
                  <a:ext uri="{FF2B5EF4-FFF2-40B4-BE49-F238E27FC236}">
                    <a16:creationId xmlns:a16="http://schemas.microsoft.com/office/drawing/2014/main" id="{15DB4AF5-5AF9-4F26-A4A5-B81258F7DA32}"/>
                  </a:ext>
                  <a:ext uri="{C183D7F6-B498-43B3-948B-1728B52AA6E4}">
                    <adec:decorative xmlns:adec="http://schemas.microsoft.com/office/drawing/2017/decorative" val="1"/>
                  </a:ext>
                </a:extLst>
              </p:cNvPr>
              <p:cNvSpPr/>
              <p:nvPr/>
            </p:nvSpPr>
            <p:spPr bwMode="auto">
              <a:xfrm>
                <a:off x="6161844" y="1923678"/>
                <a:ext cx="1432585" cy="1952062"/>
              </a:xfrm>
              <a:prstGeom prst="homePlate">
                <a:avLst>
                  <a:gd name="adj" fmla="val 14104"/>
                </a:avLst>
              </a:prstGeom>
              <a:solidFill>
                <a:schemeClr val="bg2"/>
              </a:solidFill>
              <a:ln w="19050">
                <a:solidFill>
                  <a:schemeClr val="tx2"/>
                </a:solidFill>
              </a:ln>
            </p:spPr>
            <p:style>
              <a:lnRef idx="2">
                <a:schemeClr val="accent2"/>
              </a:lnRef>
              <a:fillRef idx="1">
                <a:schemeClr val="lt1"/>
              </a:fillRef>
              <a:effectRef idx="0">
                <a:schemeClr val="accent2"/>
              </a:effectRef>
              <a:fontRef idx="minor">
                <a:schemeClr val="dk1"/>
              </a:fontRef>
            </p:style>
            <p:txBody>
              <a:bodyPr vert="horz" wrap="square" lIns="34637" tIns="46183" rIns="34637" bIns="0" numCol="1" rtlCol="0" anchor="ctr" anchorCtr="0" compatLnSpc="1">
                <a:prstTxWarp prst="textNoShape">
                  <a:avLst/>
                </a:prstTxWarp>
              </a:bodyPr>
              <a:lstStyle/>
              <a:p>
                <a:pPr algn="ctr"/>
                <a:r>
                  <a:rPr lang="ja-JP" altLang="en-US" sz="1050" b="1" dirty="0">
                    <a:solidFill>
                      <a:schemeClr val="tx1"/>
                    </a:solidFill>
                    <a:latin typeface="游ゴシック" panose="020B0400000000000000" pitchFamily="50" charset="-128"/>
                    <a:ea typeface="游ゴシック" panose="020B0400000000000000" pitchFamily="50" charset="-128"/>
                  </a:rPr>
                  <a:t>利用ユーザーへの</a:t>
                </a:r>
                <a:endParaRPr lang="en-US" altLang="ja-JP" sz="1050" b="1" dirty="0">
                  <a:solidFill>
                    <a:schemeClr val="tx1"/>
                  </a:solidFill>
                  <a:latin typeface="游ゴシック" panose="020B0400000000000000" pitchFamily="50" charset="-128"/>
                  <a:ea typeface="游ゴシック" panose="020B0400000000000000" pitchFamily="50" charset="-128"/>
                </a:endParaRPr>
              </a:p>
              <a:p>
                <a:pPr algn="ctr"/>
                <a:r>
                  <a:rPr lang="ja-JP" altLang="en-US" sz="1050" b="1" dirty="0">
                    <a:solidFill>
                      <a:schemeClr val="tx1"/>
                    </a:solidFill>
                    <a:latin typeface="游ゴシック" panose="020B0400000000000000" pitchFamily="50" charset="-128"/>
                    <a:ea typeface="游ゴシック" panose="020B0400000000000000" pitchFamily="50" charset="-128"/>
                  </a:rPr>
                  <a:t>説明</a:t>
                </a:r>
                <a:endParaRPr lang="en-US" altLang="ja-JP" sz="1050" b="1" dirty="0">
                  <a:solidFill>
                    <a:schemeClr val="tx1"/>
                  </a:solidFill>
                  <a:latin typeface="游ゴシック" panose="020B0400000000000000" pitchFamily="50" charset="-128"/>
                  <a:ea typeface="游ゴシック" panose="020B0400000000000000" pitchFamily="50" charset="-128"/>
                </a:endParaRPr>
              </a:p>
            </p:txBody>
          </p:sp>
          <p:sp>
            <p:nvSpPr>
              <p:cNvPr id="8" name="矢印: 五方向 10">
                <a:extLst>
                  <a:ext uri="{FF2B5EF4-FFF2-40B4-BE49-F238E27FC236}">
                    <a16:creationId xmlns:a16="http://schemas.microsoft.com/office/drawing/2014/main" id="{218FB45C-286D-4D1E-B682-5B2F7CE966B5}"/>
                  </a:ext>
                  <a:ext uri="{C183D7F6-B498-43B3-948B-1728B52AA6E4}">
                    <adec:decorative xmlns:adec="http://schemas.microsoft.com/office/drawing/2017/decorative" val="1"/>
                  </a:ext>
                </a:extLst>
              </p:cNvPr>
              <p:cNvSpPr/>
              <p:nvPr/>
            </p:nvSpPr>
            <p:spPr bwMode="auto">
              <a:xfrm>
                <a:off x="4809491" y="2936245"/>
                <a:ext cx="1292052" cy="939497"/>
              </a:xfrm>
              <a:prstGeom prst="homePlate">
                <a:avLst>
                  <a:gd name="adj" fmla="val 14104"/>
                </a:avLst>
              </a:prstGeom>
              <a:solidFill>
                <a:schemeClr val="bg2"/>
              </a:solidFill>
              <a:ln w="19050">
                <a:solidFill>
                  <a:schemeClr val="tx2"/>
                </a:solidFill>
              </a:ln>
            </p:spPr>
            <p:style>
              <a:lnRef idx="2">
                <a:schemeClr val="accent2"/>
              </a:lnRef>
              <a:fillRef idx="1">
                <a:schemeClr val="lt1"/>
              </a:fillRef>
              <a:effectRef idx="0">
                <a:schemeClr val="accent2"/>
              </a:effectRef>
              <a:fontRef idx="minor">
                <a:schemeClr val="dk1"/>
              </a:fontRef>
            </p:style>
            <p:txBody>
              <a:bodyPr vert="horz" wrap="square" lIns="34637" tIns="46183" rIns="34637" bIns="0" numCol="1" rtlCol="0" anchor="ctr" anchorCtr="0" compatLnSpc="1">
                <a:prstTxWarp prst="textNoShape">
                  <a:avLst/>
                </a:prstTxWarp>
              </a:bodyPr>
              <a:lstStyle/>
              <a:p>
                <a:pPr algn="ctr"/>
                <a:r>
                  <a:rPr lang="ja-JP" altLang="en-US" sz="1050" b="1" dirty="0">
                    <a:solidFill>
                      <a:schemeClr val="tx1"/>
                    </a:solidFill>
                    <a:latin typeface="游ゴシック" panose="020B0400000000000000" pitchFamily="50" charset="-128"/>
                    <a:ea typeface="游ゴシック" panose="020B0400000000000000" pitchFamily="50" charset="-128"/>
                  </a:rPr>
                  <a:t>カスタマイズの</a:t>
                </a:r>
                <a:endParaRPr lang="en-US" altLang="ja-JP" sz="1050" b="1" dirty="0">
                  <a:solidFill>
                    <a:schemeClr val="tx1"/>
                  </a:solidFill>
                  <a:latin typeface="游ゴシック" panose="020B0400000000000000" pitchFamily="50" charset="-128"/>
                  <a:ea typeface="游ゴシック" panose="020B0400000000000000" pitchFamily="50" charset="-128"/>
                </a:endParaRPr>
              </a:p>
              <a:p>
                <a:pPr algn="ctr"/>
                <a:r>
                  <a:rPr lang="ja-JP" altLang="en-US" sz="1050" b="1" dirty="0">
                    <a:solidFill>
                      <a:schemeClr val="tx1"/>
                    </a:solidFill>
                    <a:latin typeface="游ゴシック" panose="020B0400000000000000" pitchFamily="50" charset="-128"/>
                    <a:ea typeface="游ゴシック" panose="020B0400000000000000" pitchFamily="50" charset="-128"/>
                  </a:rPr>
                  <a:t>検討</a:t>
                </a:r>
              </a:p>
            </p:txBody>
          </p:sp>
          <p:sp>
            <p:nvSpPr>
              <p:cNvPr id="9" name="矢印: 五方向 11">
                <a:extLst>
                  <a:ext uri="{FF2B5EF4-FFF2-40B4-BE49-F238E27FC236}">
                    <a16:creationId xmlns:a16="http://schemas.microsoft.com/office/drawing/2014/main" id="{3B93F70F-DA06-446D-9049-629F9365E2D5}"/>
                  </a:ext>
                  <a:ext uri="{C183D7F6-B498-43B3-948B-1728B52AA6E4}">
                    <adec:decorative xmlns:adec="http://schemas.microsoft.com/office/drawing/2017/decorative" val="1"/>
                  </a:ext>
                </a:extLst>
              </p:cNvPr>
              <p:cNvSpPr/>
              <p:nvPr/>
            </p:nvSpPr>
            <p:spPr bwMode="auto">
              <a:xfrm>
                <a:off x="4809491" y="1923678"/>
                <a:ext cx="1292052" cy="935784"/>
              </a:xfrm>
              <a:prstGeom prst="homePlate">
                <a:avLst>
                  <a:gd name="adj" fmla="val 14104"/>
                </a:avLst>
              </a:prstGeom>
              <a:solidFill>
                <a:schemeClr val="bg2"/>
              </a:solidFill>
              <a:ln w="19050">
                <a:solidFill>
                  <a:schemeClr val="tx2"/>
                </a:solidFill>
              </a:ln>
            </p:spPr>
            <p:style>
              <a:lnRef idx="2">
                <a:schemeClr val="accent2"/>
              </a:lnRef>
              <a:fillRef idx="1">
                <a:schemeClr val="lt1"/>
              </a:fillRef>
              <a:effectRef idx="0">
                <a:schemeClr val="accent2"/>
              </a:effectRef>
              <a:fontRef idx="minor">
                <a:schemeClr val="dk1"/>
              </a:fontRef>
            </p:style>
            <p:txBody>
              <a:bodyPr vert="horz" wrap="square" lIns="34637" tIns="46183" rIns="34637" bIns="0" numCol="1" rtlCol="0" anchor="ctr" anchorCtr="0" compatLnSpc="1">
                <a:prstTxWarp prst="textNoShape">
                  <a:avLst/>
                </a:prstTxWarp>
              </a:bodyPr>
              <a:lstStyle/>
              <a:p>
                <a:pPr algn="ctr"/>
                <a:r>
                  <a:rPr lang="ja-JP" altLang="en-US" sz="1050" b="1" dirty="0">
                    <a:solidFill>
                      <a:schemeClr val="tx1"/>
                    </a:solidFill>
                    <a:latin typeface="游ゴシック" panose="020B0400000000000000" pitchFamily="50" charset="-128"/>
                    <a:ea typeface="游ゴシック" panose="020B0400000000000000" pitchFamily="50" charset="-128"/>
                  </a:rPr>
                  <a:t>標準機能の</a:t>
                </a:r>
                <a:endParaRPr lang="en-US" altLang="ja-JP" sz="1050" b="1" dirty="0">
                  <a:solidFill>
                    <a:schemeClr val="tx1"/>
                  </a:solidFill>
                  <a:latin typeface="游ゴシック" panose="020B0400000000000000" pitchFamily="50" charset="-128"/>
                  <a:ea typeface="游ゴシック" panose="020B0400000000000000" pitchFamily="50" charset="-128"/>
                </a:endParaRPr>
              </a:p>
              <a:p>
                <a:pPr algn="ctr"/>
                <a:r>
                  <a:rPr lang="ja-JP" altLang="en-US" sz="1050" b="1" dirty="0">
                    <a:solidFill>
                      <a:schemeClr val="tx1"/>
                    </a:solidFill>
                    <a:latin typeface="游ゴシック" panose="020B0400000000000000" pitchFamily="50" charset="-128"/>
                    <a:ea typeface="游ゴシック" panose="020B0400000000000000" pitchFamily="50" charset="-128"/>
                  </a:rPr>
                  <a:t>設定</a:t>
                </a:r>
              </a:p>
            </p:txBody>
          </p:sp>
        </p:grpSp>
        <p:sp>
          <p:nvSpPr>
            <p:cNvPr id="7" name="テキスト ボックス 6">
              <a:extLst>
                <a:ext uri="{FF2B5EF4-FFF2-40B4-BE49-F238E27FC236}">
                  <a16:creationId xmlns:a16="http://schemas.microsoft.com/office/drawing/2014/main" id="{4FBF93A4-00D0-4AEF-9B31-C07D3D0DA7E8}"/>
                </a:ext>
                <a:ext uri="{C183D7F6-B498-43B3-948B-1728B52AA6E4}">
                  <adec:decorative xmlns:adec="http://schemas.microsoft.com/office/drawing/2017/decorative" val="1"/>
                </a:ext>
              </a:extLst>
            </p:cNvPr>
            <p:cNvSpPr txBox="1"/>
            <p:nvPr/>
          </p:nvSpPr>
          <p:spPr>
            <a:xfrm>
              <a:off x="1043608" y="2600585"/>
              <a:ext cx="945290" cy="492443"/>
            </a:xfrm>
            <a:prstGeom prst="rect">
              <a:avLst/>
            </a:prstGeom>
            <a:noFill/>
          </p:spPr>
          <p:txBody>
            <a:bodyPr wrap="square" rtlCol="0">
              <a:spAutoFit/>
            </a:bodyPr>
            <a:lstStyle/>
            <a:p>
              <a:r>
                <a:rPr lang="ja-JP" altLang="en-US" sz="1300" b="1" dirty="0">
                  <a:solidFill>
                    <a:schemeClr val="bg1"/>
                  </a:solidFill>
                  <a:latin typeface="游ゴシック" panose="020B0400000000000000" pitchFamily="50" charset="-128"/>
                  <a:ea typeface="游ゴシック" panose="020B0400000000000000" pitchFamily="50" charset="-128"/>
                </a:rPr>
                <a:t>導入前の</a:t>
              </a:r>
              <a:endParaRPr lang="en-US" altLang="ja-JP" sz="1300" b="1" dirty="0">
                <a:solidFill>
                  <a:schemeClr val="bg1"/>
                </a:solidFill>
                <a:latin typeface="游ゴシック" panose="020B0400000000000000" pitchFamily="50" charset="-128"/>
                <a:ea typeface="游ゴシック" panose="020B0400000000000000" pitchFamily="50" charset="-128"/>
              </a:endParaRPr>
            </a:p>
            <a:p>
              <a:r>
                <a:rPr kumimoji="1" lang="ja-JP" altLang="en-US" sz="1300" b="1" dirty="0">
                  <a:solidFill>
                    <a:schemeClr val="bg1"/>
                  </a:solidFill>
                  <a:latin typeface="游ゴシック" panose="020B0400000000000000" pitchFamily="50" charset="-128"/>
                  <a:ea typeface="游ゴシック" panose="020B0400000000000000" pitchFamily="50" charset="-128"/>
                </a:rPr>
                <a:t>検討事項</a:t>
              </a:r>
            </a:p>
          </p:txBody>
        </p:sp>
        <p:sp>
          <p:nvSpPr>
            <p:cNvPr id="10" name="テキスト ボックス 9">
              <a:extLst>
                <a:ext uri="{FF2B5EF4-FFF2-40B4-BE49-F238E27FC236}">
                  <a16:creationId xmlns:a16="http://schemas.microsoft.com/office/drawing/2014/main" id="{C1964EEA-27D5-499A-89EC-383F8207714B}"/>
                </a:ext>
                <a:ext uri="{C183D7F6-B498-43B3-948B-1728B52AA6E4}">
                  <adec:decorative xmlns:adec="http://schemas.microsoft.com/office/drawing/2017/decorative" val="1"/>
                </a:ext>
              </a:extLst>
            </p:cNvPr>
            <p:cNvSpPr txBox="1"/>
            <p:nvPr/>
          </p:nvSpPr>
          <p:spPr>
            <a:xfrm>
              <a:off x="2295360" y="2090277"/>
              <a:ext cx="1661731" cy="1592744"/>
            </a:xfrm>
            <a:prstGeom prst="rect">
              <a:avLst/>
            </a:prstGeom>
            <a:noFill/>
          </p:spPr>
          <p:txBody>
            <a:bodyPr wrap="square" rtlCol="0">
              <a:spAutoFit/>
            </a:bodyPr>
            <a:lstStyle/>
            <a:p>
              <a:pPr>
                <a:lnSpc>
                  <a:spcPct val="150000"/>
                </a:lnSpc>
              </a:pPr>
              <a:r>
                <a:rPr lang="en-US" altLang="ja-JP" sz="1300" b="1" dirty="0">
                  <a:solidFill>
                    <a:schemeClr val="bg1"/>
                  </a:solidFill>
                  <a:latin typeface="游ゴシック" panose="020B0400000000000000" pitchFamily="50" charset="-128"/>
                  <a:ea typeface="游ゴシック" panose="020B0400000000000000" pitchFamily="50" charset="-128"/>
                </a:rPr>
                <a:t>1.</a:t>
              </a:r>
              <a:r>
                <a:rPr lang="ja-JP" altLang="en-US" sz="1300" b="1" dirty="0">
                  <a:solidFill>
                    <a:schemeClr val="bg1"/>
                  </a:solidFill>
                  <a:latin typeface="游ゴシック" panose="020B0400000000000000" pitchFamily="50" charset="-128"/>
                  <a:ea typeface="游ゴシック" panose="020B0400000000000000" pitchFamily="50" charset="-128"/>
                </a:rPr>
                <a:t> 機能</a:t>
              </a:r>
            </a:p>
            <a:p>
              <a:pPr>
                <a:lnSpc>
                  <a:spcPct val="150000"/>
                </a:lnSpc>
              </a:pPr>
              <a:r>
                <a:rPr lang="en-US" altLang="ja-JP" sz="1300" b="1" dirty="0">
                  <a:solidFill>
                    <a:schemeClr val="bg1"/>
                  </a:solidFill>
                  <a:latin typeface="游ゴシック" panose="020B0400000000000000" pitchFamily="50" charset="-128"/>
                  <a:ea typeface="游ゴシック" panose="020B0400000000000000" pitchFamily="50" charset="-128"/>
                </a:rPr>
                <a:t>2.</a:t>
              </a:r>
              <a:r>
                <a:rPr lang="ja-JP" altLang="en-US" sz="1300" b="1" dirty="0">
                  <a:solidFill>
                    <a:schemeClr val="bg1"/>
                  </a:solidFill>
                  <a:latin typeface="游ゴシック" panose="020B0400000000000000" pitchFamily="50" charset="-128"/>
                  <a:ea typeface="游ゴシック" panose="020B0400000000000000" pitchFamily="50" charset="-128"/>
                </a:rPr>
                <a:t> データ移行</a:t>
              </a:r>
            </a:p>
            <a:p>
              <a:pPr>
                <a:lnSpc>
                  <a:spcPct val="150000"/>
                </a:lnSpc>
              </a:pPr>
              <a:r>
                <a:rPr lang="en-US" altLang="ja-JP" sz="1300" b="1" dirty="0">
                  <a:solidFill>
                    <a:schemeClr val="bg1"/>
                  </a:solidFill>
                  <a:latin typeface="游ゴシック" panose="020B0400000000000000" pitchFamily="50" charset="-128"/>
                  <a:ea typeface="游ゴシック" panose="020B0400000000000000" pitchFamily="50" charset="-128"/>
                </a:rPr>
                <a:t>3.</a:t>
              </a:r>
              <a:r>
                <a:rPr lang="ja-JP" altLang="en-US" sz="1300" b="1" dirty="0">
                  <a:solidFill>
                    <a:schemeClr val="bg1"/>
                  </a:solidFill>
                  <a:latin typeface="游ゴシック" panose="020B0400000000000000" pitchFamily="50" charset="-128"/>
                  <a:ea typeface="游ゴシック" panose="020B0400000000000000" pitchFamily="50" charset="-128"/>
                </a:rPr>
                <a:t> ユーザー </a:t>
              </a:r>
              <a:r>
                <a:rPr lang="en-US" altLang="ja-JP" sz="1300" b="1" dirty="0">
                  <a:solidFill>
                    <a:schemeClr val="bg1"/>
                  </a:solidFill>
                  <a:latin typeface="游ゴシック" panose="020B0400000000000000" pitchFamily="50" charset="-128"/>
                  <a:ea typeface="游ゴシック" panose="020B0400000000000000" pitchFamily="50" charset="-128"/>
                </a:rPr>
                <a:t>/ </a:t>
              </a:r>
              <a:r>
                <a:rPr lang="ja-JP" altLang="en-US" sz="1300" b="1" dirty="0">
                  <a:solidFill>
                    <a:schemeClr val="bg1"/>
                  </a:solidFill>
                  <a:latin typeface="游ゴシック" panose="020B0400000000000000" pitchFamily="50" charset="-128"/>
                  <a:ea typeface="游ゴシック" panose="020B0400000000000000" pitchFamily="50" charset="-128"/>
                </a:rPr>
                <a:t>組織</a:t>
              </a:r>
            </a:p>
            <a:p>
              <a:pPr>
                <a:lnSpc>
                  <a:spcPct val="150000"/>
                </a:lnSpc>
              </a:pPr>
              <a:r>
                <a:rPr lang="en-US" altLang="ja-JP" sz="1300" b="1" dirty="0">
                  <a:solidFill>
                    <a:schemeClr val="bg1"/>
                  </a:solidFill>
                  <a:latin typeface="游ゴシック" panose="020B0400000000000000" pitchFamily="50" charset="-128"/>
                  <a:ea typeface="游ゴシック" panose="020B0400000000000000" pitchFamily="50" charset="-128"/>
                </a:rPr>
                <a:t>4.</a:t>
              </a:r>
              <a:r>
                <a:rPr lang="ja-JP" altLang="en-US" sz="1300" b="1" dirty="0">
                  <a:solidFill>
                    <a:schemeClr val="bg1"/>
                  </a:solidFill>
                  <a:latin typeface="游ゴシック" panose="020B0400000000000000" pitchFamily="50" charset="-128"/>
                  <a:ea typeface="游ゴシック" panose="020B0400000000000000" pitchFamily="50" charset="-128"/>
                </a:rPr>
                <a:t> 運用</a:t>
              </a:r>
            </a:p>
            <a:p>
              <a:pPr>
                <a:lnSpc>
                  <a:spcPct val="150000"/>
                </a:lnSpc>
              </a:pPr>
              <a:r>
                <a:rPr lang="en-US" altLang="ja-JP" sz="1300" b="1" dirty="0">
                  <a:solidFill>
                    <a:schemeClr val="bg1"/>
                  </a:solidFill>
                  <a:latin typeface="游ゴシック" panose="020B0400000000000000" pitchFamily="50" charset="-128"/>
                  <a:ea typeface="游ゴシック" panose="020B0400000000000000" pitchFamily="50" charset="-128"/>
                </a:rPr>
                <a:t>5.</a:t>
              </a:r>
              <a:r>
                <a:rPr lang="ja-JP" altLang="en-US" sz="1300" b="1" dirty="0">
                  <a:solidFill>
                    <a:schemeClr val="bg1"/>
                  </a:solidFill>
                  <a:latin typeface="游ゴシック" panose="020B0400000000000000" pitchFamily="50" charset="-128"/>
                  <a:ea typeface="游ゴシック" panose="020B0400000000000000" pitchFamily="50" charset="-128"/>
                </a:rPr>
                <a:t> セキュリティ</a:t>
              </a:r>
            </a:p>
          </p:txBody>
        </p:sp>
      </p:grpSp>
    </p:spTree>
    <p:extLst>
      <p:ext uri="{BB962C8B-B14F-4D97-AF65-F5344CB8AC3E}">
        <p14:creationId xmlns:p14="http://schemas.microsoft.com/office/powerpoint/2010/main" val="1252528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FD0A2-34EA-4CC6-9B1F-A78A73D64943}"/>
              </a:ext>
            </a:extLst>
          </p:cNvPr>
          <p:cNvSpPr>
            <a:spLocks noGrp="1"/>
          </p:cNvSpPr>
          <p:nvPr>
            <p:ph type="title"/>
          </p:nvPr>
        </p:nvSpPr>
        <p:spPr/>
        <p:txBody>
          <a:bodyPr>
            <a:normAutofit/>
          </a:bodyPr>
          <a:lstStyle/>
          <a:p>
            <a:r>
              <a:rPr lang="ja-JP" altLang="en-US" dirty="0">
                <a:latin typeface="游ゴシック" panose="020B0400000000000000" pitchFamily="50" charset="-128"/>
                <a:ea typeface="游ゴシック" panose="020B0400000000000000" pitchFamily="50" charset="-128"/>
              </a:rPr>
              <a:t>導入前の検討事項</a:t>
            </a:r>
          </a:p>
        </p:txBody>
      </p:sp>
    </p:spTree>
    <p:extLst>
      <p:ext uri="{BB962C8B-B14F-4D97-AF65-F5344CB8AC3E}">
        <p14:creationId xmlns:p14="http://schemas.microsoft.com/office/powerpoint/2010/main" val="39850027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BFD0A2-34EA-4CC6-9B1F-A78A73D64943}"/>
              </a:ext>
            </a:extLst>
          </p:cNvPr>
          <p:cNvSpPr>
            <a:spLocks noGrp="1"/>
          </p:cNvSpPr>
          <p:nvPr>
            <p:ph type="title"/>
          </p:nvPr>
        </p:nvSpPr>
        <p:spPr/>
        <p:txBody>
          <a:bodyPr>
            <a:normAutofit/>
          </a:bodyPr>
          <a:lstStyle/>
          <a:p>
            <a:r>
              <a:rPr lang="en-US" altLang="ja-JP" dirty="0"/>
              <a:t>1. </a:t>
            </a:r>
            <a:r>
              <a:rPr lang="ja-JP" altLang="en-US" dirty="0"/>
              <a:t>機能</a:t>
            </a:r>
            <a:endParaRPr lang="ja-JP" altLang="en-US" dirty="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387947908"/>
      </p:ext>
    </p:extLst>
  </p:cSld>
  <p:clrMapOvr>
    <a:masterClrMapping/>
  </p:clrMapOvr>
</p:sld>
</file>

<file path=ppt/theme/theme1.xml><?xml version="1.0" encoding="utf-8"?>
<a:theme xmlns:a="http://schemas.openxmlformats.org/drawingml/2006/main" name="Office テーマ">
  <a:themeElements>
    <a:clrScheme name="Garoon">
      <a:dk1>
        <a:srgbClr val="2A3042"/>
      </a:dk1>
      <a:lt1>
        <a:srgbClr val="FFFFFF"/>
      </a:lt1>
      <a:dk2>
        <a:srgbClr val="888E99"/>
      </a:dk2>
      <a:lt2>
        <a:srgbClr val="E1E8F7"/>
      </a:lt2>
      <a:accent1>
        <a:srgbClr val="01ADA4"/>
      </a:accent1>
      <a:accent2>
        <a:srgbClr val="003399"/>
      </a:accent2>
      <a:accent3>
        <a:srgbClr val="4669BD"/>
      </a:accent3>
      <a:accent4>
        <a:srgbClr val="E58A01"/>
      </a:accent4>
      <a:accent5>
        <a:srgbClr val="FFFFFF"/>
      </a:accent5>
      <a:accent6>
        <a:srgbClr val="FFFFFF"/>
      </a:accent6>
      <a:hlink>
        <a:srgbClr val="003398"/>
      </a:hlink>
      <a:folHlink>
        <a:srgbClr val="CC7A01"/>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28575">
          <a:solidFill>
            <a:schemeClr val="accent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7962461-ccd8-41ad-8c3d-1d273c3b9a30">
      <Terms xmlns="http://schemas.microsoft.com/office/infopath/2007/PartnerControls"/>
    </lcf76f155ced4ddcb4097134ff3c332f>
    <TaxCatchAll xmlns="66d6f715-0918-4768-b5c8-5477660a2c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D5D71ABE783949B40357C361FCE056" ma:contentTypeVersion="17" ma:contentTypeDescription="Create a new document." ma:contentTypeScope="" ma:versionID="386c5b13c960d1fac8334a9885862976">
  <xsd:schema xmlns:xsd="http://www.w3.org/2001/XMLSchema" xmlns:xs="http://www.w3.org/2001/XMLSchema" xmlns:p="http://schemas.microsoft.com/office/2006/metadata/properties" xmlns:ns2="b7962461-ccd8-41ad-8c3d-1d273c3b9a30" xmlns:ns3="66d6f715-0918-4768-b5c8-5477660a2c58" targetNamespace="http://schemas.microsoft.com/office/2006/metadata/properties" ma:root="true" ma:fieldsID="5abc95b9152d61de4240a70630ca715c" ns2:_="" ns3:_="">
    <xsd:import namespace="b7962461-ccd8-41ad-8c3d-1d273c3b9a30"/>
    <xsd:import namespace="66d6f715-0918-4768-b5c8-5477660a2c5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7962461-ccd8-41ad-8c3d-1d273c3b9a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bdcab18-55d9-42bf-8076-a1233306741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6d6f715-0918-4768-b5c8-5477660a2c5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da299a4-5ccf-48b8-acf3-e8fece9ffbe6}" ma:internalName="TaxCatchAll" ma:showField="CatchAllData" ma:web="66d6f715-0918-4768-b5c8-5477660a2c5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DEF039-91A7-4870-97EE-FA2A32851685}">
  <ds:schemaRefs>
    <ds:schemaRef ds:uri="66d6f715-0918-4768-b5c8-5477660a2c58"/>
    <ds:schemaRef ds:uri="b7962461-ccd8-41ad-8c3d-1d273c3b9a3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57E1D69-9C2E-4DC9-BBD8-3E98DAC9DBF4}">
  <ds:schemaRefs>
    <ds:schemaRef ds:uri="http://schemas.microsoft.com/sharepoint/v3/contenttype/forms"/>
  </ds:schemaRefs>
</ds:datastoreItem>
</file>

<file path=customXml/itemProps3.xml><?xml version="1.0" encoding="utf-8"?>
<ds:datastoreItem xmlns:ds="http://schemas.openxmlformats.org/officeDocument/2006/customXml" ds:itemID="{7DEAEB3D-AFDB-466D-87BD-8E084B7CF938}">
  <ds:schemaRefs>
    <ds:schemaRef ds:uri="66d6f715-0918-4768-b5c8-5477660a2c58"/>
    <ds:schemaRef ds:uri="b7962461-ccd8-41ad-8c3d-1d273c3b9a3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27473</TotalTime>
  <Words>2099</Words>
  <Application>Microsoft Macintosh PowerPoint</Application>
  <PresentationFormat>画面に合わせる (16:9)</PresentationFormat>
  <Paragraphs>193</Paragraphs>
  <Slides>24</Slides>
  <Notes>8</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24</vt:i4>
      </vt:variant>
    </vt:vector>
  </HeadingPairs>
  <TitlesOfParts>
    <vt:vector size="33" baseType="lpstr">
      <vt:lpstr>Yu Gothic Medium</vt:lpstr>
      <vt:lpstr>Meiryo</vt:lpstr>
      <vt:lpstr>游ゴシック</vt:lpstr>
      <vt:lpstr>游ゴシック</vt:lpstr>
      <vt:lpstr>Arial</vt:lpstr>
      <vt:lpstr>Calibri</vt:lpstr>
      <vt:lpstr>Calibri Light</vt:lpstr>
      <vt:lpstr>Wingdings</vt:lpstr>
      <vt:lpstr>Office テーマ</vt:lpstr>
      <vt:lpstr>Garoon 導入前の検討事項</vt:lpstr>
      <vt:lpstr>本資料について</vt:lpstr>
      <vt:lpstr>本文書の取り扱いについて</vt:lpstr>
      <vt:lpstr>本文書の商標について</vt:lpstr>
      <vt:lpstr>目次</vt:lpstr>
      <vt:lpstr>Garoon 導入の流れ</vt:lpstr>
      <vt:lpstr>Garoon 導入の流れ</vt:lpstr>
      <vt:lpstr>導入前の検討事項</vt:lpstr>
      <vt:lpstr>1. 機能</vt:lpstr>
      <vt:lpstr>1. 機能（既存グループウェアがある場合）</vt:lpstr>
      <vt:lpstr>1. 機能（既存グループウェアがない場合）</vt:lpstr>
      <vt:lpstr>2. データ移行</vt:lpstr>
      <vt:lpstr>2. データ移行（既存グループウェアがある場合）</vt:lpstr>
      <vt:lpstr>3. ユーザー / 組織</vt:lpstr>
      <vt:lpstr>3. ユーザー / 組織</vt:lpstr>
      <vt:lpstr>4. 運用</vt:lpstr>
      <vt:lpstr>4. 運用</vt:lpstr>
      <vt:lpstr>5. セキュリティ</vt:lpstr>
      <vt:lpstr>5. セキュリティ　ーユーザー認証ー</vt:lpstr>
      <vt:lpstr>5. セキュリティ　ーユーザー認証ー</vt:lpstr>
      <vt:lpstr>5.セキュリティ ークラウド基盤ー</vt:lpstr>
      <vt:lpstr>今後ご検討いただきたいこと</vt:lpstr>
      <vt:lpstr>今後ご検討いただきたいこと</vt:lpstr>
      <vt:lpstr>Garoon に関するお問い合わせ</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加藤 拓海</dc:creator>
  <cp:lastModifiedBy>yamamoto yuko</cp:lastModifiedBy>
  <cp:revision>946</cp:revision>
  <dcterms:created xsi:type="dcterms:W3CDTF">2020-08-15T06:43:27Z</dcterms:created>
  <dcterms:modified xsi:type="dcterms:W3CDTF">2022-07-28T06:40:13Z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0x0101005FD5D71ABE783949B40357C361FCE056</vt:lpwstr>
  </property>
  <property fmtid="{D5CDD505-2E9C-101B-9397-08002B2CF9AE}" pid="3" name="MediaServiceImageTags">
    <vt:lpwstr/>
  </property>
</Properties>
</file>