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4"/>
  </p:sldMasterIdLst>
  <p:notesMasterIdLst>
    <p:notesMasterId r:id="rId41"/>
  </p:notesMasterIdLst>
  <p:sldIdLst>
    <p:sldId id="256" r:id="rId5"/>
    <p:sldId id="276" r:id="rId6"/>
    <p:sldId id="260" r:id="rId7"/>
    <p:sldId id="257" r:id="rId8"/>
    <p:sldId id="261" r:id="rId9"/>
    <p:sldId id="258" r:id="rId10"/>
    <p:sldId id="282" r:id="rId11"/>
    <p:sldId id="290" r:id="rId12"/>
    <p:sldId id="291" r:id="rId13"/>
    <p:sldId id="262" r:id="rId14"/>
    <p:sldId id="259" r:id="rId15"/>
    <p:sldId id="287" r:id="rId16"/>
    <p:sldId id="286" r:id="rId17"/>
    <p:sldId id="263" r:id="rId18"/>
    <p:sldId id="264" r:id="rId19"/>
    <p:sldId id="289" r:id="rId20"/>
    <p:sldId id="265" r:id="rId21"/>
    <p:sldId id="266" r:id="rId22"/>
    <p:sldId id="288" r:id="rId23"/>
    <p:sldId id="267" r:id="rId24"/>
    <p:sldId id="268" r:id="rId25"/>
    <p:sldId id="269" r:id="rId26"/>
    <p:sldId id="270" r:id="rId27"/>
    <p:sldId id="271" r:id="rId28"/>
    <p:sldId id="280" r:id="rId29"/>
    <p:sldId id="272" r:id="rId30"/>
    <p:sldId id="273" r:id="rId31"/>
    <p:sldId id="274" r:id="rId32"/>
    <p:sldId id="275" r:id="rId33"/>
    <p:sldId id="277" r:id="rId34"/>
    <p:sldId id="278" r:id="rId35"/>
    <p:sldId id="279" r:id="rId36"/>
    <p:sldId id="283" r:id="rId37"/>
    <p:sldId id="284" r:id="rId38"/>
    <p:sldId id="285"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amoto yuko" initials="yy" lastIdx="6" clrIdx="0">
    <p:extLst>
      <p:ext uri="{19B8F6BF-5375-455C-9EA6-DF929625EA0E}">
        <p15:presenceInfo xmlns:p15="http://schemas.microsoft.com/office/powerpoint/2012/main" userId="9caeece57bb7ae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9D7F3"/>
    <a:srgbClr val="007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6BDEE-B5CC-CA32-E1C8-94ACFFBCD217}" v="30" dt="2023-05-10T02:17:56.493"/>
    <p1510:client id="{1B5A0461-3C90-1371-771B-17F00941CBC2}" v="11" dt="2023-06-21T04:29:28.911"/>
    <p1510:client id="{242EEB93-F0C5-74D5-B22C-59456C0AEE7D}" v="29" dt="2023-05-10T05:12:41.057"/>
    <p1510:client id="{EFC6C24B-3E8A-21EB-838B-749365A79599}" v="5" dt="2023-06-29T05:37:40.45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umi Tada (多田 恵)" userId="S::m000327@cybozu.onmicrosoft.com::ebba2b57-c1f6-4549-ab09-1070de6b34db" providerId="AD" clId="Web-{242EEB93-F0C5-74D5-B22C-59456C0AEE7D}"/>
    <pc:docChg chg="modSld">
      <pc:chgData name="Megumi Tada (多田 恵)" userId="S::m000327@cybozu.onmicrosoft.com::ebba2b57-c1f6-4549-ab09-1070de6b34db" providerId="AD" clId="Web-{242EEB93-F0C5-74D5-B22C-59456C0AEE7D}" dt="2023-05-10T05:12:41.057" v="12" actId="1076"/>
      <pc:docMkLst>
        <pc:docMk/>
      </pc:docMkLst>
      <pc:sldChg chg="modSp">
        <pc:chgData name="Megumi Tada (多田 恵)" userId="S::m000327@cybozu.onmicrosoft.com::ebba2b57-c1f6-4549-ab09-1070de6b34db" providerId="AD" clId="Web-{242EEB93-F0C5-74D5-B22C-59456C0AEE7D}" dt="2023-05-10T05:09:45.005" v="1" actId="20577"/>
        <pc:sldMkLst>
          <pc:docMk/>
          <pc:sldMk cId="2601388011" sldId="256"/>
        </pc:sldMkLst>
        <pc:spChg chg="mod">
          <ac:chgData name="Megumi Tada (多田 恵)" userId="S::m000327@cybozu.onmicrosoft.com::ebba2b57-c1f6-4549-ab09-1070de6b34db" providerId="AD" clId="Web-{242EEB93-F0C5-74D5-B22C-59456C0AEE7D}" dt="2023-05-10T05:09:45.005" v="1" actId="20577"/>
          <ac:spMkLst>
            <pc:docMk/>
            <pc:sldMk cId="2601388011" sldId="256"/>
            <ac:spMk id="5" creationId="{C669E99D-05FB-47D8-9097-C60D1D13A6CF}"/>
          </ac:spMkLst>
        </pc:spChg>
      </pc:sldChg>
      <pc:sldChg chg="modSp">
        <pc:chgData name="Megumi Tada (多田 恵)" userId="S::m000327@cybozu.onmicrosoft.com::ebba2b57-c1f6-4549-ab09-1070de6b34db" providerId="AD" clId="Web-{242EEB93-F0C5-74D5-B22C-59456C0AEE7D}" dt="2023-05-10T05:10:21.756" v="2" actId="20577"/>
        <pc:sldMkLst>
          <pc:docMk/>
          <pc:sldMk cId="2332961234" sldId="259"/>
        </pc:sldMkLst>
        <pc:spChg chg="mod">
          <ac:chgData name="Megumi Tada (多田 恵)" userId="S::m000327@cybozu.onmicrosoft.com::ebba2b57-c1f6-4549-ab09-1070de6b34db" providerId="AD" clId="Web-{242EEB93-F0C5-74D5-B22C-59456C0AEE7D}" dt="2023-05-10T05:10:21.756" v="2" actId="20577"/>
          <ac:spMkLst>
            <pc:docMk/>
            <pc:sldMk cId="2332961234" sldId="259"/>
            <ac:spMk id="8" creationId="{7FA6EBA0-C988-4895-833D-C0364E9FB86F}"/>
          </ac:spMkLst>
        </pc:spChg>
      </pc:sldChg>
      <pc:sldChg chg="modSp">
        <pc:chgData name="Megumi Tada (多田 恵)" userId="S::m000327@cybozu.onmicrosoft.com::ebba2b57-c1f6-4549-ab09-1070de6b34db" providerId="AD" clId="Web-{242EEB93-F0C5-74D5-B22C-59456C0AEE7D}" dt="2023-05-10T05:11:05.679" v="8" actId="20577"/>
        <pc:sldMkLst>
          <pc:docMk/>
          <pc:sldMk cId="2998813573" sldId="266"/>
        </pc:sldMkLst>
        <pc:spChg chg="mod">
          <ac:chgData name="Megumi Tada (多田 恵)" userId="S::m000327@cybozu.onmicrosoft.com::ebba2b57-c1f6-4549-ab09-1070de6b34db" providerId="AD" clId="Web-{242EEB93-F0C5-74D5-B22C-59456C0AEE7D}" dt="2023-05-10T05:10:49.147" v="4" actId="20577"/>
          <ac:spMkLst>
            <pc:docMk/>
            <pc:sldMk cId="2998813573" sldId="266"/>
            <ac:spMk id="2" creationId="{40729C4A-C4DE-4B66-9939-8D36E3CA5530}"/>
          </ac:spMkLst>
        </pc:spChg>
        <pc:spChg chg="mod">
          <ac:chgData name="Megumi Tada (多田 恵)" userId="S::m000327@cybozu.onmicrosoft.com::ebba2b57-c1f6-4549-ab09-1070de6b34db" providerId="AD" clId="Web-{242EEB93-F0C5-74D5-B22C-59456C0AEE7D}" dt="2023-05-10T05:11:05.679" v="8" actId="20577"/>
          <ac:spMkLst>
            <pc:docMk/>
            <pc:sldMk cId="2998813573" sldId="266"/>
            <ac:spMk id="6" creationId="{12171FF1-8E00-4946-8352-AEC560168D80}"/>
          </ac:spMkLst>
        </pc:spChg>
      </pc:sldChg>
      <pc:sldChg chg="modSp">
        <pc:chgData name="Megumi Tada (多田 恵)" userId="S::m000327@cybozu.onmicrosoft.com::ebba2b57-c1f6-4549-ab09-1070de6b34db" providerId="AD" clId="Web-{242EEB93-F0C5-74D5-B22C-59456C0AEE7D}" dt="2023-05-10T05:12:41.057" v="12" actId="1076"/>
        <pc:sldMkLst>
          <pc:docMk/>
          <pc:sldMk cId="2536002249" sldId="273"/>
        </pc:sldMkLst>
        <pc:spChg chg="mod">
          <ac:chgData name="Megumi Tada (多田 恵)" userId="S::m000327@cybozu.onmicrosoft.com::ebba2b57-c1f6-4549-ab09-1070de6b34db" providerId="AD" clId="Web-{242EEB93-F0C5-74D5-B22C-59456C0AEE7D}" dt="2023-05-10T05:12:41.057" v="12" actId="1076"/>
          <ac:spMkLst>
            <pc:docMk/>
            <pc:sldMk cId="2536002249" sldId="273"/>
            <ac:spMk id="8" creationId="{84BD0367-2BC2-4286-A51D-7BF101221BE6}"/>
          </ac:spMkLst>
        </pc:spChg>
      </pc:sldChg>
      <pc:sldChg chg="modSp">
        <pc:chgData name="Megumi Tada (多田 恵)" userId="S::m000327@cybozu.onmicrosoft.com::ebba2b57-c1f6-4549-ab09-1070de6b34db" providerId="AD" clId="Web-{242EEB93-F0C5-74D5-B22C-59456C0AEE7D}" dt="2023-05-10T05:10:29.037" v="3" actId="20577"/>
        <pc:sldMkLst>
          <pc:docMk/>
          <pc:sldMk cId="2511603080" sldId="287"/>
        </pc:sldMkLst>
        <pc:spChg chg="mod">
          <ac:chgData name="Megumi Tada (多田 恵)" userId="S::m000327@cybozu.onmicrosoft.com::ebba2b57-c1f6-4549-ab09-1070de6b34db" providerId="AD" clId="Web-{242EEB93-F0C5-74D5-B22C-59456C0AEE7D}" dt="2023-05-10T05:10:29.037" v="3" actId="20577"/>
          <ac:spMkLst>
            <pc:docMk/>
            <pc:sldMk cId="2511603080" sldId="287"/>
            <ac:spMk id="4" creationId="{041FA6B3-D67F-425E-BB4C-DDA0CFD48B55}"/>
          </ac:spMkLst>
        </pc:spChg>
      </pc:sldChg>
      <pc:sldChg chg="modSp">
        <pc:chgData name="Megumi Tada (多田 恵)" userId="S::m000327@cybozu.onmicrosoft.com::ebba2b57-c1f6-4549-ab09-1070de6b34db" providerId="AD" clId="Web-{242EEB93-F0C5-74D5-B22C-59456C0AEE7D}" dt="2023-05-10T05:11:23.024" v="11" actId="20577"/>
        <pc:sldMkLst>
          <pc:docMk/>
          <pc:sldMk cId="956429005" sldId="288"/>
        </pc:sldMkLst>
        <pc:spChg chg="mod">
          <ac:chgData name="Megumi Tada (多田 恵)" userId="S::m000327@cybozu.onmicrosoft.com::ebba2b57-c1f6-4549-ab09-1070de6b34db" providerId="AD" clId="Web-{242EEB93-F0C5-74D5-B22C-59456C0AEE7D}" dt="2023-05-10T05:11:16.273" v="9" actId="20577"/>
          <ac:spMkLst>
            <pc:docMk/>
            <pc:sldMk cId="956429005" sldId="288"/>
            <ac:spMk id="2" creationId="{40729C4A-C4DE-4B66-9939-8D36E3CA5530}"/>
          </ac:spMkLst>
        </pc:spChg>
        <pc:spChg chg="mod">
          <ac:chgData name="Megumi Tada (多田 恵)" userId="S::m000327@cybozu.onmicrosoft.com::ebba2b57-c1f6-4549-ab09-1070de6b34db" providerId="AD" clId="Web-{242EEB93-F0C5-74D5-B22C-59456C0AEE7D}" dt="2023-05-10T05:11:23.024" v="11" actId="20577"/>
          <ac:spMkLst>
            <pc:docMk/>
            <pc:sldMk cId="956429005" sldId="288"/>
            <ac:spMk id="6" creationId="{12171FF1-8E00-4946-8352-AEC560168D80}"/>
          </ac:spMkLst>
        </pc:spChg>
      </pc:sldChg>
    </pc:docChg>
  </pc:docChgLst>
  <pc:docChgLst>
    <pc:chgData name="Yumi Kang (姜 裕美)" userId="S::youme-kkk@cybozu.onmicrosoft.com::732a450b-28f6-4f55-8da3-a560d113b4d3" providerId="AD" clId="Web-{1B5A0461-3C90-1371-771B-17F00941CBC2}"/>
    <pc:docChg chg="modSld">
      <pc:chgData name="Yumi Kang (姜 裕美)" userId="S::youme-kkk@cybozu.onmicrosoft.com::732a450b-28f6-4f55-8da3-a560d113b4d3" providerId="AD" clId="Web-{1B5A0461-3C90-1371-771B-17F00941CBC2}" dt="2023-06-21T04:29:26.692" v="4" actId="20577"/>
      <pc:docMkLst>
        <pc:docMk/>
      </pc:docMkLst>
      <pc:sldChg chg="modSp">
        <pc:chgData name="Yumi Kang (姜 裕美)" userId="S::youme-kkk@cybozu.onmicrosoft.com::732a450b-28f6-4f55-8da3-a560d113b4d3" providerId="AD" clId="Web-{1B5A0461-3C90-1371-771B-17F00941CBC2}" dt="2023-06-21T04:28:51.691" v="1" actId="20577"/>
        <pc:sldMkLst>
          <pc:docMk/>
          <pc:sldMk cId="2332961234" sldId="259"/>
        </pc:sldMkLst>
        <pc:spChg chg="mod">
          <ac:chgData name="Yumi Kang (姜 裕美)" userId="S::youme-kkk@cybozu.onmicrosoft.com::732a450b-28f6-4f55-8da3-a560d113b4d3" providerId="AD" clId="Web-{1B5A0461-3C90-1371-771B-17F00941CBC2}" dt="2023-06-21T04:28:51.691" v="1" actId="20577"/>
          <ac:spMkLst>
            <pc:docMk/>
            <pc:sldMk cId="2332961234" sldId="259"/>
            <ac:spMk id="8" creationId="{7FA6EBA0-C988-4895-833D-C0364E9FB86F}"/>
          </ac:spMkLst>
        </pc:spChg>
      </pc:sldChg>
      <pc:sldChg chg="modSp">
        <pc:chgData name="Yumi Kang (姜 裕美)" userId="S::youme-kkk@cybozu.onmicrosoft.com::732a450b-28f6-4f55-8da3-a560d113b4d3" providerId="AD" clId="Web-{1B5A0461-3C90-1371-771B-17F00941CBC2}" dt="2023-06-21T04:29:26.692" v="4" actId="20577"/>
        <pc:sldMkLst>
          <pc:docMk/>
          <pc:sldMk cId="2511603080" sldId="287"/>
        </pc:sldMkLst>
        <pc:spChg chg="mod">
          <ac:chgData name="Yumi Kang (姜 裕美)" userId="S::youme-kkk@cybozu.onmicrosoft.com::732a450b-28f6-4f55-8da3-a560d113b4d3" providerId="AD" clId="Web-{1B5A0461-3C90-1371-771B-17F00941CBC2}" dt="2023-06-21T04:29:26.692" v="4" actId="20577"/>
          <ac:spMkLst>
            <pc:docMk/>
            <pc:sldMk cId="2511603080" sldId="287"/>
            <ac:spMk id="4" creationId="{041FA6B3-D67F-425E-BB4C-DDA0CFD48B55}"/>
          </ac:spMkLst>
        </pc:spChg>
      </pc:sldChg>
    </pc:docChg>
  </pc:docChgLst>
  <pc:docChgLst>
    <pc:chgData name="Yumi Kang (姜 裕美)" userId="S::youme-kkk@cybozu.onmicrosoft.com::732a450b-28f6-4f55-8da3-a560d113b4d3" providerId="AD" clId="Web-{0196BDEE-B5CC-CA32-E1C8-94ACFFBCD217}"/>
    <pc:docChg chg="modSld">
      <pc:chgData name="Yumi Kang (姜 裕美)" userId="S::youme-kkk@cybozu.onmicrosoft.com::732a450b-28f6-4f55-8da3-a560d113b4d3" providerId="AD" clId="Web-{0196BDEE-B5CC-CA32-E1C8-94ACFFBCD217}" dt="2023-05-10T02:17:56.493" v="15" actId="20577"/>
      <pc:docMkLst>
        <pc:docMk/>
      </pc:docMkLst>
      <pc:sldChg chg="modSp">
        <pc:chgData name="Yumi Kang (姜 裕美)" userId="S::youme-kkk@cybozu.onmicrosoft.com::732a450b-28f6-4f55-8da3-a560d113b4d3" providerId="AD" clId="Web-{0196BDEE-B5CC-CA32-E1C8-94ACFFBCD217}" dt="2023-05-10T02:14:27.753" v="1" actId="20577"/>
        <pc:sldMkLst>
          <pc:docMk/>
          <pc:sldMk cId="2332961234" sldId="259"/>
        </pc:sldMkLst>
        <pc:spChg chg="mod">
          <ac:chgData name="Yumi Kang (姜 裕美)" userId="S::youme-kkk@cybozu.onmicrosoft.com::732a450b-28f6-4f55-8da3-a560d113b4d3" providerId="AD" clId="Web-{0196BDEE-B5CC-CA32-E1C8-94ACFFBCD217}" dt="2023-05-10T02:14:27.753" v="1" actId="20577"/>
          <ac:spMkLst>
            <pc:docMk/>
            <pc:sldMk cId="2332961234" sldId="259"/>
            <ac:spMk id="8" creationId="{7FA6EBA0-C988-4895-833D-C0364E9FB86F}"/>
          </ac:spMkLst>
        </pc:spChg>
      </pc:sldChg>
      <pc:sldChg chg="modSp">
        <pc:chgData name="Yumi Kang (姜 裕美)" userId="S::youme-kkk@cybozu.onmicrosoft.com::732a450b-28f6-4f55-8da3-a560d113b4d3" providerId="AD" clId="Web-{0196BDEE-B5CC-CA32-E1C8-94ACFFBCD217}" dt="2023-05-10T02:15:58.646" v="6" actId="20577"/>
        <pc:sldMkLst>
          <pc:docMk/>
          <pc:sldMk cId="2998813573" sldId="266"/>
        </pc:sldMkLst>
        <pc:spChg chg="mod">
          <ac:chgData name="Yumi Kang (姜 裕美)" userId="S::youme-kkk@cybozu.onmicrosoft.com::732a450b-28f6-4f55-8da3-a560d113b4d3" providerId="AD" clId="Web-{0196BDEE-B5CC-CA32-E1C8-94ACFFBCD217}" dt="2023-05-10T02:14:55.160" v="3" actId="20577"/>
          <ac:spMkLst>
            <pc:docMk/>
            <pc:sldMk cId="2998813573" sldId="266"/>
            <ac:spMk id="2" creationId="{40729C4A-C4DE-4B66-9939-8D36E3CA5530}"/>
          </ac:spMkLst>
        </pc:spChg>
        <pc:spChg chg="mod">
          <ac:chgData name="Yumi Kang (姜 裕美)" userId="S::youme-kkk@cybozu.onmicrosoft.com::732a450b-28f6-4f55-8da3-a560d113b4d3" providerId="AD" clId="Web-{0196BDEE-B5CC-CA32-E1C8-94ACFFBCD217}" dt="2023-05-10T02:15:58.646" v="6" actId="20577"/>
          <ac:spMkLst>
            <pc:docMk/>
            <pc:sldMk cId="2998813573" sldId="266"/>
            <ac:spMk id="6" creationId="{12171FF1-8E00-4946-8352-AEC560168D80}"/>
          </ac:spMkLst>
        </pc:spChg>
      </pc:sldChg>
      <pc:sldChg chg="modSp">
        <pc:chgData name="Yumi Kang (姜 裕美)" userId="S::youme-kkk@cybozu.onmicrosoft.com::732a450b-28f6-4f55-8da3-a560d113b4d3" providerId="AD" clId="Web-{0196BDEE-B5CC-CA32-E1C8-94ACFFBCD217}" dt="2023-05-10T02:14:34.050" v="2" actId="20577"/>
        <pc:sldMkLst>
          <pc:docMk/>
          <pc:sldMk cId="2511603080" sldId="287"/>
        </pc:sldMkLst>
        <pc:spChg chg="mod">
          <ac:chgData name="Yumi Kang (姜 裕美)" userId="S::youme-kkk@cybozu.onmicrosoft.com::732a450b-28f6-4f55-8da3-a560d113b4d3" providerId="AD" clId="Web-{0196BDEE-B5CC-CA32-E1C8-94ACFFBCD217}" dt="2023-05-10T02:14:34.050" v="2" actId="20577"/>
          <ac:spMkLst>
            <pc:docMk/>
            <pc:sldMk cId="2511603080" sldId="287"/>
            <ac:spMk id="4" creationId="{041FA6B3-D67F-425E-BB4C-DDA0CFD48B55}"/>
          </ac:spMkLst>
        </pc:spChg>
      </pc:sldChg>
      <pc:sldChg chg="modSp">
        <pc:chgData name="Yumi Kang (姜 裕美)" userId="S::youme-kkk@cybozu.onmicrosoft.com::732a450b-28f6-4f55-8da3-a560d113b4d3" providerId="AD" clId="Web-{0196BDEE-B5CC-CA32-E1C8-94ACFFBCD217}" dt="2023-05-10T02:17:56.493" v="15" actId="20577"/>
        <pc:sldMkLst>
          <pc:docMk/>
          <pc:sldMk cId="956429005" sldId="288"/>
        </pc:sldMkLst>
        <pc:spChg chg="mod">
          <ac:chgData name="Yumi Kang (姜 裕美)" userId="S::youme-kkk@cybozu.onmicrosoft.com::732a450b-28f6-4f55-8da3-a560d113b4d3" providerId="AD" clId="Web-{0196BDEE-B5CC-CA32-E1C8-94ACFFBCD217}" dt="2023-05-10T02:16:24.663" v="9" actId="20577"/>
          <ac:spMkLst>
            <pc:docMk/>
            <pc:sldMk cId="956429005" sldId="288"/>
            <ac:spMk id="2" creationId="{40729C4A-C4DE-4B66-9939-8D36E3CA5530}"/>
          </ac:spMkLst>
        </pc:spChg>
        <pc:spChg chg="mod">
          <ac:chgData name="Yumi Kang (姜 裕美)" userId="S::youme-kkk@cybozu.onmicrosoft.com::732a450b-28f6-4f55-8da3-a560d113b4d3" providerId="AD" clId="Web-{0196BDEE-B5CC-CA32-E1C8-94ACFFBCD217}" dt="2023-05-10T02:17:56.493" v="15" actId="20577"/>
          <ac:spMkLst>
            <pc:docMk/>
            <pc:sldMk cId="956429005" sldId="288"/>
            <ac:spMk id="5" creationId="{24EA5EFE-9A99-4C87-B8E5-AF2463A625DB}"/>
          </ac:spMkLst>
        </pc:spChg>
        <pc:spChg chg="mod">
          <ac:chgData name="Yumi Kang (姜 裕美)" userId="S::youme-kkk@cybozu.onmicrosoft.com::732a450b-28f6-4f55-8da3-a560d113b4d3" providerId="AD" clId="Web-{0196BDEE-B5CC-CA32-E1C8-94ACFFBCD217}" dt="2023-05-10T02:16:46.085" v="11" actId="20577"/>
          <ac:spMkLst>
            <pc:docMk/>
            <pc:sldMk cId="956429005" sldId="288"/>
            <ac:spMk id="6" creationId="{12171FF1-8E00-4946-8352-AEC560168D80}"/>
          </ac:spMkLst>
        </pc:spChg>
      </pc:sldChg>
    </pc:docChg>
  </pc:docChgLst>
  <pc:docChgLst>
    <pc:chgData name="Yumi Kang (姜 裕美)" userId="S::youme-kkk@cybozu.onmicrosoft.com::732a450b-28f6-4f55-8da3-a560d113b4d3" providerId="AD" clId="Web-{EFC6C24B-3E8A-21EB-838B-749365A79599}"/>
    <pc:docChg chg="modSld">
      <pc:chgData name="Yumi Kang (姜 裕美)" userId="S::youme-kkk@cybozu.onmicrosoft.com::732a450b-28f6-4f55-8da3-a560d113b4d3" providerId="AD" clId="Web-{EFC6C24B-3E8A-21EB-838B-749365A79599}" dt="2023-06-29T05:37:40.450" v="4" actId="20577"/>
      <pc:docMkLst>
        <pc:docMk/>
      </pc:docMkLst>
      <pc:sldChg chg="modSp">
        <pc:chgData name="Yumi Kang (姜 裕美)" userId="S::youme-kkk@cybozu.onmicrosoft.com::732a450b-28f6-4f55-8da3-a560d113b4d3" providerId="AD" clId="Web-{EFC6C24B-3E8A-21EB-838B-749365A79599}" dt="2023-06-29T05:37:40.450" v="4" actId="20577"/>
        <pc:sldMkLst>
          <pc:docMk/>
          <pc:sldMk cId="2601388011" sldId="256"/>
        </pc:sldMkLst>
        <pc:spChg chg="mod">
          <ac:chgData name="Yumi Kang (姜 裕美)" userId="S::youme-kkk@cybozu.onmicrosoft.com::732a450b-28f6-4f55-8da3-a560d113b4d3" providerId="AD" clId="Web-{EFC6C24B-3E8A-21EB-838B-749365A79599}" dt="2023-06-29T05:37:40.450" v="4" actId="20577"/>
          <ac:spMkLst>
            <pc:docMk/>
            <pc:sldMk cId="2601388011" sldId="256"/>
            <ac:spMk id="5" creationId="{C669E99D-05FB-47D8-9097-C60D1D13A6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36EB7-E960-4627-9366-E105ABDA2BA4}" type="datetimeFigureOut">
              <a:rPr kumimoji="1" lang="ja-JP" altLang="en-US" smtClean="0"/>
              <a:t>2023/7/3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01CC-E372-449B-B4B7-FB034B5705D3}" type="slidenum">
              <a:rPr kumimoji="1" lang="ja-JP" altLang="en-US" smtClean="0"/>
              <a:t>‹#›</a:t>
            </a:fld>
            <a:endParaRPr kumimoji="1" lang="ja-JP" altLang="en-US"/>
          </a:p>
        </p:txBody>
      </p:sp>
    </p:spTree>
    <p:extLst>
      <p:ext uri="{BB962C8B-B14F-4D97-AF65-F5344CB8AC3E}">
        <p14:creationId xmlns:p14="http://schemas.microsoft.com/office/powerpoint/2010/main" val="2287973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69B65C20-4D2D-4B7B-9944-B301EC790A2C}"/>
              </a:ext>
            </a:extLst>
          </p:cNvPr>
          <p:cNvSpPr>
            <a:spLocks noGrp="1"/>
          </p:cNvSpPr>
          <p:nvPr>
            <p:ph type="body" idx="1"/>
          </p:nvPr>
        </p:nvSpPr>
        <p:spPr/>
        <p:txBody>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a:extLst>
              <a:ext uri="{FF2B5EF4-FFF2-40B4-BE49-F238E27FC236}">
                <a16:creationId xmlns:a16="http://schemas.microsoft.com/office/drawing/2014/main" id="{1EEE18AB-5478-7E44-8FA8-7BE47DE8E7AC}"/>
              </a:ext>
            </a:extLst>
          </p:cNvPr>
          <p:cNvSpPr>
            <a:spLocks noGrp="1" noRot="1" noChangeAspect="1" noChangeArrowheads="1" noTextEdit="1"/>
          </p:cNvSpPr>
          <p:nvPr>
            <p:ph type="sldImg"/>
          </p:nvPr>
        </p:nvSpPr>
        <p:spPr>
          <a:xfrm>
            <a:off x="79375" y="739775"/>
            <a:ext cx="6577013" cy="3700463"/>
          </a:xfrm>
          <a:ln/>
        </p:spPr>
      </p:sp>
      <p:sp>
        <p:nvSpPr>
          <p:cNvPr id="19458" name="ノート プレースホルダー 2">
            <a:extLst>
              <a:ext uri="{FF2B5EF4-FFF2-40B4-BE49-F238E27FC236}">
                <a16:creationId xmlns:a16="http://schemas.microsoft.com/office/drawing/2014/main" id="{734EFF76-3F92-6745-9A08-7FD98FAC69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9459" name="スライド番号プレースホルダー 3">
            <a:extLst>
              <a:ext uri="{FF2B5EF4-FFF2-40B4-BE49-F238E27FC236}">
                <a16:creationId xmlns:a16="http://schemas.microsoft.com/office/drawing/2014/main" id="{C0B06FB2-6E3C-874F-BDE3-502E050D656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i="1">
                <a:solidFill>
                  <a:schemeClr val="tx1"/>
                </a:solidFill>
                <a:latin typeface="Arial" panose="020B0604020202020204" pitchFamily="34" charset="0"/>
                <a:ea typeface="ＭＳ Ｐゴシック" panose="020B0600070205080204" pitchFamily="34" charset="-128"/>
              </a:defRPr>
            </a:lvl1pPr>
            <a:lvl2pPr marL="742950" indent="-285750">
              <a:defRPr kumimoji="1" i="1">
                <a:solidFill>
                  <a:schemeClr val="tx1"/>
                </a:solidFill>
                <a:latin typeface="Arial" panose="020B0604020202020204" pitchFamily="34" charset="0"/>
                <a:ea typeface="ＭＳ Ｐゴシック" panose="020B0600070205080204" pitchFamily="34" charset="-128"/>
              </a:defRPr>
            </a:lvl2pPr>
            <a:lvl3pPr marL="1143000" indent="-228600">
              <a:defRPr kumimoji="1" i="1">
                <a:solidFill>
                  <a:schemeClr val="tx1"/>
                </a:solidFill>
                <a:latin typeface="Arial" panose="020B0604020202020204" pitchFamily="34" charset="0"/>
                <a:ea typeface="ＭＳ Ｐゴシック" panose="020B0600070205080204" pitchFamily="34" charset="-128"/>
              </a:defRPr>
            </a:lvl3pPr>
            <a:lvl4pPr marL="1600200" indent="-228600">
              <a:defRPr kumimoji="1" i="1">
                <a:solidFill>
                  <a:schemeClr val="tx1"/>
                </a:solidFill>
                <a:latin typeface="Arial" panose="020B0604020202020204" pitchFamily="34" charset="0"/>
                <a:ea typeface="ＭＳ Ｐゴシック" panose="020B0600070205080204" pitchFamily="34" charset="-128"/>
              </a:defRPr>
            </a:lvl4pPr>
            <a:lvl5pPr marL="2057400" indent="-228600">
              <a:defRPr kumimoji="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i="1">
                <a:solidFill>
                  <a:schemeClr val="tx1"/>
                </a:solidFill>
                <a:latin typeface="Arial" panose="020B0604020202020204" pitchFamily="34" charset="0"/>
                <a:ea typeface="ＭＳ Ｐゴシック" panose="020B0600070205080204" pitchFamily="34" charset="-128"/>
              </a:defRPr>
            </a:lvl9pPr>
          </a:lstStyle>
          <a:p>
            <a:fld id="{37C50EFF-8AD2-F746-A52C-BC9569EA2CA2}" type="slidenum">
              <a:rPr lang="en-US" altLang="ja-JP" i="0" smtClean="0">
                <a:ea typeface="メイリオ" panose="020B0604030504040204" pitchFamily="34" charset="-128"/>
              </a:rPr>
              <a:pPr/>
              <a:t>3</a:t>
            </a:fld>
            <a:endParaRPr lang="en-US" altLang="ja-JP" i="0">
              <a:ea typeface="メイリオ" panose="020B060403050404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45601CC-E372-449B-B4B7-FB034B5705D3}" type="slidenum">
              <a:rPr kumimoji="1" lang="ja-JP" altLang="en-US" smtClean="0"/>
              <a:t>5</a:t>
            </a:fld>
            <a:endParaRPr kumimoji="1" lang="ja-JP" altLang="en-US"/>
          </a:p>
        </p:txBody>
      </p:sp>
    </p:spTree>
    <p:extLst>
      <p:ext uri="{BB962C8B-B14F-4D97-AF65-F5344CB8AC3E}">
        <p14:creationId xmlns:p14="http://schemas.microsoft.com/office/powerpoint/2010/main" val="1245310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609600" y="1182105"/>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499805" y="244598"/>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51001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目次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320EB99-782D-5248-9682-A5F3BE3B3B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BE481B1-5D3E-2247-B2A8-C0E210DC4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76622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目次">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p:nvSpPr>
        <p:spPr>
          <a:xfrm>
            <a:off x="0" y="6498660"/>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0D98121-97BD-5A41-99D8-F2FE5327E96D}"/>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BF521572-9544-3541-980F-0F07FAAEC1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2DED40C9-35A3-604C-B57E-2B239CD2D923}"/>
              </a:ext>
            </a:extLst>
          </p:cNvPr>
          <p:cNvSpPr>
            <a:spLocks noGrp="1"/>
          </p:cNvSpPr>
          <p:nvPr>
            <p:ph type="body" sz="quarter" idx="10"/>
          </p:nvPr>
        </p:nvSpPr>
        <p:spPr>
          <a:xfrm>
            <a:off x="499806" y="1139037"/>
            <a:ext cx="10972799" cy="4956761"/>
          </a:xfrm>
          <a:prstGeom prst="rect">
            <a:avLst/>
          </a:prstGeom>
        </p:spPr>
        <p:txBody>
          <a:bodyPr numCol="2" spcCol="0">
            <a:normAutofit/>
          </a:bodyPr>
          <a:lstStyle>
            <a:lvl1pPr marL="342882" indent="-342882">
              <a:lnSpc>
                <a:spcPct val="120000"/>
              </a:lnSpc>
              <a:spcBef>
                <a:spcPts val="1000"/>
              </a:spcBef>
              <a:buClr>
                <a:schemeClr val="accent2"/>
              </a:buClr>
              <a:buFont typeface="+mj-lt"/>
              <a:buAutoNum type="arabicPeriod"/>
              <a:tabLst/>
              <a:defRPr sz="1867" b="1" i="0">
                <a:solidFill>
                  <a:schemeClr val="tx1"/>
                </a:solidFill>
                <a:latin typeface="Yu Gothic" panose="020B0400000000000000" pitchFamily="34" charset="-128"/>
                <a:ea typeface="Yu Gothic" panose="020B0400000000000000" pitchFamily="34" charset="-128"/>
              </a:defRPr>
            </a:lvl1pPr>
            <a:lvl2pPr marL="594769" indent="-137581">
              <a:lnSpc>
                <a:spcPct val="120000"/>
              </a:lnSpc>
              <a:spcBef>
                <a:spcPts val="300"/>
              </a:spcBef>
              <a:buClr>
                <a:schemeClr val="accent3"/>
              </a:buClr>
              <a:buFont typeface="Arial" panose="020B0604020202020204" pitchFamily="34" charset="0"/>
              <a:buChar char="•"/>
              <a:tabLst/>
              <a:defRPr sz="1600" b="1" i="0">
                <a:solidFill>
                  <a:schemeClr val="tx1"/>
                </a:solidFill>
                <a:latin typeface="Yu Gothic" panose="020B0400000000000000" pitchFamily="34" charset="-128"/>
                <a:ea typeface="Yu Gothic" panose="020B0400000000000000" pitchFamily="34" charset="-128"/>
              </a:defRPr>
            </a:lvl2pPr>
            <a:lvl3pPr marL="1142971" indent="-228594">
              <a:buFont typeface="Arial" panose="020B0604020202020204" pitchFamily="34" charset="0"/>
              <a:buChar char="•"/>
              <a:defRPr sz="1600" b="0" i="0">
                <a:solidFill>
                  <a:schemeClr val="tx1"/>
                </a:solidFill>
                <a:latin typeface="Yu Gothic" panose="020B0400000000000000" pitchFamily="34" charset="-128"/>
                <a:ea typeface="Yu Gothic" panose="020B0400000000000000" pitchFamily="34" charset="-128"/>
              </a:defRPr>
            </a:lvl3pPr>
            <a:lvl4pPr marL="1600160" indent="-228594">
              <a:buFont typeface="Arial" panose="020B0604020202020204" pitchFamily="34" charset="0"/>
              <a:buChar char="•"/>
              <a:defRPr sz="1467"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marL="342882" marR="0" lvl="0"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マスター テキストの書式設定</a:t>
            </a:r>
          </a:p>
          <a:p>
            <a:pPr marL="342882" marR="0" lvl="1"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2 </a:t>
            </a:r>
            <a:r>
              <a:rPr kumimoji="1" lang="ja-JP" altLang="en-US"/>
              <a:t>レベル</a:t>
            </a:r>
          </a:p>
          <a:p>
            <a:pPr marL="342882" marR="0" lvl="2"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3 </a:t>
            </a:r>
            <a:r>
              <a:rPr kumimoji="1" lang="ja-JP" altLang="en-US"/>
              <a:t>レベル</a:t>
            </a:r>
          </a:p>
          <a:p>
            <a:pPr marL="342882" marR="0" lvl="3" indent="-342882" algn="l" defTabSz="914377" rtl="0" eaLnBrk="1" fontAlgn="auto" latinLnBrk="0" hangingPunct="1">
              <a:lnSpc>
                <a:spcPct val="120000"/>
              </a:lnSpc>
              <a:spcBef>
                <a:spcPts val="1000"/>
              </a:spcBef>
              <a:spcAft>
                <a:spcPts val="0"/>
              </a:spcAft>
              <a:buClr>
                <a:schemeClr val="accent2"/>
              </a:buClr>
              <a:buSzTx/>
              <a:buFont typeface="+mj-lt"/>
              <a:buAutoNum type="arabicPeriod"/>
              <a:tabLst/>
              <a:defRPr/>
            </a:pPr>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26501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本文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F58129D3-977D-3E46-8602-05E7B63BA2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7" name="図 16">
            <a:extLst>
              <a:ext uri="{FF2B5EF4-FFF2-40B4-BE49-F238E27FC236}">
                <a16:creationId xmlns:a16="http://schemas.microsoft.com/office/drawing/2014/main" id="{B72EDF2B-96D5-1E41-9E4F-3046D6414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85768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本文">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F99C624D-B397-8F43-987A-62B6965D9AD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48470C76-805C-2D43-91C2-48FF80CC67D1}"/>
              </a:ext>
            </a:extLst>
          </p:cNvPr>
          <p:cNvSpPr>
            <a:spLocks noGrp="1"/>
          </p:cNvSpPr>
          <p:nvPr>
            <p:ph type="body" sz="quarter" idx="10"/>
          </p:nvPr>
        </p:nvSpPr>
        <p:spPr>
          <a:xfrm>
            <a:off x="499806" y="1139037"/>
            <a:ext cx="10972799" cy="495676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3799678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本文2_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335360" y="842904"/>
            <a:ext cx="10972797" cy="377851"/>
          </a:xfrm>
        </p:spPr>
        <p:txBody>
          <a:bodyPr anchor="ctr">
            <a:noAutofit/>
          </a:bodyPr>
          <a:lstStyle>
            <a:lvl1pPr marL="0" indent="0">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5A6EB6A-CFDD-244F-9CCE-8D2663D0395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269BF3D-D831-2540-9EFF-C80EBC41362E}"/>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96BFFAE8-162B-2F4A-A8B1-88C718F9696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F6871F2F-802A-7548-A7A7-48D01A165CD5}"/>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6" name="図 15">
            <a:extLst>
              <a:ext uri="{FF2B5EF4-FFF2-40B4-BE49-F238E27FC236}">
                <a16:creationId xmlns:a16="http://schemas.microsoft.com/office/drawing/2014/main" id="{DB13CD6F-FF7B-4E4B-9B67-9591FD4893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pic>
        <p:nvPicPr>
          <p:cNvPr id="17" name="図 16">
            <a:extLst>
              <a:ext uri="{FF2B5EF4-FFF2-40B4-BE49-F238E27FC236}">
                <a16:creationId xmlns:a16="http://schemas.microsoft.com/office/drawing/2014/main" id="{D23F1EE0-CF75-3A46-96C5-D9C1FFB40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95096E36-E941-F041-9C7B-ABA658DE655A}"/>
              </a:ext>
            </a:extLst>
          </p:cNvPr>
          <p:cNvSpPr>
            <a:spLocks noGrp="1"/>
          </p:cNvSpPr>
          <p:nvPr>
            <p:ph type="body" sz="quarter" idx="10"/>
          </p:nvPr>
        </p:nvSpPr>
        <p:spPr>
          <a:xfrm>
            <a:off x="499806" y="1412776"/>
            <a:ext cx="10972799" cy="468302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88748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本文2">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335360" y="842904"/>
            <a:ext cx="10972797" cy="377851"/>
          </a:xfrm>
        </p:spPr>
        <p:txBody>
          <a:bodyPr anchor="ctr">
            <a:normAutofit/>
          </a:bodyPr>
          <a:lstStyle>
            <a:lvl1pPr marL="0" indent="0">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5A6EB6A-CFDD-244F-9CCE-8D2663D0395A}"/>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4269BF3D-D831-2540-9EFF-C80EBC41362E}"/>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96BFFAE8-162B-2F4A-A8B1-88C718F9696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F6871F2F-802A-7548-A7A7-48D01A165CD5}"/>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F362D31B-F510-9844-A644-D665D93ED9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6B78F847-63D5-9240-8265-9EF51C235B5B}"/>
              </a:ext>
            </a:extLst>
          </p:cNvPr>
          <p:cNvSpPr>
            <a:spLocks noGrp="1"/>
          </p:cNvSpPr>
          <p:nvPr>
            <p:ph type="body" sz="quarter" idx="10"/>
          </p:nvPr>
        </p:nvSpPr>
        <p:spPr>
          <a:xfrm>
            <a:off x="499806" y="1412776"/>
            <a:ext cx="10972799" cy="4683021"/>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2790363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本文3_G">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04454B1-1C76-7F48-B972-25941599BF85}"/>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908F2467-8BA3-3848-8F50-DF7F7546307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78763B6-3F82-A740-B1F6-AB23766D3A3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6C5B46E5-4394-6243-9DC7-152293FB5B50}"/>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6" name="図 15">
            <a:extLst>
              <a:ext uri="{FF2B5EF4-FFF2-40B4-BE49-F238E27FC236}">
                <a16:creationId xmlns:a16="http://schemas.microsoft.com/office/drawing/2014/main" id="{85323A09-7A29-CA42-A73F-0192615720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pic>
        <p:nvPicPr>
          <p:cNvPr id="17" name="図 16">
            <a:extLst>
              <a:ext uri="{FF2B5EF4-FFF2-40B4-BE49-F238E27FC236}">
                <a16:creationId xmlns:a16="http://schemas.microsoft.com/office/drawing/2014/main" id="{DF5976C4-756C-164C-946F-63E3F04392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6C165484-D772-AA44-873B-FBFF6F07CEAB}"/>
              </a:ext>
            </a:extLst>
          </p:cNvPr>
          <p:cNvSpPr>
            <a:spLocks noGrp="1"/>
          </p:cNvSpPr>
          <p:nvPr>
            <p:ph type="body" sz="quarter" idx="10"/>
          </p:nvPr>
        </p:nvSpPr>
        <p:spPr>
          <a:xfrm>
            <a:off x="499806" y="1499073"/>
            <a:ext cx="10972799" cy="4596724"/>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892907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本文3">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角丸四角形 8">
            <a:extLst>
              <a:ext uri="{FF2B5EF4-FFF2-40B4-BE49-F238E27FC236}">
                <a16:creationId xmlns:a16="http://schemas.microsoft.com/office/drawing/2014/main" id="{104454B1-1C76-7F48-B972-25941599BF85}"/>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908F2467-8BA3-3848-8F50-DF7F7546307F}"/>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78763B6-3F82-A740-B1F6-AB23766D3A3D}"/>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6C5B46E5-4394-6243-9DC7-152293FB5B50}"/>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3426CD92-511B-3447-A33A-46F3A5DE1F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
        <p:nvSpPr>
          <p:cNvPr id="13" name="テキスト プレースホルダー 11">
            <a:extLst>
              <a:ext uri="{FF2B5EF4-FFF2-40B4-BE49-F238E27FC236}">
                <a16:creationId xmlns:a16="http://schemas.microsoft.com/office/drawing/2014/main" id="{98D4A585-C10A-644E-813D-AC50A8EAAD2B}"/>
              </a:ext>
            </a:extLst>
          </p:cNvPr>
          <p:cNvSpPr>
            <a:spLocks noGrp="1"/>
          </p:cNvSpPr>
          <p:nvPr>
            <p:ph type="body" sz="quarter" idx="10"/>
          </p:nvPr>
        </p:nvSpPr>
        <p:spPr>
          <a:xfrm>
            <a:off x="499806" y="1499073"/>
            <a:ext cx="10972799" cy="4596724"/>
          </a:xfrm>
          <a:prstGeom prst="rect">
            <a:avLst/>
          </a:prstGeom>
        </p:spPr>
        <p:txBody>
          <a:bodyPr>
            <a:normAutofit/>
          </a:bodyPr>
          <a:lstStyle>
            <a:lvl1pPr marL="269861" indent="-269861">
              <a:lnSpc>
                <a:spcPct val="130000"/>
              </a:lnSpc>
              <a:buClr>
                <a:schemeClr val="accent2"/>
              </a:buClr>
              <a:buFont typeface="Wingdings" pitchFamily="2" charset="2"/>
              <a:buChar char="l"/>
              <a:tabLst/>
              <a:defRPr sz="1867" b="0" i="0">
                <a:solidFill>
                  <a:schemeClr val="tx1"/>
                </a:solidFill>
                <a:latin typeface="Yu Gothic Medium" panose="020B0400000000000000" pitchFamily="34" charset="-128"/>
                <a:ea typeface="Yu Gothic Medium" panose="020B0400000000000000" pitchFamily="34" charset="-128"/>
              </a:defRPr>
            </a:lvl1pPr>
            <a:lvl2pPr marL="676242" indent="-219064">
              <a:lnSpc>
                <a:spcPct val="130000"/>
              </a:lnSpc>
              <a:buClr>
                <a:schemeClr val="accent3"/>
              </a:buClr>
              <a:buFont typeface="Arial" panose="020B0604020202020204" pitchFamily="34" charset="0"/>
              <a:buChar char="•"/>
              <a:tabLst/>
              <a:defRPr sz="1600" b="0" i="0">
                <a:solidFill>
                  <a:schemeClr val="tx1"/>
                </a:solidFill>
                <a:latin typeface="Yu Gothic" panose="020B0400000000000000" pitchFamily="34" charset="-128"/>
                <a:ea typeface="Yu Gothic" panose="020B0400000000000000" pitchFamily="34" charset="-128"/>
              </a:defRPr>
            </a:lvl2pPr>
            <a:lvl3pPr>
              <a:defRPr sz="1600" b="0" i="0">
                <a:solidFill>
                  <a:schemeClr val="tx1">
                    <a:lumMod val="60000"/>
                    <a:lumOff val="40000"/>
                  </a:schemeClr>
                </a:solidFill>
                <a:latin typeface="Yu Gothic" panose="020B0400000000000000" pitchFamily="34" charset="-128"/>
                <a:ea typeface="Yu Gothic" panose="020B0400000000000000" pitchFamily="34" charset="-128"/>
              </a:defRPr>
            </a:lvl3pPr>
            <a:lvl4pPr>
              <a:defRPr sz="1467" b="0" i="0">
                <a:solidFill>
                  <a:schemeClr val="tx1">
                    <a:lumMod val="60000"/>
                    <a:lumOff val="40000"/>
                  </a:schemeClr>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spTree>
    <p:extLst>
      <p:ext uri="{BB962C8B-B14F-4D97-AF65-F5344CB8AC3E}">
        <p14:creationId xmlns:p14="http://schemas.microsoft.com/office/powerpoint/2010/main" val="158679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図プレースホルダー 5">
            <a:extLst>
              <a:ext uri="{FF2B5EF4-FFF2-40B4-BE49-F238E27FC236}">
                <a16:creationId xmlns:a16="http://schemas.microsoft.com/office/drawing/2014/main" id="{6B47A477-E763-FA46-BA88-A8828B862233}"/>
              </a:ext>
            </a:extLst>
          </p:cNvPr>
          <p:cNvSpPr>
            <a:spLocks noGrp="1"/>
          </p:cNvSpPr>
          <p:nvPr>
            <p:ph type="pic" sz="quarter" idx="11"/>
          </p:nvPr>
        </p:nvSpPr>
        <p:spPr>
          <a:xfrm>
            <a:off x="499800" y="1139037"/>
            <a:ext cx="10972797" cy="4956761"/>
          </a:xfrm>
        </p:spPr>
        <p:txBody>
          <a:bodyPr/>
          <a:lstStyle/>
          <a:p>
            <a:r>
              <a:rPr kumimoji="1" lang="ja-JP" altLang="en-US"/>
              <a:t>アイコンをクリックして図を追加</a:t>
            </a:r>
          </a:p>
        </p:txBody>
      </p:sp>
      <p:sp>
        <p:nvSpPr>
          <p:cNvPr id="9" name="角丸四角形 8">
            <a:extLst>
              <a:ext uri="{FF2B5EF4-FFF2-40B4-BE49-F238E27FC236}">
                <a16:creationId xmlns:a16="http://schemas.microsoft.com/office/drawing/2014/main" id="{60211EFF-9A99-7142-9FAB-433A982EBB9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a:extLst>
              <a:ext uri="{FF2B5EF4-FFF2-40B4-BE49-F238E27FC236}">
                <a16:creationId xmlns:a16="http://schemas.microsoft.com/office/drawing/2014/main" id="{75583DAC-470D-EF47-A1ED-8C5E2288E70A}"/>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1C5462F4-6268-F844-A0C9-A3B379097D34}"/>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3" name="スライド番号プレースホルダー 4">
            <a:extLst>
              <a:ext uri="{FF2B5EF4-FFF2-40B4-BE49-F238E27FC236}">
                <a16:creationId xmlns:a16="http://schemas.microsoft.com/office/drawing/2014/main" id="{810F40D0-3CAF-1E4A-9D09-EC4D1033092D}"/>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4" name="図 13">
            <a:extLst>
              <a:ext uri="{FF2B5EF4-FFF2-40B4-BE49-F238E27FC236}">
                <a16:creationId xmlns:a16="http://schemas.microsoft.com/office/drawing/2014/main" id="{8447956C-A959-7E40-97C0-CD2AC54CE0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2031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説明+図">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335360" y="260649"/>
            <a:ext cx="10972800" cy="577715"/>
          </a:xfrm>
        </p:spPr>
        <p:txBody>
          <a:bodyPr>
            <a:norm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6" name="テキスト プレースホルダー 5">
            <a:extLst>
              <a:ext uri="{FF2B5EF4-FFF2-40B4-BE49-F238E27FC236}">
                <a16:creationId xmlns:a16="http://schemas.microsoft.com/office/drawing/2014/main" id="{6343C722-588F-B94C-8CD5-CBDDF6C8DCF9}"/>
              </a:ext>
            </a:extLst>
          </p:cNvPr>
          <p:cNvSpPr>
            <a:spLocks noGrp="1"/>
          </p:cNvSpPr>
          <p:nvPr>
            <p:ph type="body" sz="quarter" idx="11"/>
          </p:nvPr>
        </p:nvSpPr>
        <p:spPr>
          <a:xfrm>
            <a:off x="499805" y="852977"/>
            <a:ext cx="10808359" cy="646096"/>
          </a:xfrm>
        </p:spPr>
        <p:txBody>
          <a:bodyPr anchor="t">
            <a:normAutofit/>
          </a:bodyPr>
          <a:lstStyle>
            <a:lvl1pPr marL="0" indent="0">
              <a:lnSpc>
                <a:spcPct val="120000"/>
              </a:lnSpc>
              <a:buFontTx/>
              <a:buNone/>
              <a:defRPr sz="1867" b="0" i="0">
                <a:solidFill>
                  <a:schemeClr val="tx1"/>
                </a:solidFill>
                <a:latin typeface="Yu Gothic Medium" panose="020B0400000000000000" pitchFamily="34" charset="-128"/>
                <a:ea typeface="Yu Gothic Medium" panose="020B0400000000000000" pitchFamily="34" charset="-128"/>
              </a:defRPr>
            </a:lvl1pPr>
          </a:lstStyle>
          <a:p>
            <a:pPr lvl="0"/>
            <a:r>
              <a:rPr kumimoji="1" lang="ja-JP" altLang="en-US"/>
              <a:t>マスター テキストの書式設定</a:t>
            </a:r>
          </a:p>
        </p:txBody>
      </p:sp>
      <p:sp>
        <p:nvSpPr>
          <p:cNvPr id="9" name="図プレースホルダー 5">
            <a:extLst>
              <a:ext uri="{FF2B5EF4-FFF2-40B4-BE49-F238E27FC236}">
                <a16:creationId xmlns:a16="http://schemas.microsoft.com/office/drawing/2014/main" id="{D1184763-3C55-A441-BC56-D3548C54DC94}"/>
              </a:ext>
            </a:extLst>
          </p:cNvPr>
          <p:cNvSpPr>
            <a:spLocks noGrp="1"/>
          </p:cNvSpPr>
          <p:nvPr>
            <p:ph type="pic" sz="quarter" idx="12"/>
          </p:nvPr>
        </p:nvSpPr>
        <p:spPr>
          <a:xfrm>
            <a:off x="499800" y="1499077"/>
            <a:ext cx="10972797" cy="4596721"/>
          </a:xfrm>
        </p:spPr>
        <p:txBody>
          <a:bodyPr/>
          <a:lstStyle/>
          <a:p>
            <a:r>
              <a:rPr kumimoji="1" lang="ja-JP" altLang="en-US"/>
              <a:t>アイコンをクリックして図を追加</a:t>
            </a:r>
          </a:p>
        </p:txBody>
      </p:sp>
      <p:sp>
        <p:nvSpPr>
          <p:cNvPr id="10" name="角丸四角形 9">
            <a:extLst>
              <a:ext uri="{FF2B5EF4-FFF2-40B4-BE49-F238E27FC236}">
                <a16:creationId xmlns:a16="http://schemas.microsoft.com/office/drawing/2014/main" id="{CDB7C150-126B-0742-A30E-86648D563F38}"/>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1" name="正方形/長方形 10">
            <a:extLst>
              <a:ext uri="{FF2B5EF4-FFF2-40B4-BE49-F238E27FC236}">
                <a16:creationId xmlns:a16="http://schemas.microsoft.com/office/drawing/2014/main" id="{A0628384-1480-A74A-BA06-32A9CA01B0E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8DB501F2-B911-B748-A862-4A61449B15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260621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白タイトル_G">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E59F57D3-F353-DB4A-A833-EBEAD5C8EA58}"/>
              </a:ext>
            </a:extLst>
          </p:cNvPr>
          <p:cNvSpPr/>
          <p:nvPr/>
        </p:nvSpPr>
        <p:spPr>
          <a:xfrm>
            <a:off x="0" y="0"/>
            <a:ext cx="12192000" cy="5140800"/>
          </a:xfrm>
          <a:prstGeom prst="roundRect">
            <a:avLst>
              <a:gd name="adj" fmla="val 0"/>
            </a:avLst>
          </a:prstGeom>
          <a:gradFill>
            <a:gsLst>
              <a:gs pos="0">
                <a:schemeClr val="bg1"/>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3" name="図 12">
            <a:extLst>
              <a:ext uri="{FF2B5EF4-FFF2-40B4-BE49-F238E27FC236}">
                <a16:creationId xmlns:a16="http://schemas.microsoft.com/office/drawing/2014/main" id="{CF648740-5638-5E4E-90AD-6CF7FBB08C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1412784"/>
            <a:ext cx="3733924" cy="3728017"/>
          </a:xfrm>
          <a:prstGeom prst="rect">
            <a:avLst/>
          </a:prstGeom>
        </p:spPr>
      </p:pic>
      <p:pic>
        <p:nvPicPr>
          <p:cNvPr id="12" name="図 11">
            <a:extLst>
              <a:ext uri="{FF2B5EF4-FFF2-40B4-BE49-F238E27FC236}">
                <a16:creationId xmlns:a16="http://schemas.microsoft.com/office/drawing/2014/main" id="{2533DC90-61DD-D741-84A0-3F8090434FC0}"/>
              </a:ext>
            </a:extLst>
          </p:cNvPr>
          <p:cNvPicPr>
            <a:picLocks noChangeAspect="1"/>
          </p:cNvPicPr>
          <p:nvPr/>
        </p:nvPicPr>
        <p:blipFill>
          <a:blip r:embed="rId3"/>
          <a:stretch>
            <a:fillRect/>
          </a:stretch>
        </p:blipFill>
        <p:spPr>
          <a:xfrm>
            <a:off x="8976320" y="6039938"/>
            <a:ext cx="3233349" cy="89538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8" name="直線コネクタ 7">
            <a:extLst>
              <a:ext uri="{FF2B5EF4-FFF2-40B4-BE49-F238E27FC236}">
                <a16:creationId xmlns:a16="http://schemas.microsoft.com/office/drawing/2014/main" id="{0A54FC2E-EB80-D54A-B8EE-988B413C5FAF}"/>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1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白紙_footer">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DB7C150-126B-0742-A30E-86648D563F38}"/>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1" name="正方形/長方形 10">
            <a:extLst>
              <a:ext uri="{FF2B5EF4-FFF2-40B4-BE49-F238E27FC236}">
                <a16:creationId xmlns:a16="http://schemas.microsoft.com/office/drawing/2014/main" id="{A0628384-1480-A74A-BA06-32A9CA01B0E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5" name="図 14">
            <a:extLst>
              <a:ext uri="{FF2B5EF4-FFF2-40B4-BE49-F238E27FC236}">
                <a16:creationId xmlns:a16="http://schemas.microsoft.com/office/drawing/2014/main" id="{2B9F4B60-6451-D74E-A91D-5C6AE18766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108670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AE99FB-0F57-A049-A134-82A177C44180}"/>
              </a:ext>
            </a:extLst>
          </p:cNvPr>
          <p:cNvSpPr/>
          <p:nvPr/>
        </p:nvSpPr>
        <p:spPr>
          <a:xfrm>
            <a:off x="5087888" y="6569968"/>
            <a:ext cx="201622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191505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4EF0D6-7698-4D61-AB1C-F7F6323E52F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9D53A11-D894-4F4A-A49E-F88FED157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2014F8-0C49-436C-869F-B3CBC0628C46}"/>
              </a:ext>
            </a:extLst>
          </p:cNvPr>
          <p:cNvSpPr>
            <a:spLocks noGrp="1"/>
          </p:cNvSpPr>
          <p:nvPr>
            <p:ph type="dt" sz="half" idx="10"/>
          </p:nvPr>
        </p:nvSpPr>
        <p:spPr/>
        <p:txBody>
          <a:bodyPr/>
          <a:lstStyle/>
          <a:p>
            <a:fld id="{4B63C22E-6950-4080-B4C9-F4E5D1E26755}" type="datetimeFigureOut">
              <a:rPr kumimoji="1" lang="ja-JP" altLang="en-US" smtClean="0"/>
              <a:t>2023/7/3</a:t>
            </a:fld>
            <a:endParaRPr kumimoji="1" lang="ja-JP" altLang="en-US"/>
          </a:p>
        </p:txBody>
      </p:sp>
      <p:sp>
        <p:nvSpPr>
          <p:cNvPr id="5" name="フッター プレースホルダー 4">
            <a:extLst>
              <a:ext uri="{FF2B5EF4-FFF2-40B4-BE49-F238E27FC236}">
                <a16:creationId xmlns:a16="http://schemas.microsoft.com/office/drawing/2014/main" id="{2561D50B-8D7A-4CCC-BBF4-3A53EF62DE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F17C73-2357-403C-B928-F22CBA1D24B1}"/>
              </a:ext>
            </a:extLst>
          </p:cNvPr>
          <p:cNvSpPr>
            <a:spLocks noGrp="1"/>
          </p:cNvSpPr>
          <p:nvPr>
            <p:ph type="sldNum" sz="quarter" idx="12"/>
          </p:nvPr>
        </p:nvSpPr>
        <p:spPr/>
        <p:txBody>
          <a:bodyPr/>
          <a:lstStyle/>
          <a:p>
            <a:fld id="{0BBA4688-A9BA-4696-90A9-5F118CA761F1}" type="slidenum">
              <a:rPr kumimoji="1" lang="ja-JP" altLang="en-US" smtClean="0"/>
              <a:t>‹#›</a:t>
            </a:fld>
            <a:endParaRPr kumimoji="1" lang="ja-JP" altLang="en-US"/>
          </a:p>
        </p:txBody>
      </p:sp>
    </p:spTree>
    <p:extLst>
      <p:ext uri="{BB962C8B-B14F-4D97-AF65-F5344CB8AC3E}">
        <p14:creationId xmlns:p14="http://schemas.microsoft.com/office/powerpoint/2010/main" val="159311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白タイトル_illust">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E59F57D3-F353-DB4A-A833-EBEAD5C8EA58}"/>
              </a:ext>
            </a:extLst>
          </p:cNvPr>
          <p:cNvSpPr/>
          <p:nvPr/>
        </p:nvSpPr>
        <p:spPr>
          <a:xfrm>
            <a:off x="0" y="0"/>
            <a:ext cx="12192000" cy="5140800"/>
          </a:xfrm>
          <a:prstGeom prst="roundRect">
            <a:avLst>
              <a:gd name="adj" fmla="val 0"/>
            </a:avLst>
          </a:prstGeom>
          <a:gradFill>
            <a:gsLst>
              <a:gs pos="0">
                <a:schemeClr val="bg1"/>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4" name="直線コネクタ 13">
            <a:extLst>
              <a:ext uri="{FF2B5EF4-FFF2-40B4-BE49-F238E27FC236}">
                <a16:creationId xmlns:a16="http://schemas.microsoft.com/office/drawing/2014/main" id="{FC9D254A-ACEE-0045-B600-E88351923C8F}"/>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E3414C10-BE9D-C74A-BD11-B4D88D71EE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1412784"/>
            <a:ext cx="3733924" cy="3728017"/>
          </a:xfrm>
          <a:prstGeom prst="rect">
            <a:avLst/>
          </a:prstGeom>
        </p:spPr>
      </p:pic>
      <p:pic>
        <p:nvPicPr>
          <p:cNvPr id="19" name="図 18">
            <a:extLst>
              <a:ext uri="{FF2B5EF4-FFF2-40B4-BE49-F238E27FC236}">
                <a16:creationId xmlns:a16="http://schemas.microsoft.com/office/drawing/2014/main" id="{A195DEE4-87ED-4845-A126-197AF170D211}"/>
              </a:ext>
            </a:extLst>
          </p:cNvPr>
          <p:cNvPicPr>
            <a:picLocks noChangeAspect="1"/>
          </p:cNvPicPr>
          <p:nvPr/>
        </p:nvPicPr>
        <p:blipFill>
          <a:blip r:embed="rId3"/>
          <a:stretch>
            <a:fillRect/>
          </a:stretch>
        </p:blipFill>
        <p:spPr>
          <a:xfrm>
            <a:off x="8976320" y="6039938"/>
            <a:ext cx="3233349" cy="895389"/>
          </a:xfrm>
          <a:prstGeom prst="rect">
            <a:avLst/>
          </a:prstGeom>
        </p:spPr>
      </p:pic>
      <p:grpSp>
        <p:nvGrpSpPr>
          <p:cNvPr id="20" name="グループ化 19">
            <a:extLst>
              <a:ext uri="{FF2B5EF4-FFF2-40B4-BE49-F238E27FC236}">
                <a16:creationId xmlns:a16="http://schemas.microsoft.com/office/drawing/2014/main" id="{C41FB877-F152-2A4A-8E85-9CC6C46A2EC5}"/>
              </a:ext>
            </a:extLst>
          </p:cNvPr>
          <p:cNvGrpSpPr/>
          <p:nvPr/>
        </p:nvGrpSpPr>
        <p:grpSpPr>
          <a:xfrm>
            <a:off x="3874702" y="4726187"/>
            <a:ext cx="6395341" cy="1134252"/>
            <a:chOff x="539552" y="4771513"/>
            <a:chExt cx="4796506" cy="850689"/>
          </a:xfrm>
        </p:grpSpPr>
        <p:pic>
          <p:nvPicPr>
            <p:cNvPr id="21" name="図 20">
              <a:extLst>
                <a:ext uri="{FF2B5EF4-FFF2-40B4-BE49-F238E27FC236}">
                  <a16:creationId xmlns:a16="http://schemas.microsoft.com/office/drawing/2014/main" id="{10A7689F-CFEC-F049-8FEF-AE21044265A7}"/>
                </a:ext>
              </a:extLst>
            </p:cNvPr>
            <p:cNvPicPr>
              <a:picLocks noChangeAspect="1"/>
            </p:cNvPicPr>
            <p:nvPr userDrawn="1"/>
          </p:nvPicPr>
          <p:blipFill>
            <a:blip r:embed="rId4"/>
            <a:stretch>
              <a:fillRect/>
            </a:stretch>
          </p:blipFill>
          <p:spPr>
            <a:xfrm>
              <a:off x="1460298" y="4845646"/>
              <a:ext cx="720079" cy="776556"/>
            </a:xfrm>
            <a:prstGeom prst="rect">
              <a:avLst/>
            </a:prstGeom>
          </p:spPr>
        </p:pic>
        <p:pic>
          <p:nvPicPr>
            <p:cNvPr id="22" name="図 21">
              <a:extLst>
                <a:ext uri="{FF2B5EF4-FFF2-40B4-BE49-F238E27FC236}">
                  <a16:creationId xmlns:a16="http://schemas.microsoft.com/office/drawing/2014/main" id="{CAE84690-589D-6849-9E36-4F653256C5C5}"/>
                </a:ext>
              </a:extLst>
            </p:cNvPr>
            <p:cNvPicPr>
              <a:picLocks noChangeAspect="1"/>
            </p:cNvPicPr>
            <p:nvPr userDrawn="1"/>
          </p:nvPicPr>
          <p:blipFill>
            <a:blip r:embed="rId5"/>
            <a:stretch>
              <a:fillRect/>
            </a:stretch>
          </p:blipFill>
          <p:spPr>
            <a:xfrm>
              <a:off x="539552" y="4771513"/>
              <a:ext cx="270648" cy="843173"/>
            </a:xfrm>
            <a:prstGeom prst="rect">
              <a:avLst/>
            </a:prstGeom>
          </p:spPr>
        </p:pic>
        <p:pic>
          <p:nvPicPr>
            <p:cNvPr id="23" name="図 22">
              <a:extLst>
                <a:ext uri="{FF2B5EF4-FFF2-40B4-BE49-F238E27FC236}">
                  <a16:creationId xmlns:a16="http://schemas.microsoft.com/office/drawing/2014/main" id="{E048FA22-A508-AC48-8C78-B52E6455A851}"/>
                </a:ext>
              </a:extLst>
            </p:cNvPr>
            <p:cNvPicPr>
              <a:picLocks noChangeAspect="1"/>
            </p:cNvPicPr>
            <p:nvPr userDrawn="1"/>
          </p:nvPicPr>
          <p:blipFill>
            <a:blip r:embed="rId6"/>
            <a:stretch>
              <a:fillRect/>
            </a:stretch>
          </p:blipFill>
          <p:spPr>
            <a:xfrm>
              <a:off x="2825348" y="4845089"/>
              <a:ext cx="1054100" cy="774700"/>
            </a:xfrm>
            <a:prstGeom prst="rect">
              <a:avLst/>
            </a:prstGeom>
          </p:spPr>
        </p:pic>
        <p:pic>
          <p:nvPicPr>
            <p:cNvPr id="24" name="図 23">
              <a:extLst>
                <a:ext uri="{FF2B5EF4-FFF2-40B4-BE49-F238E27FC236}">
                  <a16:creationId xmlns:a16="http://schemas.microsoft.com/office/drawing/2014/main" id="{9777A9C5-2179-4143-ABA8-CD241E0BD940}"/>
                </a:ext>
              </a:extLst>
            </p:cNvPr>
            <p:cNvPicPr>
              <a:picLocks noChangeAspect="1"/>
            </p:cNvPicPr>
            <p:nvPr userDrawn="1"/>
          </p:nvPicPr>
          <p:blipFill>
            <a:blip r:embed="rId7"/>
            <a:stretch>
              <a:fillRect/>
            </a:stretch>
          </p:blipFill>
          <p:spPr>
            <a:xfrm>
              <a:off x="4529546" y="4779030"/>
              <a:ext cx="806512" cy="843172"/>
            </a:xfrm>
            <a:prstGeom prst="rect">
              <a:avLst/>
            </a:prstGeom>
          </p:spPr>
        </p:pic>
      </p:grpSp>
    </p:spTree>
    <p:extLst>
      <p:ext uri="{BB962C8B-B14F-4D97-AF65-F5344CB8AC3E}">
        <p14:creationId xmlns:p14="http://schemas.microsoft.com/office/powerpoint/2010/main" val="54899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白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9B3D9C3E-C767-914D-B4FB-DFB08EA33945}"/>
              </a:ext>
            </a:extLst>
          </p:cNvPr>
          <p:cNvCxnSpPr>
            <a:cxnSpLocks/>
          </p:cNvCxnSpPr>
          <p:nvPr/>
        </p:nvCxnSpPr>
        <p:spPr>
          <a:xfrm>
            <a:off x="815413" y="3348000"/>
            <a:ext cx="576064"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353EAB5-3DF0-B848-BA9F-45B26CA1C443}"/>
              </a:ext>
            </a:extLst>
          </p:cNvPr>
          <p:cNvPicPr>
            <a:picLocks noChangeAspect="1"/>
          </p:cNvPicPr>
          <p:nvPr/>
        </p:nvPicPr>
        <p:blipFill>
          <a:blip r:embed="rId2"/>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202034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青タイトル_G">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4" name="図 13">
            <a:extLst>
              <a:ext uri="{FF2B5EF4-FFF2-40B4-BE49-F238E27FC236}">
                <a16:creationId xmlns:a16="http://schemas.microsoft.com/office/drawing/2014/main" id="{888C004E-A85D-3845-AEC9-2A8012E464EB}"/>
              </a:ext>
            </a:extLst>
          </p:cNvPr>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8458075" y="1406781"/>
            <a:ext cx="3733925" cy="3728019"/>
          </a:xfrm>
          <a:prstGeom prst="rect">
            <a:avLst/>
          </a:prstGeom>
        </p:spPr>
      </p:pic>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2" name="直線コネクタ 11">
            <a:extLst>
              <a:ext uri="{FF2B5EF4-FFF2-40B4-BE49-F238E27FC236}">
                <a16:creationId xmlns:a16="http://schemas.microsoft.com/office/drawing/2014/main" id="{14C117DC-F0A3-C74B-97D8-652CFA8B8C08}"/>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79C881A-BF86-E14A-8140-1F1DC9242D0B}"/>
              </a:ext>
            </a:extLst>
          </p:cNvPr>
          <p:cNvPicPr>
            <a:picLocks noChangeAspect="1"/>
          </p:cNvPicPr>
          <p:nvPr/>
        </p:nvPicPr>
        <p:blipFill>
          <a:blip r:embed="rId3"/>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375816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青タイトル_illust">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4866BE28-0DAF-6E4D-AAB1-B10BC9F4B0D1}"/>
              </a:ext>
            </a:extLst>
          </p:cNvPr>
          <p:cNvSpPr/>
          <p:nvPr/>
        </p:nvSpPr>
        <p:spPr>
          <a:xfrm>
            <a:off x="-1" y="-6000"/>
            <a:ext cx="12191999" cy="5140800"/>
          </a:xfrm>
          <a:prstGeom prst="roundRect">
            <a:avLst>
              <a:gd name="adj" fmla="val 0"/>
            </a:avLst>
          </a:prstGeom>
          <a:gradFill>
            <a:gsLst>
              <a:gs pos="0">
                <a:schemeClr val="accent3"/>
              </a:gs>
              <a:gs pos="99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18" name="直線コネクタ 17">
            <a:extLst>
              <a:ext uri="{FF2B5EF4-FFF2-40B4-BE49-F238E27FC236}">
                <a16:creationId xmlns:a16="http://schemas.microsoft.com/office/drawing/2014/main" id="{880082EE-DFFF-924D-96F9-21569BA1F850}"/>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0C871F22-8CE5-BF46-BEB8-07BEE4D1C1F2}"/>
              </a:ext>
            </a:extLst>
          </p:cNvPr>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8458075" y="1406781"/>
            <a:ext cx="3733925" cy="3728019"/>
          </a:xfrm>
          <a:prstGeom prst="rect">
            <a:avLst/>
          </a:prstGeom>
        </p:spPr>
      </p:pic>
      <p:pic>
        <p:nvPicPr>
          <p:cNvPr id="20" name="図 19">
            <a:extLst>
              <a:ext uri="{FF2B5EF4-FFF2-40B4-BE49-F238E27FC236}">
                <a16:creationId xmlns:a16="http://schemas.microsoft.com/office/drawing/2014/main" id="{E81F458F-9D09-9E43-9666-153AD15F212E}"/>
              </a:ext>
            </a:extLst>
          </p:cNvPr>
          <p:cNvPicPr>
            <a:picLocks noChangeAspect="1"/>
          </p:cNvPicPr>
          <p:nvPr/>
        </p:nvPicPr>
        <p:blipFill>
          <a:blip r:embed="rId3"/>
          <a:stretch>
            <a:fillRect/>
          </a:stretch>
        </p:blipFill>
        <p:spPr>
          <a:xfrm>
            <a:off x="8976320" y="6039938"/>
            <a:ext cx="3233349" cy="895389"/>
          </a:xfrm>
          <a:prstGeom prst="rect">
            <a:avLst/>
          </a:prstGeom>
        </p:spPr>
      </p:pic>
      <p:grpSp>
        <p:nvGrpSpPr>
          <p:cNvPr id="21" name="グループ化 20">
            <a:extLst>
              <a:ext uri="{FF2B5EF4-FFF2-40B4-BE49-F238E27FC236}">
                <a16:creationId xmlns:a16="http://schemas.microsoft.com/office/drawing/2014/main" id="{6BBA8520-D1D5-4D4F-B17B-1C0DB623FD88}"/>
              </a:ext>
            </a:extLst>
          </p:cNvPr>
          <p:cNvGrpSpPr/>
          <p:nvPr/>
        </p:nvGrpSpPr>
        <p:grpSpPr>
          <a:xfrm>
            <a:off x="3874702" y="4771517"/>
            <a:ext cx="6395341" cy="1134252"/>
            <a:chOff x="539552" y="4771513"/>
            <a:chExt cx="4796506" cy="850689"/>
          </a:xfrm>
        </p:grpSpPr>
        <p:pic>
          <p:nvPicPr>
            <p:cNvPr id="22" name="図 21">
              <a:extLst>
                <a:ext uri="{FF2B5EF4-FFF2-40B4-BE49-F238E27FC236}">
                  <a16:creationId xmlns:a16="http://schemas.microsoft.com/office/drawing/2014/main" id="{4CC0611C-7062-6149-9161-F4122B430082}"/>
                </a:ext>
              </a:extLst>
            </p:cNvPr>
            <p:cNvPicPr>
              <a:picLocks noChangeAspect="1"/>
            </p:cNvPicPr>
            <p:nvPr userDrawn="1"/>
          </p:nvPicPr>
          <p:blipFill>
            <a:blip r:embed="rId4"/>
            <a:stretch>
              <a:fillRect/>
            </a:stretch>
          </p:blipFill>
          <p:spPr>
            <a:xfrm>
              <a:off x="1460298" y="4845646"/>
              <a:ext cx="720079" cy="776556"/>
            </a:xfrm>
            <a:prstGeom prst="rect">
              <a:avLst/>
            </a:prstGeom>
          </p:spPr>
        </p:pic>
        <p:pic>
          <p:nvPicPr>
            <p:cNvPr id="23" name="図 22">
              <a:extLst>
                <a:ext uri="{FF2B5EF4-FFF2-40B4-BE49-F238E27FC236}">
                  <a16:creationId xmlns:a16="http://schemas.microsoft.com/office/drawing/2014/main" id="{23CD99F9-2584-2848-A4E0-BF0443E22650}"/>
                </a:ext>
              </a:extLst>
            </p:cNvPr>
            <p:cNvPicPr>
              <a:picLocks noChangeAspect="1"/>
            </p:cNvPicPr>
            <p:nvPr userDrawn="1"/>
          </p:nvPicPr>
          <p:blipFill>
            <a:blip r:embed="rId5"/>
            <a:stretch>
              <a:fillRect/>
            </a:stretch>
          </p:blipFill>
          <p:spPr>
            <a:xfrm>
              <a:off x="539552" y="4771513"/>
              <a:ext cx="270648" cy="843173"/>
            </a:xfrm>
            <a:prstGeom prst="rect">
              <a:avLst/>
            </a:prstGeom>
          </p:spPr>
        </p:pic>
        <p:pic>
          <p:nvPicPr>
            <p:cNvPr id="24" name="図 23">
              <a:extLst>
                <a:ext uri="{FF2B5EF4-FFF2-40B4-BE49-F238E27FC236}">
                  <a16:creationId xmlns:a16="http://schemas.microsoft.com/office/drawing/2014/main" id="{9D66FE07-704C-8C49-87C8-0D1EEEC7295E}"/>
                </a:ext>
              </a:extLst>
            </p:cNvPr>
            <p:cNvPicPr>
              <a:picLocks noChangeAspect="1"/>
            </p:cNvPicPr>
            <p:nvPr userDrawn="1"/>
          </p:nvPicPr>
          <p:blipFill>
            <a:blip r:embed="rId6"/>
            <a:stretch>
              <a:fillRect/>
            </a:stretch>
          </p:blipFill>
          <p:spPr>
            <a:xfrm>
              <a:off x="2825348" y="4845089"/>
              <a:ext cx="1054100" cy="774700"/>
            </a:xfrm>
            <a:prstGeom prst="rect">
              <a:avLst/>
            </a:prstGeom>
          </p:spPr>
        </p:pic>
        <p:pic>
          <p:nvPicPr>
            <p:cNvPr id="25" name="図 24">
              <a:extLst>
                <a:ext uri="{FF2B5EF4-FFF2-40B4-BE49-F238E27FC236}">
                  <a16:creationId xmlns:a16="http://schemas.microsoft.com/office/drawing/2014/main" id="{36084A79-CDD5-484B-9706-52FD4CB33637}"/>
                </a:ext>
              </a:extLst>
            </p:cNvPr>
            <p:cNvPicPr>
              <a:picLocks noChangeAspect="1"/>
            </p:cNvPicPr>
            <p:nvPr userDrawn="1"/>
          </p:nvPicPr>
          <p:blipFill>
            <a:blip r:embed="rId7"/>
            <a:stretch>
              <a:fillRect/>
            </a:stretch>
          </p:blipFill>
          <p:spPr>
            <a:xfrm>
              <a:off x="4529546" y="4779030"/>
              <a:ext cx="806512" cy="843172"/>
            </a:xfrm>
            <a:prstGeom prst="rect">
              <a:avLst/>
            </a:prstGeom>
          </p:spPr>
        </p:pic>
      </p:grpSp>
    </p:spTree>
    <p:extLst>
      <p:ext uri="{BB962C8B-B14F-4D97-AF65-F5344CB8AC3E}">
        <p14:creationId xmlns:p14="http://schemas.microsoft.com/office/powerpoint/2010/main" val="384833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青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623392" y="1596223"/>
            <a:ext cx="9695344" cy="1700260"/>
          </a:xfrm>
        </p:spPr>
        <p:txBody>
          <a:bodyPr anchor="b"/>
          <a:lstStyle>
            <a:lvl1pPr>
              <a:lnSpc>
                <a:spcPct val="120000"/>
              </a:lnSpc>
              <a:defRPr b="1" i="0">
                <a:solidFill>
                  <a:schemeClr val="bg1"/>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719410" y="3380181"/>
            <a:ext cx="7225225" cy="1215575"/>
          </a:xfrm>
        </p:spPr>
        <p:txBody>
          <a:bodyPr anchor="ctr">
            <a:normAutofit/>
          </a:bodyPr>
          <a:lstStyle>
            <a:lvl1pPr marL="0" indent="0">
              <a:lnSpc>
                <a:spcPct val="90000"/>
              </a:lnSpc>
              <a:buNone/>
              <a:defRPr sz="2000" b="1" i="0">
                <a:solidFill>
                  <a:schemeClr val="bg1"/>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FD1FC959-F617-C945-9EEF-669F3A99BBD1}"/>
              </a:ext>
            </a:extLst>
          </p:cNvPr>
          <p:cNvCxnSpPr>
            <a:cxnSpLocks/>
          </p:cNvCxnSpPr>
          <p:nvPr/>
        </p:nvCxnSpPr>
        <p:spPr>
          <a:xfrm>
            <a:off x="815413" y="3348000"/>
            <a:ext cx="57606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21562981-D90C-3144-8D26-B5CF27F7EE63}"/>
              </a:ext>
            </a:extLst>
          </p:cNvPr>
          <p:cNvPicPr>
            <a:picLocks noChangeAspect="1"/>
          </p:cNvPicPr>
          <p:nvPr/>
        </p:nvPicPr>
        <p:blipFill>
          <a:blip r:embed="rId2"/>
          <a:stretch>
            <a:fillRect/>
          </a:stretch>
        </p:blipFill>
        <p:spPr>
          <a:xfrm>
            <a:off x="8976320" y="6039938"/>
            <a:ext cx="3233349" cy="895389"/>
          </a:xfrm>
          <a:prstGeom prst="rect">
            <a:avLst/>
          </a:prstGeom>
        </p:spPr>
      </p:pic>
    </p:spTree>
    <p:extLst>
      <p:ext uri="{BB962C8B-B14F-4D97-AF65-F5344CB8AC3E}">
        <p14:creationId xmlns:p14="http://schemas.microsoft.com/office/powerpoint/2010/main" val="72148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58075" y="2770634"/>
            <a:ext cx="3733924" cy="3728017"/>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422516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636487" y="2658062"/>
            <a:ext cx="8716235" cy="1543263"/>
          </a:xfrm>
        </p:spPr>
        <p:txBody>
          <a:bodyPr anchor="ctr">
            <a:normAutofit/>
          </a:bodyPr>
          <a:lstStyle>
            <a:lvl1pPr>
              <a:lnSpc>
                <a:spcPct val="120000"/>
              </a:lnSpc>
              <a:defRPr sz="4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p:nvSpPr>
        <p:spPr>
          <a:xfrm>
            <a:off x="0" y="6498658"/>
            <a:ext cx="12192000" cy="359345"/>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5" name="正方形/長方形 14">
            <a:extLst>
              <a:ext uri="{FF2B5EF4-FFF2-40B4-BE49-F238E27FC236}">
                <a16:creationId xmlns:a16="http://schemas.microsoft.com/office/drawing/2014/main" id="{B25ADB95-9F6C-D643-987D-6ED43CF4F450}"/>
              </a:ext>
            </a:extLst>
          </p:cNvPr>
          <p:cNvSpPr/>
          <p:nvPr/>
        </p:nvSpPr>
        <p:spPr>
          <a:xfrm>
            <a:off x="11716800" y="6498653"/>
            <a:ext cx="475200" cy="3593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7000" rIns="162000" bIns="27000" rtlCol="0" anchor="ctr"/>
          <a:lstStyle/>
          <a:p>
            <a:pPr algn="l">
              <a:lnSpc>
                <a:spcPct val="130000"/>
              </a:lnSpc>
            </a:pPr>
            <a:endParaRPr kumimoji="1" lang="ja-JP" altLang="en-US" sz="1200" b="1" spc="151">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p:nvSpPr>
        <p:spPr>
          <a:xfrm>
            <a:off x="4038600" y="6554391"/>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solidFill>
                  <a:schemeClr val="bg1"/>
                </a:solidFill>
              </a:rPr>
              <a:t>Copyright © </a:t>
            </a:r>
            <a:r>
              <a:rPr kumimoji="1" lang="en" altLang="ja-JP" sz="1200" err="1">
                <a:solidFill>
                  <a:schemeClr val="bg1"/>
                </a:solidFill>
              </a:rPr>
              <a:t>Cybozu</a:t>
            </a:r>
            <a:endParaRPr kumimoji="1" lang="ja-JP" altLang="en-US" sz="12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p:nvSpPr>
        <p:spPr>
          <a:xfrm>
            <a:off x="11691237" y="6530605"/>
            <a:ext cx="537600" cy="29544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1200" smtClean="0">
                <a:solidFill>
                  <a:schemeClr val="bg1"/>
                </a:solidFill>
              </a:rPr>
              <a:pPr algn="ctr"/>
              <a:t>‹#›</a:t>
            </a:fld>
            <a:endParaRPr kumimoji="1" lang="ja-JP" altLang="en-US" sz="1200">
              <a:solidFill>
                <a:schemeClr val="bg1"/>
              </a:solidFill>
            </a:endParaRPr>
          </a:p>
        </p:txBody>
      </p:sp>
      <p:pic>
        <p:nvPicPr>
          <p:cNvPr id="8" name="図 7">
            <a:extLst>
              <a:ext uri="{FF2B5EF4-FFF2-40B4-BE49-F238E27FC236}">
                <a16:creationId xmlns:a16="http://schemas.microsoft.com/office/drawing/2014/main" id="{CEC47A4D-3129-5041-AD6C-D759B265FB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30" y="6537601"/>
            <a:ext cx="1056117" cy="292463"/>
          </a:xfrm>
          <a:prstGeom prst="rect">
            <a:avLst/>
          </a:prstGeom>
        </p:spPr>
      </p:pic>
    </p:spTree>
    <p:extLst>
      <p:ext uri="{BB962C8B-B14F-4D97-AF65-F5344CB8AC3E}">
        <p14:creationId xmlns:p14="http://schemas.microsoft.com/office/powerpoint/2010/main" val="389189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p:nvSpPr>
        <p:spPr>
          <a:xfrm>
            <a:off x="4038600" y="6573079"/>
            <a:ext cx="4114800" cy="24787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1200"/>
              <a:t>Copyright © </a:t>
            </a:r>
            <a:r>
              <a:rPr kumimoji="1" lang="en" altLang="ja-JP" sz="1200" err="1"/>
              <a:t>Cybozu</a:t>
            </a:r>
            <a:endParaRPr kumimoji="1" lang="ja-JP" altLang="en-US" sz="12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p:nvSpPr>
        <p:spPr>
          <a:xfrm>
            <a:off x="9352721" y="6578800"/>
            <a:ext cx="2743200" cy="2478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1200" smtClean="0">
                <a:solidFill>
                  <a:schemeClr val="bg1"/>
                </a:solidFill>
              </a:rPr>
              <a:pPr/>
              <a:t>‹#›</a:t>
            </a:fld>
            <a:endParaRPr kumimoji="1" lang="ja-JP" altLang="en-US" sz="1200">
              <a:solidFill>
                <a:schemeClr val="bg1"/>
              </a:solidFill>
            </a:endParaRPr>
          </a:p>
        </p:txBody>
      </p:sp>
    </p:spTree>
    <p:extLst>
      <p:ext uri="{BB962C8B-B14F-4D97-AF65-F5344CB8AC3E}">
        <p14:creationId xmlns:p14="http://schemas.microsoft.com/office/powerpoint/2010/main" val="287211264"/>
      </p:ext>
    </p:extLst>
  </p:cSld>
  <p:clrMap bg1="lt1" tx1="dk1" bg2="lt2" tx2="dk2" accent1="accent1" accent2="accent2" accent3="accent3" accent4="accent4" accent5="accent5" accent6="accent6" hlink="hlink" folHlink="folHlink"/>
  <p:sldLayoutIdLst>
    <p:sldLayoutId id="2147484684" r:id="rId1"/>
    <p:sldLayoutId id="2147483661" r:id="rId2"/>
    <p:sldLayoutId id="2147483662" r:id="rId3"/>
    <p:sldLayoutId id="2147483663" r:id="rId4"/>
    <p:sldLayoutId id="2147483664" r:id="rId5"/>
    <p:sldLayoutId id="2147483665" r:id="rId6"/>
    <p:sldLayoutId id="214748468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jp.cybozu.help/general/ja/admin/list_administrator/list_type_of_administrator/whatisadmin.html?" TargetMode="External"/><Relationship Id="rId2" Type="http://schemas.openxmlformats.org/officeDocument/2006/relationships/hyperlink" Target="https://jp.cybozu.help/general/ja/admin/list_administrator/list_type_of_administrator/administrator.html#list_type_of_administrator_administrator_20"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jp.cybozu.help/g5/ja/admin/system.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jp.cybozu.help/g/ja/admin/system.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jp.cybozu.help/g5/ja/admin/system/users/user/privilege.html"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hyperlink" Target="https://jp.cybozu.help/general/ja/admin/list_administrator/uma.html#list_administrator_uma_20" TargetMode="External"/><Relationship Id="rId4" Type="http://schemas.openxmlformats.org/officeDocument/2006/relationships/hyperlink" Target="https://jp.cybozu.help/g/ja/admin/system/basic/admin.html#admin_system_basic_admin_0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jp.cybozu.help/g/j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garoon.cybozu.co.jp/contents/#document" TargetMode="External"/><Relationship Id="rId4" Type="http://schemas.openxmlformats.org/officeDocument/2006/relationships/hyperlink" Target="https://jp.cybozu.help/g5/j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s://jp.cybozu.help/g/ja/admin/application.html" TargetMode="External"/><Relationship Id="rId4" Type="http://schemas.openxmlformats.org/officeDocument/2006/relationships/hyperlink" Target="https://jp.cybozu.help/g5/ja/admin/application.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jp.cybozu.help/g5/ja/admin/application/portal/settings/prtl_privilege.html" TargetMode="External"/><Relationship Id="rId7" Type="http://schemas.openxmlformats.org/officeDocument/2006/relationships/image" Target="../media/image35.png"/><Relationship Id="rId2" Type="http://schemas.openxmlformats.org/officeDocument/2006/relationships/hyperlink" Target="https://jp.cybozu.help/g/ja/admin/application/portal/settings/prtl_privilege.html" TargetMode="Externa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jp.cybozu.help/g5/ja/admin/application/portal/portlet/privilege.html" TargetMode="External"/><Relationship Id="rId7" Type="http://schemas.openxmlformats.org/officeDocument/2006/relationships/image" Target="../media/image35.png"/><Relationship Id="rId2" Type="http://schemas.openxmlformats.org/officeDocument/2006/relationships/hyperlink" Target="https://jp.cybozu.help/g/ja/admin/application/portal/portlet/privilege.html" TargetMode="Externa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8.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s://jp.cybozu.help/g/ja/admin/application/link/privilege.html"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5/ja/admin/application/link/privilege.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jp.cybozu.help/g/ja/admin/application/scheduler/privilege.html" TargetMode="External"/><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5/ja/admin/application/scheduler/privilege.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jp.cybozu.help/g/ja/admin/application/bulletin/privilege.html" TargetMode="External"/><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5/ja/admin/application/bulletin/privilege.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jp.cybozu.help/g/ja/admin/application/cabinet/privilege.html" TargetMode="External"/><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5/ja/admin/application/cabinet/privilege.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ybozu.co.jp/logotypes/other-trademark/"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jp.cybozu.help/g/ja/admin/application/address/privilege.html" TargetMode="External"/><Relationship Id="rId2" Type="http://schemas.openxmlformats.org/officeDocument/2006/relationships/image" Target="../media/image40.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5/ja/admin/application/address/privilege.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jp.cybozu.help/g/ja/admin/application/workflow/category/privilege.html" TargetMode="External"/><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5/ja/admin/application/workflow/category/privilege.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jp.cybozu.help/g5/ja/admin/application/report/category/privilege.html" TargetMode="External"/><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hyperlink" Target="https://jp.cybozu.help/g/ja/admin/application/report/category/privilege.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garoon.cybozu.co.jp/mtcontents/cases/ssk/" TargetMode="External"/><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hyperlink" Target="https://garoon.cybozu.co.jp/mtcontents/cases/bewith/"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aroon.cybozu.co.jp/mtcontents/cases/ssk/" TargetMode="External"/><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9.xml"/><Relationship Id="rId3" Type="http://schemas.openxmlformats.org/officeDocument/2006/relationships/slide" Target="slide10.xml"/><Relationship Id="rId7" Type="http://schemas.openxmlformats.org/officeDocument/2006/relationships/slide" Target="slide22.xml"/><Relationship Id="rId12" Type="http://schemas.openxmlformats.org/officeDocument/2006/relationships/slide" Target="slide28.xml"/><Relationship Id="rId17" Type="http://schemas.openxmlformats.org/officeDocument/2006/relationships/slide" Target="slide33.xml"/><Relationship Id="rId2" Type="http://schemas.openxmlformats.org/officeDocument/2006/relationships/slide" Target="slide5.xml"/><Relationship Id="rId16" Type="http://schemas.openxmlformats.org/officeDocument/2006/relationships/slide" Target="slide32.xml"/><Relationship Id="rId1" Type="http://schemas.openxmlformats.org/officeDocument/2006/relationships/slideLayout" Target="../slideLayouts/slideLayout10.xml"/><Relationship Id="rId6" Type="http://schemas.openxmlformats.org/officeDocument/2006/relationships/slide" Target="slide20.xml"/><Relationship Id="rId11" Type="http://schemas.openxmlformats.org/officeDocument/2006/relationships/slide" Target="slide27.xml"/><Relationship Id="rId5" Type="http://schemas.openxmlformats.org/officeDocument/2006/relationships/slide" Target="slide17.xml"/><Relationship Id="rId15" Type="http://schemas.openxmlformats.org/officeDocument/2006/relationships/slide" Target="slide31.xml"/><Relationship Id="rId10" Type="http://schemas.openxmlformats.org/officeDocument/2006/relationships/slide" Target="slide26.xml"/><Relationship Id="rId4" Type="http://schemas.openxmlformats.org/officeDocument/2006/relationships/slide" Target="slide14.xml"/><Relationship Id="rId9" Type="http://schemas.openxmlformats.org/officeDocument/2006/relationships/slide" Target="slide25.xml"/><Relationship Id="rId14" Type="http://schemas.openxmlformats.org/officeDocument/2006/relationships/slide" Target="slide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gif"/><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hyperlink" Target="https://jp.cybozu.help/g5/ja/admin/system/basic/admi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jp.cybozu.help/general/ja/admin/list_administrator/list_type_of_administrator/whatisumaadmin.html"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hyperlink" Target="https://jp.cybozu.help/g/ja/admin/system/basic/admin.html" TargetMode="External"/><Relationship Id="rId7" Type="http://schemas.openxmlformats.org/officeDocument/2006/relationships/image" Target="../media/image15.gif"/><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gif"/><Relationship Id="rId11" Type="http://schemas.openxmlformats.org/officeDocument/2006/relationships/image" Target="../media/image11.png"/><Relationship Id="rId5" Type="http://schemas.openxmlformats.org/officeDocument/2006/relationships/image" Target="../media/image13.gif"/><Relationship Id="rId10" Type="http://schemas.openxmlformats.org/officeDocument/2006/relationships/image" Target="../media/image17.png"/><Relationship Id="rId4" Type="http://schemas.openxmlformats.org/officeDocument/2006/relationships/hyperlink" Target="https://jp.cybozu.help/general/ja/admin/list_administrator/list_type_of_administrator.html" TargetMode="External"/><Relationship Id="rId9"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CCE202A-52E5-4073-B77C-145176951EB5}"/>
              </a:ext>
            </a:extLst>
          </p:cNvPr>
          <p:cNvSpPr>
            <a:spLocks noGrp="1"/>
          </p:cNvSpPr>
          <p:nvPr>
            <p:ph type="title"/>
          </p:nvPr>
        </p:nvSpPr>
        <p:spPr/>
        <p:txBody>
          <a:bodyPr/>
          <a:lstStyle/>
          <a:p>
            <a:r>
              <a:rPr lang="en-US" altLang="ja-JP" err="1">
                <a:latin typeface="+mn-ea"/>
                <a:ea typeface="+mn-ea"/>
              </a:rPr>
              <a:t>Garoon</a:t>
            </a:r>
            <a:r>
              <a:rPr lang="ja-JP" altLang="en-US">
                <a:latin typeface="+mn-ea"/>
                <a:ea typeface="+mn-ea"/>
              </a:rPr>
              <a:t>管理者権限説明資料</a:t>
            </a:r>
          </a:p>
        </p:txBody>
      </p:sp>
      <p:sp>
        <p:nvSpPr>
          <p:cNvPr id="5" name="テキスト プレースホルダー 4">
            <a:extLst>
              <a:ext uri="{FF2B5EF4-FFF2-40B4-BE49-F238E27FC236}">
                <a16:creationId xmlns:a16="http://schemas.microsoft.com/office/drawing/2014/main" id="{C669E99D-05FB-47D8-9097-C60D1D13A6CF}"/>
              </a:ext>
            </a:extLst>
          </p:cNvPr>
          <p:cNvSpPr>
            <a:spLocks noGrp="1"/>
          </p:cNvSpPr>
          <p:nvPr>
            <p:ph type="body" sz="quarter" idx="10"/>
          </p:nvPr>
        </p:nvSpPr>
        <p:spPr/>
        <p:txBody>
          <a:bodyPr/>
          <a:lstStyle/>
          <a:p>
            <a:r>
              <a:rPr lang="ja-JP">
                <a:latin typeface="Yu Gothic"/>
                <a:ea typeface="Yu Gothic"/>
              </a:rPr>
              <a:t>2023年</a:t>
            </a:r>
            <a:r>
              <a:rPr lang="en-US" altLang="ja-JP" dirty="0">
                <a:latin typeface="Yu Gothic"/>
                <a:ea typeface="Yu Gothic"/>
              </a:rPr>
              <a:t>7</a:t>
            </a:r>
            <a:r>
              <a:rPr lang="ja-JP">
                <a:latin typeface="Yu Gothic"/>
                <a:ea typeface="Yu Gothic"/>
              </a:rPr>
              <a:t>月</a:t>
            </a:r>
            <a:r>
              <a:rPr lang="en-US" altLang="ja-JP" dirty="0">
                <a:latin typeface="Yu Gothic"/>
                <a:ea typeface="Yu Gothic"/>
              </a:rPr>
              <a:t>6</a:t>
            </a:r>
            <a:r>
              <a:rPr lang="ja-JP">
                <a:latin typeface="Yu Gothic"/>
                <a:ea typeface="Yu Gothic"/>
              </a:rPr>
              <a:t>日 更新版</a:t>
            </a:r>
            <a:endParaRPr lang="en-US" altLang="ja-JP"/>
          </a:p>
          <a:p>
            <a:r>
              <a:rPr lang="ja-JP" altLang="en-US">
                <a:latin typeface="Yu Gothic"/>
                <a:ea typeface="Yu Gothic"/>
              </a:rPr>
              <a:t>サイボウズ株式会社</a:t>
            </a:r>
            <a:endParaRPr lang="ja-JP">
              <a:latin typeface="Yu Gothic"/>
              <a:ea typeface="Yu Gothic"/>
            </a:endParaRPr>
          </a:p>
        </p:txBody>
      </p:sp>
    </p:spTree>
    <p:extLst>
      <p:ext uri="{BB962C8B-B14F-4D97-AF65-F5344CB8AC3E}">
        <p14:creationId xmlns:p14="http://schemas.microsoft.com/office/powerpoint/2010/main" val="2601388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069357-1E02-4D5B-9D12-59B99A28AD4C}"/>
              </a:ext>
            </a:extLst>
          </p:cNvPr>
          <p:cNvSpPr>
            <a:spLocks noGrp="1"/>
          </p:cNvSpPr>
          <p:nvPr>
            <p:ph type="title"/>
          </p:nvPr>
        </p:nvSpPr>
        <p:spPr>
          <a:xfrm>
            <a:off x="636487" y="2658062"/>
            <a:ext cx="11149113" cy="1543263"/>
          </a:xfrm>
        </p:spPr>
        <p:txBody>
          <a:bodyPr>
            <a:normAutofit/>
          </a:bodyPr>
          <a:lstStyle/>
          <a:p>
            <a:r>
              <a:rPr kumimoji="1" lang="en-US" altLang="ja-JP"/>
              <a:t>2.</a:t>
            </a:r>
            <a:r>
              <a:rPr kumimoji="1" lang="ja-JP" altLang="en-US"/>
              <a:t>システム管理者・</a:t>
            </a:r>
            <a:r>
              <a:rPr kumimoji="1" lang="en-US" altLang="ja-JP"/>
              <a:t>cybozu.com</a:t>
            </a:r>
            <a:r>
              <a:rPr kumimoji="1" lang="ja-JP" altLang="en-US"/>
              <a:t>共通管理者</a:t>
            </a:r>
          </a:p>
        </p:txBody>
      </p:sp>
    </p:spTree>
    <p:extLst>
      <p:ext uri="{BB962C8B-B14F-4D97-AF65-F5344CB8AC3E}">
        <p14:creationId xmlns:p14="http://schemas.microsoft.com/office/powerpoint/2010/main" val="105351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F2E29A-103F-4389-8ADF-91FB7E920CF4}"/>
              </a:ext>
            </a:extLst>
          </p:cNvPr>
          <p:cNvSpPr>
            <a:spLocks noGrp="1"/>
          </p:cNvSpPr>
          <p:nvPr>
            <p:ph type="title"/>
          </p:nvPr>
        </p:nvSpPr>
        <p:spPr/>
        <p:txBody>
          <a:bodyPr>
            <a:normAutofit/>
          </a:bodyPr>
          <a:lstStyle/>
          <a:p>
            <a:r>
              <a:rPr kumimoji="1" lang="ja-JP" altLang="en-US"/>
              <a:t>パッケージ版のシステム管理者</a:t>
            </a:r>
          </a:p>
        </p:txBody>
      </p:sp>
      <p:sp>
        <p:nvSpPr>
          <p:cNvPr id="2" name="テキスト プレースホルダー 1">
            <a:extLst>
              <a:ext uri="{FF2B5EF4-FFF2-40B4-BE49-F238E27FC236}">
                <a16:creationId xmlns:a16="http://schemas.microsoft.com/office/drawing/2014/main" id="{29B17722-09D4-43DA-85A9-28652A1B3590}"/>
              </a:ext>
            </a:extLst>
          </p:cNvPr>
          <p:cNvSpPr>
            <a:spLocks noGrp="1"/>
          </p:cNvSpPr>
          <p:nvPr>
            <p:ph type="body" sz="quarter" idx="10"/>
          </p:nvPr>
        </p:nvSpPr>
        <p:spPr/>
        <p:txBody>
          <a:bodyPr>
            <a:normAutofit/>
          </a:bodyPr>
          <a:lstStyle/>
          <a:p>
            <a:pPr marL="0" indent="0" algn="l">
              <a:buNone/>
            </a:pPr>
            <a:r>
              <a:rPr kumimoji="1" lang="en-US" altLang="ja-JP" sz="1800" err="1">
                <a:latin typeface="+mn-ea"/>
                <a:ea typeface="+mn-ea"/>
              </a:rPr>
              <a:t>Garoon</a:t>
            </a:r>
            <a:r>
              <a:rPr kumimoji="1" lang="ja-JP" altLang="en-US" sz="1800">
                <a:latin typeface="+mn-ea"/>
                <a:ea typeface="+mn-ea"/>
              </a:rPr>
              <a:t>のシステム全体を管理できます。</a:t>
            </a:r>
            <a:endParaRPr kumimoji="1" lang="en-US" altLang="ja-JP" sz="1900">
              <a:latin typeface="+mn-ea"/>
              <a:ea typeface="+mn-ea"/>
            </a:endParaRPr>
          </a:p>
          <a:p>
            <a:pPr marL="0" indent="0">
              <a:buNone/>
            </a:pPr>
            <a:r>
              <a:rPr kumimoji="1" lang="ja-JP" altLang="en-US" sz="1900">
                <a:latin typeface="+mn-ea"/>
                <a:ea typeface="+mn-ea"/>
              </a:rPr>
              <a:t>次に該当するユーザーが、自動的に</a:t>
            </a:r>
            <a:r>
              <a:rPr kumimoji="1" lang="en-US" altLang="ja-JP" sz="1900" err="1">
                <a:latin typeface="+mn-ea"/>
                <a:ea typeface="+mn-ea"/>
              </a:rPr>
              <a:t>Garoon</a:t>
            </a:r>
            <a:r>
              <a:rPr kumimoji="1" lang="ja-JP" altLang="en-US" sz="1900">
                <a:latin typeface="+mn-ea"/>
                <a:ea typeface="+mn-ea"/>
              </a:rPr>
              <a:t>のシステム管理者となります。</a:t>
            </a:r>
          </a:p>
        </p:txBody>
      </p:sp>
      <p:sp>
        <p:nvSpPr>
          <p:cNvPr id="8" name="テキスト ボックス 7">
            <a:extLst>
              <a:ext uri="{FF2B5EF4-FFF2-40B4-BE49-F238E27FC236}">
                <a16:creationId xmlns:a16="http://schemas.microsoft.com/office/drawing/2014/main" id="{7FA6EBA0-C988-4895-833D-C0364E9FB86F}"/>
              </a:ext>
            </a:extLst>
          </p:cNvPr>
          <p:cNvSpPr txBox="1"/>
          <p:nvPr/>
        </p:nvSpPr>
        <p:spPr>
          <a:xfrm>
            <a:off x="914400" y="2114590"/>
            <a:ext cx="8156863" cy="1539460"/>
          </a:xfrm>
          <a:prstGeom prst="rect">
            <a:avLst/>
          </a:prstGeom>
          <a:noFill/>
        </p:spPr>
        <p:txBody>
          <a:bodyPr wrap="square" lIns="91440" tIns="45720" rIns="91440" bIns="45720" rtlCol="0" anchor="t">
            <a:spAutoFit/>
          </a:bodyPr>
          <a:lstStyle/>
          <a:p>
            <a:pPr marL="285750" indent="-285750">
              <a:lnSpc>
                <a:spcPct val="150000"/>
              </a:lnSpc>
              <a:buClr>
                <a:schemeClr val="accent2"/>
              </a:buClr>
              <a:buFont typeface="Wingdings" panose="05000000000000000000" pitchFamily="2" charset="2"/>
              <a:buChar char="l"/>
            </a:pPr>
            <a:r>
              <a:rPr kumimoji="1" lang="en-US" altLang="ja-JP" sz="1800" b="1" dirty="0">
                <a:latin typeface="游ゴシック"/>
                <a:ea typeface="游ゴシック"/>
              </a:rPr>
              <a:t>Administrator</a:t>
            </a:r>
            <a:r>
              <a:rPr kumimoji="1" lang="ja-JP" altLang="en-US" sz="1800" dirty="0">
                <a:latin typeface="游ゴシック"/>
                <a:ea typeface="游ゴシック"/>
              </a:rPr>
              <a:t>　</a:t>
            </a:r>
            <a:r>
              <a:rPr kumimoji="1" lang="en-US" altLang="ja-JP" sz="1200" dirty="0">
                <a:solidFill>
                  <a:srgbClr val="FF0000"/>
                </a:solidFill>
                <a:latin typeface="游ゴシック"/>
                <a:ea typeface="游ゴシック"/>
              </a:rPr>
              <a:t>※</a:t>
            </a:r>
            <a:r>
              <a:rPr kumimoji="1" lang="ja-JP" altLang="en-US" sz="1200">
                <a:solidFill>
                  <a:srgbClr val="FF0000"/>
                </a:solidFill>
                <a:latin typeface="游ゴシック"/>
                <a:ea typeface="游ゴシック"/>
              </a:rPr>
              <a:t>一般ユーザーとしての使用は控えてください。</a:t>
            </a:r>
            <a:endParaRPr kumimoji="1" lang="en-US" altLang="ja-JP" sz="1200">
              <a:solidFill>
                <a:srgbClr val="FF0000"/>
              </a:solidFill>
              <a:latin typeface="游ゴシック"/>
              <a:ea typeface="游ゴシック"/>
            </a:endParaRPr>
          </a:p>
          <a:p>
            <a:pPr lvl="1">
              <a:lnSpc>
                <a:spcPct val="150000"/>
              </a:lnSpc>
            </a:pPr>
            <a:r>
              <a:rPr kumimoji="1" lang="ja-JP" altLang="en-US" sz="1400">
                <a:latin typeface="游ゴシック"/>
                <a:ea typeface="游ゴシック"/>
              </a:rPr>
              <a:t>パッケージ版</a:t>
            </a:r>
            <a:r>
              <a:rPr kumimoji="1" lang="en-US" altLang="ja-JP" sz="1400" err="1">
                <a:latin typeface="游ゴシック"/>
                <a:ea typeface="游ゴシック"/>
              </a:rPr>
              <a:t>Garoon</a:t>
            </a:r>
            <a:r>
              <a:rPr kumimoji="1" lang="ja-JP" altLang="en-US" sz="1400">
                <a:latin typeface="游ゴシック"/>
                <a:ea typeface="游ゴシック"/>
              </a:rPr>
              <a:t>に初期設定で登録される</a:t>
            </a:r>
            <a:r>
              <a:rPr lang="ja-JP" altLang="en-US" sz="1400">
                <a:latin typeface="游ゴシック"/>
                <a:ea typeface="游ゴシック"/>
              </a:rPr>
              <a:t>管理用</a:t>
            </a:r>
            <a:r>
              <a:rPr kumimoji="1" lang="ja-JP" altLang="en-US" sz="1400">
                <a:latin typeface="游ゴシック"/>
                <a:ea typeface="游ゴシック"/>
              </a:rPr>
              <a:t>ユーザーです。</a:t>
            </a:r>
            <a:endParaRPr kumimoji="1" lang="en-US" altLang="ja-JP" sz="1800">
              <a:latin typeface="游ゴシック"/>
              <a:ea typeface="游ゴシック"/>
            </a:endParaRPr>
          </a:p>
          <a:p>
            <a:pPr marL="285750" indent="-285750">
              <a:lnSpc>
                <a:spcPct val="150000"/>
              </a:lnSpc>
              <a:buClr>
                <a:schemeClr val="accent2"/>
              </a:buClr>
              <a:buFont typeface="Wingdings" panose="05000000000000000000" pitchFamily="2" charset="2"/>
              <a:buChar char="l"/>
            </a:pPr>
            <a:r>
              <a:rPr kumimoji="1" lang="en-US" altLang="ja-JP" sz="1800" b="1" dirty="0">
                <a:latin typeface="游ゴシック"/>
                <a:ea typeface="游ゴシック"/>
              </a:rPr>
              <a:t>Administrators</a:t>
            </a:r>
            <a:r>
              <a:rPr kumimoji="1" lang="ja-JP" altLang="en-US" sz="1800" b="1">
                <a:latin typeface="游ゴシック"/>
                <a:ea typeface="游ゴシック"/>
              </a:rPr>
              <a:t>グループ（ロール）</a:t>
            </a:r>
            <a:r>
              <a:rPr kumimoji="1" lang="ja-JP" altLang="en-US" b="1">
                <a:latin typeface="游ゴシック"/>
                <a:ea typeface="游ゴシック"/>
              </a:rPr>
              <a:t>のユーザ</a:t>
            </a:r>
            <a:r>
              <a:rPr kumimoji="1" lang="ja-JP" altLang="en-US" sz="1800" b="1">
                <a:latin typeface="游ゴシック"/>
                <a:ea typeface="游ゴシック"/>
              </a:rPr>
              <a:t>ー</a:t>
            </a:r>
            <a:endParaRPr kumimoji="1" lang="en-US" altLang="ja-JP" sz="1800" b="1">
              <a:latin typeface="游ゴシック"/>
              <a:ea typeface="游ゴシック"/>
            </a:endParaRPr>
          </a:p>
          <a:p>
            <a:pPr lvl="1">
              <a:lnSpc>
                <a:spcPct val="150000"/>
              </a:lnSpc>
            </a:pPr>
            <a:r>
              <a:rPr lang="ja-JP" altLang="en-US" sz="1400">
                <a:latin typeface="+mn-ea"/>
                <a:ea typeface="+mn-ea"/>
              </a:rPr>
              <a:t>システム管理権限を持つ</a:t>
            </a:r>
            <a:r>
              <a:rPr kumimoji="1" lang="ja-JP" altLang="en-US" sz="1400">
                <a:latin typeface="+mn-ea"/>
                <a:ea typeface="+mn-ea"/>
              </a:rPr>
              <a:t>グループ（ロール）です。</a:t>
            </a:r>
            <a:endParaRPr kumimoji="1" lang="en-US" altLang="ja-JP" sz="1400">
              <a:latin typeface="+mn-ea"/>
              <a:ea typeface="+mn-ea"/>
            </a:endParaRPr>
          </a:p>
        </p:txBody>
      </p:sp>
      <p:pic>
        <p:nvPicPr>
          <p:cNvPr id="10" name="図 9">
            <a:extLst>
              <a:ext uri="{FF2B5EF4-FFF2-40B4-BE49-F238E27FC236}">
                <a16:creationId xmlns:a16="http://schemas.microsoft.com/office/drawing/2014/main" id="{E9FCDA15-A7A4-49D5-A17E-F2D0F08BB2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08196" y="2328501"/>
            <a:ext cx="4519082" cy="915588"/>
          </a:xfrm>
          <a:prstGeom prst="rect">
            <a:avLst/>
          </a:prstGeom>
        </p:spPr>
      </p:pic>
      <p:sp>
        <p:nvSpPr>
          <p:cNvPr id="11" name="正方形/長方形 10">
            <a:extLst>
              <a:ext uri="{FF2B5EF4-FFF2-40B4-BE49-F238E27FC236}">
                <a16:creationId xmlns:a16="http://schemas.microsoft.com/office/drawing/2014/main" id="{A896FCE4-266B-4E54-A1CE-A82714D66903}"/>
              </a:ext>
              <a:ext uri="{C183D7F6-B498-43B3-948B-1728B52AA6E4}">
                <adec:decorative xmlns:adec="http://schemas.microsoft.com/office/drawing/2017/decorative" val="1"/>
              </a:ext>
            </a:extLst>
          </p:cNvPr>
          <p:cNvSpPr/>
          <p:nvPr/>
        </p:nvSpPr>
        <p:spPr>
          <a:xfrm>
            <a:off x="8206977" y="2884320"/>
            <a:ext cx="3197510" cy="27845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8E2CBEB6-2FF6-4DEB-AC38-24D6AC1157EB}"/>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9" name="テキスト ボックス 8">
            <a:extLst>
              <a:ext uri="{FF2B5EF4-FFF2-40B4-BE49-F238E27FC236}">
                <a16:creationId xmlns:a16="http://schemas.microsoft.com/office/drawing/2014/main" id="{9D8C1F34-1816-43E0-A8D1-C99B47821F51}"/>
              </a:ext>
              <a:ext uri="{C183D7F6-B498-43B3-948B-1728B52AA6E4}">
                <adec:decorative xmlns:adec="http://schemas.microsoft.com/office/drawing/2017/decorative" val="1"/>
              </a:ext>
            </a:extLst>
          </p:cNvPr>
          <p:cNvSpPr txBox="1"/>
          <p:nvPr/>
        </p:nvSpPr>
        <p:spPr>
          <a:xfrm>
            <a:off x="10739891" y="324806"/>
            <a:ext cx="1087387" cy="307777"/>
          </a:xfrm>
          <a:prstGeom prst="rect">
            <a:avLst/>
          </a:prstGeom>
          <a:noFill/>
        </p:spPr>
        <p:txBody>
          <a:bodyPr wrap="square" rtlCol="0">
            <a:spAutoFit/>
          </a:bodyPr>
          <a:lstStyle/>
          <a:p>
            <a:r>
              <a:rPr lang="ja-JP" altLang="en-US" sz="1400" b="1">
                <a:solidFill>
                  <a:srgbClr val="003399"/>
                </a:solidFill>
                <a:latin typeface="+mn-ea"/>
              </a:rPr>
              <a:t>パッケージ</a:t>
            </a:r>
            <a:endParaRPr kumimoji="1" lang="ja-JP" altLang="en-US" sz="1400" b="1">
              <a:solidFill>
                <a:srgbClr val="003399"/>
              </a:solidFill>
              <a:latin typeface="+mn-ea"/>
            </a:endParaRPr>
          </a:p>
        </p:txBody>
      </p:sp>
      <p:pic>
        <p:nvPicPr>
          <p:cNvPr id="12" name="図 11">
            <a:extLst>
              <a:ext uri="{FF2B5EF4-FFF2-40B4-BE49-F238E27FC236}">
                <a16:creationId xmlns:a16="http://schemas.microsoft.com/office/drawing/2014/main" id="{1B9C850B-A163-4406-8FFF-E093FF536C0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
        <p:nvSpPr>
          <p:cNvPr id="13" name="テキスト プレースホルダー 8">
            <a:extLst>
              <a:ext uri="{FF2B5EF4-FFF2-40B4-BE49-F238E27FC236}">
                <a16:creationId xmlns:a16="http://schemas.microsoft.com/office/drawing/2014/main" id="{BAAC29B6-8994-487C-9C40-7F86B5D45A83}"/>
              </a:ext>
            </a:extLst>
          </p:cNvPr>
          <p:cNvSpPr txBox="1">
            <a:spLocks/>
          </p:cNvSpPr>
          <p:nvPr/>
        </p:nvSpPr>
        <p:spPr>
          <a:xfrm>
            <a:off x="1763486" y="3993502"/>
            <a:ext cx="9367934" cy="2196470"/>
          </a:xfrm>
          <a:prstGeom prst="rect">
            <a:avLst/>
          </a:prstGeom>
        </p:spPr>
        <p:txBody>
          <a:bodyPr vert="horz" lIns="91440" tIns="45720" rIns="91440" bIns="45720" numCol="2" rtlCol="0">
            <a:normAutofit fontScale="92500" lnSpcReduction="10000"/>
          </a:bodyPr>
          <a:lstStyle>
            <a:lvl1pPr marL="269861" indent="-269861" algn="l" defTabSz="914377" rtl="0" eaLnBrk="1" latinLnBrk="0" hangingPunct="1">
              <a:lnSpc>
                <a:spcPct val="130000"/>
              </a:lnSpc>
              <a:spcBef>
                <a:spcPts val="1000"/>
              </a:spcBef>
              <a:buClr>
                <a:schemeClr val="accent2"/>
              </a:buClr>
              <a:buFont typeface="Wingdings" pitchFamily="2" charset="2"/>
              <a:buChar char="l"/>
              <a:tabLst/>
              <a:defRPr kumimoji="1" sz="1867" b="0" i="0" kern="1200">
                <a:solidFill>
                  <a:schemeClr val="tx1"/>
                </a:solidFill>
                <a:latin typeface="Yu Gothic Medium" panose="020B0400000000000000" pitchFamily="34" charset="-128"/>
                <a:ea typeface="Yu Gothic Medium" panose="020B0400000000000000" pitchFamily="34" charset="-128"/>
                <a:cs typeface="+mn-cs"/>
              </a:defRPr>
            </a:lvl1pPr>
            <a:lvl2pPr marL="676242" indent="-219064" algn="l" defTabSz="914377" rtl="0" eaLnBrk="1" latinLnBrk="0" hangingPunct="1">
              <a:lnSpc>
                <a:spcPct val="130000"/>
              </a:lnSpc>
              <a:spcBef>
                <a:spcPts val="500"/>
              </a:spcBef>
              <a:buClr>
                <a:schemeClr val="accent3"/>
              </a:buClr>
              <a:buFont typeface="Arial" panose="020B0604020202020204" pitchFamily="34" charset="0"/>
              <a:buChar char="•"/>
              <a:tabLst/>
              <a:defRPr kumimoji="1" sz="1600" b="0" i="0" kern="1200">
                <a:solidFill>
                  <a:schemeClr val="tx1"/>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1600"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467"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r>
              <a:rPr lang="ja-JP" altLang="en-US" sz="1600" b="1">
                <a:solidFill>
                  <a:srgbClr val="000000"/>
                </a:solidFill>
                <a:latin typeface="+mn-ea"/>
                <a:ea typeface="+mn-ea"/>
              </a:rPr>
              <a:t>管理できる項目</a:t>
            </a:r>
            <a:endParaRPr lang="en-US" altLang="ja-JP" sz="1600" b="1">
              <a:solidFill>
                <a:srgbClr val="000000"/>
              </a:solidFill>
              <a:latin typeface="+mn-ea"/>
              <a:ea typeface="+mn-ea"/>
            </a:endParaRPr>
          </a:p>
          <a:p>
            <a:pPr>
              <a:buFont typeface="Arial" panose="020B0604020202020204" pitchFamily="34" charset="0"/>
              <a:buChar char="•"/>
            </a:pPr>
            <a:r>
              <a:rPr lang="ja-JP" altLang="en-US" sz="1400">
                <a:latin typeface="+mn-ea"/>
                <a:ea typeface="+mn-ea"/>
              </a:rPr>
              <a:t> 画面、管理権限などの </a:t>
            </a:r>
            <a:r>
              <a:rPr lang="en-US" altLang="ja-JP" sz="1400" err="1">
                <a:latin typeface="+mn-ea"/>
                <a:ea typeface="+mn-ea"/>
              </a:rPr>
              <a:t>Garoon</a:t>
            </a:r>
            <a:r>
              <a:rPr lang="en-US" altLang="ja-JP" sz="1400">
                <a:latin typeface="+mn-ea"/>
                <a:ea typeface="+mn-ea"/>
              </a:rPr>
              <a:t> </a:t>
            </a:r>
            <a:r>
              <a:rPr lang="ja-JP" altLang="en-US" sz="1400">
                <a:latin typeface="+mn-ea"/>
                <a:ea typeface="+mn-ea"/>
              </a:rPr>
              <a:t>の基本システム設定</a:t>
            </a:r>
            <a:endParaRPr lang="en-US" altLang="ja-JP" sz="1400">
              <a:latin typeface="+mn-ea"/>
              <a:ea typeface="+mn-ea"/>
            </a:endParaRPr>
          </a:p>
          <a:p>
            <a:pPr marL="457178" lvl="1" indent="0">
              <a:buClr>
                <a:schemeClr val="accent2"/>
              </a:buClr>
              <a:buFont typeface="Arial" panose="020B0604020202020204" pitchFamily="34" charset="0"/>
              <a:buNone/>
            </a:pPr>
            <a:r>
              <a:rPr lang="ja-JP" altLang="en-US" sz="1200">
                <a:latin typeface="+mn-ea"/>
                <a:ea typeface="+mn-ea"/>
              </a:rPr>
              <a:t>例）・ パスワードポリシーの設定</a:t>
            </a:r>
            <a:endParaRPr lang="en-US" altLang="ja-JP" sz="1200">
              <a:latin typeface="+mn-ea"/>
              <a:ea typeface="+mn-ea"/>
            </a:endParaRPr>
          </a:p>
          <a:p>
            <a:pPr marL="457178" lvl="1" indent="0">
              <a:buClr>
                <a:schemeClr val="accent2"/>
              </a:buClr>
              <a:buFont typeface="Arial" panose="020B0604020202020204" pitchFamily="34" charset="0"/>
              <a:buNone/>
            </a:pPr>
            <a:r>
              <a:rPr lang="ja-JP" altLang="en-US" sz="1200">
                <a:latin typeface="+mn-ea"/>
                <a:ea typeface="+mn-ea"/>
              </a:rPr>
              <a:t>　　・</a:t>
            </a:r>
            <a:r>
              <a:rPr lang="en-US" altLang="ja-JP" sz="1200">
                <a:latin typeface="+mn-ea"/>
                <a:ea typeface="+mn-ea"/>
              </a:rPr>
              <a:t> </a:t>
            </a:r>
            <a:r>
              <a:rPr lang="ja-JP" altLang="en-US" sz="1200">
                <a:latin typeface="+mn-ea"/>
                <a:ea typeface="+mn-ea"/>
              </a:rPr>
              <a:t>アクセス権の設定</a:t>
            </a:r>
            <a:endParaRPr lang="en-US" altLang="ja-JP" sz="1200">
              <a:latin typeface="+mn-ea"/>
              <a:ea typeface="+mn-ea"/>
            </a:endParaRPr>
          </a:p>
          <a:p>
            <a:pPr>
              <a:buFont typeface="Arial" panose="020B0604020202020204" pitchFamily="34" charset="0"/>
              <a:buChar char="•"/>
            </a:pPr>
            <a:r>
              <a:rPr lang="ja-JP" altLang="en-US" sz="1400">
                <a:latin typeface="+mn-ea"/>
                <a:ea typeface="+mn-ea"/>
              </a:rPr>
              <a:t> 各アプリケーションの設定</a:t>
            </a:r>
            <a:endParaRPr lang="en-US" altLang="ja-JP" sz="1400">
              <a:latin typeface="+mn-ea"/>
              <a:ea typeface="+mn-ea"/>
            </a:endParaRPr>
          </a:p>
          <a:p>
            <a:pPr marL="457178" lvl="1" indent="0">
              <a:buClr>
                <a:schemeClr val="accent2"/>
              </a:buClr>
              <a:buFont typeface="Arial" panose="020B0604020202020204" pitchFamily="34" charset="0"/>
              <a:buNone/>
            </a:pPr>
            <a:r>
              <a:rPr lang="ja-JP" altLang="en-US" sz="1200">
                <a:latin typeface="+mn-ea"/>
                <a:ea typeface="+mn-ea"/>
              </a:rPr>
              <a:t>例）</a:t>
            </a:r>
            <a:r>
              <a:rPr lang="ja-JP" altLang="en-US" sz="1200" b="0" i="0">
                <a:solidFill>
                  <a:srgbClr val="000000"/>
                </a:solidFill>
                <a:effectLst/>
                <a:latin typeface="+mn-ea"/>
                <a:ea typeface="+mn-ea"/>
              </a:rPr>
              <a:t>スケジュールや掲示板など、</a:t>
            </a:r>
            <a:endParaRPr lang="en-US" altLang="ja-JP" sz="1200" b="0" i="0">
              <a:solidFill>
                <a:srgbClr val="000000"/>
              </a:solidFill>
              <a:effectLst/>
              <a:latin typeface="+mn-ea"/>
              <a:ea typeface="+mn-ea"/>
            </a:endParaRPr>
          </a:p>
          <a:p>
            <a:pPr marL="457178" lvl="1" indent="0">
              <a:buClr>
                <a:schemeClr val="accent2"/>
              </a:buClr>
              <a:buFont typeface="Arial" panose="020B0604020202020204" pitchFamily="34" charset="0"/>
              <a:buNone/>
            </a:pPr>
            <a:r>
              <a:rPr lang="ja-JP" altLang="en-US" sz="1200" b="0" i="0">
                <a:solidFill>
                  <a:srgbClr val="000000"/>
                </a:solidFill>
                <a:effectLst/>
                <a:latin typeface="+mn-ea"/>
                <a:ea typeface="+mn-ea"/>
              </a:rPr>
              <a:t>       ユーザーが使用するアプリケーション</a:t>
            </a:r>
            <a:r>
              <a:rPr lang="ja-JP" altLang="en-US" sz="1200">
                <a:solidFill>
                  <a:srgbClr val="000000"/>
                </a:solidFill>
                <a:latin typeface="+mn-ea"/>
                <a:ea typeface="+mn-ea"/>
              </a:rPr>
              <a:t>の</a:t>
            </a:r>
            <a:r>
              <a:rPr lang="ja-JP" altLang="en-US" sz="1200" b="0" i="0">
                <a:solidFill>
                  <a:srgbClr val="000000"/>
                </a:solidFill>
                <a:effectLst/>
                <a:latin typeface="+mn-ea"/>
                <a:ea typeface="+mn-ea"/>
              </a:rPr>
              <a:t>管理</a:t>
            </a:r>
            <a:endParaRPr lang="en-US" altLang="ja-JP" sz="1200">
              <a:latin typeface="+mn-ea"/>
              <a:ea typeface="+mn-ea"/>
            </a:endParaRPr>
          </a:p>
          <a:p>
            <a:pPr>
              <a:buFont typeface="Arial" panose="020B0604020202020204" pitchFamily="34" charset="0"/>
              <a:buChar char="•"/>
            </a:pPr>
            <a:endParaRPr lang="en-US" altLang="ja-JP" sz="1400">
              <a:latin typeface="+mn-ea"/>
              <a:ea typeface="+mn-ea"/>
            </a:endParaRPr>
          </a:p>
          <a:p>
            <a:pPr>
              <a:buFont typeface="Arial" panose="020B0604020202020204" pitchFamily="34" charset="0"/>
              <a:buChar char="•"/>
            </a:pPr>
            <a:r>
              <a:rPr lang="ja-JP" altLang="en-US" sz="1400">
                <a:latin typeface="+mn-ea"/>
                <a:ea typeface="+mn-ea"/>
              </a:rPr>
              <a:t>システム管理者の設定</a:t>
            </a:r>
            <a:r>
              <a:rPr lang="en-US" altLang="ja-JP" sz="1400">
                <a:latin typeface="+mn-ea"/>
                <a:ea typeface="+mn-ea"/>
              </a:rPr>
              <a:t>(</a:t>
            </a:r>
            <a:r>
              <a:rPr lang="ja-JP" altLang="en-US" sz="1400">
                <a:latin typeface="+mn-ea"/>
                <a:ea typeface="+mn-ea"/>
              </a:rPr>
              <a:t>権限委任）</a:t>
            </a:r>
            <a:endParaRPr lang="en-US" altLang="ja-JP" sz="1400">
              <a:latin typeface="+mn-ea"/>
              <a:ea typeface="+mn-ea"/>
            </a:endParaRPr>
          </a:p>
          <a:p>
            <a:pPr>
              <a:buFont typeface="Arial" panose="020B0604020202020204" pitchFamily="34" charset="0"/>
              <a:buChar char="•"/>
            </a:pPr>
            <a:r>
              <a:rPr lang="ja-JP" altLang="en-US" sz="1400">
                <a:latin typeface="+mn-ea"/>
                <a:ea typeface="+mn-ea"/>
              </a:rPr>
              <a:t>基本システム管理者の設定</a:t>
            </a:r>
            <a:r>
              <a:rPr lang="en-US" altLang="ja-JP" sz="1400">
                <a:latin typeface="+mn-ea"/>
                <a:ea typeface="+mn-ea"/>
              </a:rPr>
              <a:t>(</a:t>
            </a:r>
            <a:r>
              <a:rPr lang="ja-JP" altLang="en-US" sz="1400">
                <a:latin typeface="+mn-ea"/>
                <a:ea typeface="+mn-ea"/>
              </a:rPr>
              <a:t>権限委任）</a:t>
            </a:r>
            <a:endParaRPr lang="en-US" altLang="ja-JP" sz="1400">
              <a:latin typeface="+mn-ea"/>
              <a:ea typeface="+mn-ea"/>
            </a:endParaRPr>
          </a:p>
          <a:p>
            <a:pPr>
              <a:buFont typeface="Arial" panose="020B0604020202020204" pitchFamily="34" charset="0"/>
              <a:buChar char="•"/>
            </a:pPr>
            <a:r>
              <a:rPr lang="ja-JP" altLang="en-US" sz="1400">
                <a:latin typeface="+mn-ea"/>
                <a:ea typeface="+mn-ea"/>
              </a:rPr>
              <a:t> アプリケーション管理者の設定</a:t>
            </a:r>
            <a:r>
              <a:rPr lang="en-US" altLang="ja-JP" sz="1400">
                <a:latin typeface="+mn-ea"/>
                <a:ea typeface="+mn-ea"/>
              </a:rPr>
              <a:t>(</a:t>
            </a:r>
            <a:r>
              <a:rPr lang="ja-JP" altLang="en-US" sz="1400">
                <a:latin typeface="+mn-ea"/>
                <a:ea typeface="+mn-ea"/>
              </a:rPr>
              <a:t>権限委任）</a:t>
            </a:r>
            <a:endParaRPr lang="en-US" altLang="ja-JP" sz="1400">
              <a:latin typeface="+mn-ea"/>
              <a:ea typeface="+mn-ea"/>
            </a:endParaRPr>
          </a:p>
          <a:p>
            <a:pPr>
              <a:buFont typeface="Arial" panose="020B0604020202020204" pitchFamily="34" charset="0"/>
              <a:buChar char="•"/>
            </a:pPr>
            <a:r>
              <a:rPr lang="ja-JP" altLang="en-US" sz="1400">
                <a:latin typeface="+mn-ea"/>
                <a:ea typeface="+mn-ea"/>
              </a:rPr>
              <a:t> 組織の運用管理者の設定</a:t>
            </a:r>
            <a:r>
              <a:rPr lang="en-US" altLang="ja-JP" sz="1400">
                <a:latin typeface="+mn-ea"/>
                <a:ea typeface="+mn-ea"/>
              </a:rPr>
              <a:t>(</a:t>
            </a:r>
            <a:r>
              <a:rPr lang="ja-JP" altLang="en-US" sz="1400">
                <a:latin typeface="+mn-ea"/>
                <a:ea typeface="+mn-ea"/>
              </a:rPr>
              <a:t>権限委任）</a:t>
            </a:r>
            <a:endParaRPr lang="en-US" altLang="ja-JP" sz="1400">
              <a:latin typeface="+mn-ea"/>
              <a:ea typeface="+mn-ea"/>
            </a:endParaRPr>
          </a:p>
          <a:p>
            <a:pPr>
              <a:buFont typeface="Arial" panose="020B0604020202020204" pitchFamily="34" charset="0"/>
              <a:buChar char="•"/>
            </a:pPr>
            <a:r>
              <a:rPr lang="ja-JP" altLang="en-US" sz="1400">
                <a:latin typeface="+mn-ea"/>
                <a:ea typeface="+mn-ea"/>
              </a:rPr>
              <a:t>アプリケーションの運用管理者の設定</a:t>
            </a:r>
            <a:r>
              <a:rPr lang="en-US" altLang="ja-JP" sz="1400">
                <a:latin typeface="+mn-ea"/>
                <a:ea typeface="+mn-ea"/>
              </a:rPr>
              <a:t>(</a:t>
            </a:r>
            <a:r>
              <a:rPr lang="ja-JP" altLang="en-US" sz="1400">
                <a:latin typeface="+mn-ea"/>
                <a:ea typeface="+mn-ea"/>
              </a:rPr>
              <a:t>権限委任）</a:t>
            </a:r>
            <a:endParaRPr lang="en-US" altLang="ja-JP" sz="1400">
              <a:latin typeface="+mn-ea"/>
              <a:ea typeface="+mn-ea"/>
            </a:endParaRPr>
          </a:p>
        </p:txBody>
      </p:sp>
    </p:spTree>
    <p:extLst>
      <p:ext uri="{BB962C8B-B14F-4D97-AF65-F5344CB8AC3E}">
        <p14:creationId xmlns:p14="http://schemas.microsoft.com/office/powerpoint/2010/main" val="233296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F2E29A-103F-4389-8ADF-91FB7E920CF4}"/>
              </a:ext>
            </a:extLst>
          </p:cNvPr>
          <p:cNvSpPr>
            <a:spLocks noGrp="1"/>
          </p:cNvSpPr>
          <p:nvPr>
            <p:ph type="title"/>
          </p:nvPr>
        </p:nvSpPr>
        <p:spPr/>
        <p:txBody>
          <a:bodyPr>
            <a:normAutofit/>
          </a:bodyPr>
          <a:lstStyle/>
          <a:p>
            <a:r>
              <a:rPr kumimoji="1" lang="ja-JP" altLang="en-US"/>
              <a:t>クラウド版のシステム管理者（＝</a:t>
            </a:r>
            <a:r>
              <a:rPr kumimoji="1" lang="en-US" altLang="ja-JP" err="1"/>
              <a:t>cybozu.com</a:t>
            </a:r>
            <a:r>
              <a:rPr kumimoji="1" lang="ja-JP" altLang="en-US"/>
              <a:t>共通管理者）</a:t>
            </a:r>
          </a:p>
        </p:txBody>
      </p:sp>
      <p:sp>
        <p:nvSpPr>
          <p:cNvPr id="2" name="テキスト プレースホルダー 1">
            <a:extLst>
              <a:ext uri="{FF2B5EF4-FFF2-40B4-BE49-F238E27FC236}">
                <a16:creationId xmlns:a16="http://schemas.microsoft.com/office/drawing/2014/main" id="{29B17722-09D4-43DA-85A9-28652A1B3590}"/>
              </a:ext>
            </a:extLst>
          </p:cNvPr>
          <p:cNvSpPr>
            <a:spLocks noGrp="1"/>
          </p:cNvSpPr>
          <p:nvPr>
            <p:ph type="body" sz="quarter" idx="10"/>
          </p:nvPr>
        </p:nvSpPr>
        <p:spPr>
          <a:xfrm>
            <a:off x="499806" y="1139037"/>
            <a:ext cx="10972799" cy="1081649"/>
          </a:xfrm>
        </p:spPr>
        <p:txBody>
          <a:bodyPr>
            <a:normAutofit/>
          </a:bodyPr>
          <a:lstStyle/>
          <a:p>
            <a:pPr marL="0" indent="0">
              <a:buNone/>
            </a:pPr>
            <a:r>
              <a:rPr kumimoji="1" lang="ja-JP" altLang="en-US" sz="1800">
                <a:latin typeface="+mn-ea"/>
                <a:ea typeface="+mn-ea"/>
              </a:rPr>
              <a:t>クラウド版</a:t>
            </a:r>
            <a:r>
              <a:rPr kumimoji="1" lang="en-US" altLang="ja-JP" sz="1800">
                <a:latin typeface="+mn-ea"/>
                <a:ea typeface="+mn-ea"/>
              </a:rPr>
              <a:t> Garoon</a:t>
            </a:r>
            <a:r>
              <a:rPr kumimoji="1" lang="ja-JP" altLang="en-US" sz="1800">
                <a:latin typeface="+mn-ea"/>
                <a:ea typeface="+mn-ea"/>
              </a:rPr>
              <a:t>では</a:t>
            </a:r>
            <a:r>
              <a:rPr lang="ja-JP" altLang="en-US" sz="1800">
                <a:latin typeface="+mn-ea"/>
              </a:rPr>
              <a:t>サイボウズのクラウド基盤全体（</a:t>
            </a:r>
            <a:r>
              <a:rPr lang="en-US" altLang="ja-JP" sz="1800" err="1">
                <a:latin typeface="+mn-ea"/>
              </a:rPr>
              <a:t>cybozu.com</a:t>
            </a:r>
            <a:r>
              <a:rPr lang="ja-JP" altLang="en-US" sz="1800">
                <a:latin typeface="+mn-ea"/>
              </a:rPr>
              <a:t>）の管理と </a:t>
            </a:r>
            <a:r>
              <a:rPr lang="en-US" altLang="ja-JP" sz="1800">
                <a:latin typeface="+mn-ea"/>
              </a:rPr>
              <a:t>Garoon</a:t>
            </a:r>
            <a:r>
              <a:rPr lang="ja-JP" altLang="en-US" sz="1800">
                <a:latin typeface="+mn-ea"/>
              </a:rPr>
              <a:t>の管理が必要です。クラウド基盤全体（</a:t>
            </a:r>
            <a:r>
              <a:rPr lang="en-US" altLang="ja-JP" sz="1800" err="1">
                <a:latin typeface="+mn-ea"/>
              </a:rPr>
              <a:t>cybozu.com</a:t>
            </a:r>
            <a:r>
              <a:rPr lang="ja-JP" altLang="en-US" sz="1800">
                <a:latin typeface="+mn-ea"/>
              </a:rPr>
              <a:t>）の管理は</a:t>
            </a:r>
            <a:r>
              <a:rPr lang="en-US" altLang="ja-JP" err="1">
                <a:latin typeface="+mn-ea"/>
              </a:rPr>
              <a:t>cybozu.com</a:t>
            </a:r>
            <a:r>
              <a:rPr lang="ja-JP" altLang="en-US">
                <a:latin typeface="+mn-ea"/>
              </a:rPr>
              <a:t>共通管理者が行います。</a:t>
            </a:r>
            <a:endParaRPr lang="en-US" altLang="ja-JP" sz="1800">
              <a:latin typeface="+mn-ea"/>
            </a:endParaRPr>
          </a:p>
        </p:txBody>
      </p:sp>
      <p:sp>
        <p:nvSpPr>
          <p:cNvPr id="9" name="テキスト ボックス 8">
            <a:extLst>
              <a:ext uri="{FF2B5EF4-FFF2-40B4-BE49-F238E27FC236}">
                <a16:creationId xmlns:a16="http://schemas.microsoft.com/office/drawing/2014/main" id="{A8D716DA-31C2-A54C-92D3-F0B4A615EE3E}"/>
              </a:ext>
            </a:extLst>
          </p:cNvPr>
          <p:cNvSpPr txBox="1"/>
          <p:nvPr/>
        </p:nvSpPr>
        <p:spPr>
          <a:xfrm>
            <a:off x="989989" y="1808841"/>
            <a:ext cx="10318171" cy="1860446"/>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l"/>
            </a:pPr>
            <a:r>
              <a:rPr kumimoji="1" lang="en-US" altLang="ja-JP" b="1" err="1">
                <a:latin typeface="+mn-ea"/>
                <a:ea typeface="+mn-ea"/>
              </a:rPr>
              <a:t>cybozu.com</a:t>
            </a:r>
            <a:r>
              <a:rPr kumimoji="1" lang="ja-JP" altLang="en-US" b="1">
                <a:latin typeface="+mn-ea"/>
                <a:ea typeface="+mn-ea"/>
              </a:rPr>
              <a:t>共通管理者</a:t>
            </a:r>
            <a:endParaRPr kumimoji="1" lang="en-US" altLang="ja-JP" b="1">
              <a:latin typeface="+mn-ea"/>
              <a:ea typeface="+mn-ea"/>
            </a:endParaRPr>
          </a:p>
          <a:p>
            <a:pPr lvl="1">
              <a:lnSpc>
                <a:spcPct val="150000"/>
              </a:lnSpc>
              <a:buClr>
                <a:schemeClr val="accent2"/>
              </a:buClr>
            </a:pPr>
            <a:r>
              <a:rPr lang="ja-JP" altLang="en-US" sz="1500">
                <a:latin typeface="+mn-ea"/>
                <a:ea typeface="+mn-ea"/>
              </a:rPr>
              <a:t>「</a:t>
            </a:r>
            <a:r>
              <a:rPr lang="en-US" altLang="ja-JP" sz="1500">
                <a:latin typeface="+mn-ea"/>
                <a:ea typeface="+mn-ea"/>
              </a:rPr>
              <a:t>cybozu.com</a:t>
            </a:r>
            <a:r>
              <a:rPr lang="ja-JP" altLang="en-US" sz="1500">
                <a:latin typeface="+mn-ea"/>
                <a:ea typeface="+mn-ea"/>
              </a:rPr>
              <a:t>」サービスの各種システム設定を行うユーザーです。</a:t>
            </a:r>
            <a:r>
              <a:rPr lang="ja-JP" altLang="en-US" sz="1500">
                <a:solidFill>
                  <a:srgbClr val="FF0000"/>
                </a:solidFill>
                <a:latin typeface="+mn-ea"/>
                <a:ea typeface="+mn-ea"/>
              </a:rPr>
              <a:t>設定によっては、発注やアクセス制限もできる権限のためご注意ください。</a:t>
            </a:r>
            <a:r>
              <a:rPr lang="ja-JP" altLang="en-US" sz="1500">
                <a:latin typeface="+mn-ea"/>
                <a:ea typeface="+mn-ea"/>
              </a:rPr>
              <a:t>管理者の権限について詳細はリンク先を参照ください。</a:t>
            </a:r>
            <a:r>
              <a:rPr lang="en-US" altLang="ja-JP" sz="1500">
                <a:latin typeface="+mn-ea"/>
                <a:ea typeface="+mn-ea"/>
                <a:hlinkClick r:id="rId2"/>
              </a:rPr>
              <a:t>https://jp.cybozu.help/general/ja/admin/list_administrator/list_type_of_administrator/administrator.html#list_type_of_administrator_administrator_20</a:t>
            </a:r>
            <a:endParaRPr kumimoji="1" lang="en-US" altLang="ja-JP" sz="1800">
              <a:latin typeface="+mn-ea"/>
              <a:ea typeface="+mn-ea"/>
            </a:endParaRPr>
          </a:p>
        </p:txBody>
      </p:sp>
      <p:sp>
        <p:nvSpPr>
          <p:cNvPr id="10" name="テキスト プレースホルダー 1">
            <a:extLst>
              <a:ext uri="{FF2B5EF4-FFF2-40B4-BE49-F238E27FC236}">
                <a16:creationId xmlns:a16="http://schemas.microsoft.com/office/drawing/2014/main" id="{694D0823-090B-6644-B525-8BF2997BC841}"/>
              </a:ext>
            </a:extLst>
          </p:cNvPr>
          <p:cNvSpPr txBox="1">
            <a:spLocks/>
          </p:cNvSpPr>
          <p:nvPr/>
        </p:nvSpPr>
        <p:spPr>
          <a:xfrm>
            <a:off x="499806" y="3698573"/>
            <a:ext cx="11344951" cy="1081649"/>
          </a:xfrm>
          <a:prstGeom prst="rect">
            <a:avLst/>
          </a:prstGeom>
        </p:spPr>
        <p:txBody>
          <a:bodyPr vert="horz" lIns="91440" tIns="45720" rIns="91440" bIns="45720" rtlCol="0">
            <a:normAutofit/>
          </a:bodyPr>
          <a:lstStyle>
            <a:lvl1pPr marL="269861" indent="-269861" algn="l" defTabSz="914377" rtl="0" eaLnBrk="1" latinLnBrk="0" hangingPunct="1">
              <a:lnSpc>
                <a:spcPct val="130000"/>
              </a:lnSpc>
              <a:spcBef>
                <a:spcPts val="1000"/>
              </a:spcBef>
              <a:buClr>
                <a:schemeClr val="accent2"/>
              </a:buClr>
              <a:buFont typeface="Wingdings" pitchFamily="2" charset="2"/>
              <a:buChar char="l"/>
              <a:tabLst/>
              <a:defRPr kumimoji="1" sz="1867" b="0" i="0" kern="1200">
                <a:solidFill>
                  <a:schemeClr val="tx1"/>
                </a:solidFill>
                <a:latin typeface="Yu Gothic Medium" panose="020B0400000000000000" pitchFamily="34" charset="-128"/>
                <a:ea typeface="Yu Gothic Medium" panose="020B0400000000000000" pitchFamily="34" charset="-128"/>
                <a:cs typeface="+mn-cs"/>
              </a:defRPr>
            </a:lvl1pPr>
            <a:lvl2pPr marL="676242" indent="-219064" algn="l" defTabSz="914377" rtl="0" eaLnBrk="1" latinLnBrk="0" hangingPunct="1">
              <a:lnSpc>
                <a:spcPct val="130000"/>
              </a:lnSpc>
              <a:spcBef>
                <a:spcPts val="500"/>
              </a:spcBef>
              <a:buClr>
                <a:schemeClr val="accent3"/>
              </a:buClr>
              <a:buFont typeface="Arial" panose="020B0604020202020204" pitchFamily="34" charset="0"/>
              <a:buChar char="•"/>
              <a:tabLst/>
              <a:defRPr kumimoji="1" sz="1600" b="0" i="0" kern="1200">
                <a:solidFill>
                  <a:schemeClr val="tx1"/>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1600"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467"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a:latin typeface="+mn-ea"/>
                <a:ea typeface="+mn-ea"/>
              </a:rPr>
              <a:t>Garoon</a:t>
            </a:r>
            <a:r>
              <a:rPr lang="ja-JP" altLang="en-US" sz="1800">
                <a:latin typeface="+mn-ea"/>
                <a:ea typeface="+mn-ea"/>
              </a:rPr>
              <a:t>の管理は</a:t>
            </a:r>
            <a:r>
              <a:rPr lang="en-US" altLang="ja-JP" sz="1800">
                <a:latin typeface="+mn-ea"/>
                <a:ea typeface="+mn-ea"/>
              </a:rPr>
              <a:t>Garoon</a:t>
            </a:r>
            <a:r>
              <a:rPr lang="ja-JP" altLang="en-US" sz="1800">
                <a:latin typeface="+mn-ea"/>
                <a:ea typeface="+mn-ea"/>
              </a:rPr>
              <a:t>のシステム管理者が行います。</a:t>
            </a:r>
            <a:r>
              <a:rPr lang="en-US" altLang="ja-JP" sz="1800">
                <a:latin typeface="+mn-ea"/>
              </a:rPr>
              <a:t> </a:t>
            </a:r>
            <a:r>
              <a:rPr lang="en-US" altLang="ja-JP" sz="1800" err="1">
                <a:latin typeface="+mn-ea"/>
              </a:rPr>
              <a:t>cybozu.com</a:t>
            </a:r>
            <a:r>
              <a:rPr lang="ja-JP" altLang="en-US" sz="1800">
                <a:latin typeface="+mn-ea"/>
              </a:rPr>
              <a:t>共通管理者は自動的に</a:t>
            </a:r>
            <a:r>
              <a:rPr lang="en-US" altLang="ja-JP" sz="1800">
                <a:latin typeface="+mn-ea"/>
              </a:rPr>
              <a:t>Garoon</a:t>
            </a:r>
            <a:r>
              <a:rPr lang="ja-JP" altLang="en-US" sz="1800">
                <a:latin typeface="+mn-ea"/>
              </a:rPr>
              <a:t>のシステム管理者となります。このほか、次に該当するユーザーが、自動的に</a:t>
            </a:r>
            <a:r>
              <a:rPr lang="en-US" altLang="ja-JP" sz="1800">
                <a:latin typeface="+mn-ea"/>
              </a:rPr>
              <a:t>Garoon</a:t>
            </a:r>
            <a:r>
              <a:rPr lang="ja-JP" altLang="en-US" sz="1800">
                <a:latin typeface="+mn-ea"/>
              </a:rPr>
              <a:t>のシステム管理者となります。</a:t>
            </a:r>
          </a:p>
          <a:p>
            <a:pPr marL="0" indent="0">
              <a:buNone/>
            </a:pPr>
            <a:endParaRPr lang="ja-JP" altLang="en-US" sz="1800">
              <a:latin typeface="+mn-ea"/>
              <a:ea typeface="+mn-ea"/>
            </a:endParaRPr>
          </a:p>
        </p:txBody>
      </p:sp>
      <p:sp>
        <p:nvSpPr>
          <p:cNvPr id="4" name="テキスト ボックス 3">
            <a:extLst>
              <a:ext uri="{FF2B5EF4-FFF2-40B4-BE49-F238E27FC236}">
                <a16:creationId xmlns:a16="http://schemas.microsoft.com/office/drawing/2014/main" id="{041FA6B3-D67F-425E-BB4C-DDA0CFD48B55}"/>
              </a:ext>
            </a:extLst>
          </p:cNvPr>
          <p:cNvSpPr txBox="1"/>
          <p:nvPr/>
        </p:nvSpPr>
        <p:spPr>
          <a:xfrm>
            <a:off x="1032183" y="4411560"/>
            <a:ext cx="10318171" cy="2185791"/>
          </a:xfrm>
          <a:prstGeom prst="rect">
            <a:avLst/>
          </a:prstGeom>
          <a:noFill/>
        </p:spPr>
        <p:txBody>
          <a:bodyPr wrap="square" lIns="91440" tIns="45720" rIns="91440" bIns="45720" rtlCol="0" anchor="t">
            <a:spAutoFit/>
          </a:bodyPr>
          <a:lstStyle/>
          <a:p>
            <a:pPr marL="285750" indent="-285750">
              <a:lnSpc>
                <a:spcPct val="150000"/>
              </a:lnSpc>
              <a:buClr>
                <a:schemeClr val="accent2"/>
              </a:buClr>
              <a:buFont typeface="Wingdings" panose="05000000000000000000" pitchFamily="2" charset="2"/>
              <a:buChar char="l"/>
            </a:pPr>
            <a:r>
              <a:rPr kumimoji="1" lang="en-US" altLang="ja-JP" b="1" dirty="0">
                <a:latin typeface="游ゴシック"/>
                <a:ea typeface="游ゴシック"/>
              </a:rPr>
              <a:t>Administrator</a:t>
            </a:r>
            <a:r>
              <a:rPr kumimoji="1" lang="ja-JP" altLang="en-US" sz="1800" dirty="0">
                <a:latin typeface="游ゴシック"/>
                <a:ea typeface="游ゴシック"/>
              </a:rPr>
              <a:t>　</a:t>
            </a:r>
            <a:r>
              <a:rPr kumimoji="1" lang="en-US" altLang="ja-JP" sz="1000" dirty="0">
                <a:solidFill>
                  <a:srgbClr val="FF0000"/>
                </a:solidFill>
                <a:latin typeface="游ゴシック"/>
                <a:ea typeface="游ゴシック"/>
              </a:rPr>
              <a:t>※</a:t>
            </a:r>
            <a:r>
              <a:rPr kumimoji="1" lang="ja-JP" altLang="en-US" sz="1000">
                <a:solidFill>
                  <a:srgbClr val="FF0000"/>
                </a:solidFill>
                <a:latin typeface="游ゴシック"/>
                <a:ea typeface="游ゴシック"/>
              </a:rPr>
              <a:t>一般ユーザーとしての使用は控えてください。</a:t>
            </a:r>
            <a:endParaRPr kumimoji="1" lang="en-US" altLang="ja-JP" sz="1000">
              <a:solidFill>
                <a:srgbClr val="FF0000"/>
              </a:solidFill>
              <a:latin typeface="游ゴシック"/>
              <a:ea typeface="游ゴシック"/>
            </a:endParaRPr>
          </a:p>
          <a:p>
            <a:pPr lvl="1">
              <a:lnSpc>
                <a:spcPct val="150000"/>
              </a:lnSpc>
              <a:buClr>
                <a:schemeClr val="accent2"/>
              </a:buClr>
            </a:pPr>
            <a:r>
              <a:rPr lang="ja-JP" altLang="en-US" sz="1400">
                <a:latin typeface="游ゴシック"/>
                <a:ea typeface="游ゴシック"/>
              </a:rPr>
              <a:t>ドメインを作成した際に自動的に登録される、特別なユーザーです。初期状態では「停止中」のため、ユーザーとしては使用できません。詳細はリンク先を参照ください。</a:t>
            </a:r>
            <a:r>
              <a:rPr lang="en-US" altLang="ja-JP" sz="1400" dirty="0">
                <a:latin typeface="游ゴシック"/>
                <a:ea typeface="游ゴシック"/>
                <a:hlinkClick r:id="rId3"/>
              </a:rPr>
              <a:t>https://jp.cybozu.help/general/ja/admin/list_administrator/list_type_of_administrator/whatisadmin.html?</a:t>
            </a:r>
            <a:endParaRPr kumimoji="1" lang="en-US" altLang="ja-JP" sz="1400" dirty="0">
              <a:latin typeface="游ゴシック"/>
              <a:ea typeface="游ゴシック"/>
            </a:endParaRPr>
          </a:p>
          <a:p>
            <a:pPr marL="285750" indent="-285750">
              <a:lnSpc>
                <a:spcPct val="150000"/>
              </a:lnSpc>
              <a:buClr>
                <a:schemeClr val="accent2"/>
              </a:buClr>
              <a:buFont typeface="Wingdings" panose="05000000000000000000" pitchFamily="2" charset="2"/>
              <a:buChar char="l"/>
            </a:pPr>
            <a:r>
              <a:rPr kumimoji="1" lang="en-US" altLang="ja-JP" sz="1800" b="1" dirty="0">
                <a:latin typeface="游ゴシック"/>
                <a:ea typeface="游ゴシック"/>
              </a:rPr>
              <a:t>Administrators</a:t>
            </a:r>
            <a:r>
              <a:rPr kumimoji="1" lang="ja-JP" altLang="en-US" sz="1800" b="1">
                <a:latin typeface="游ゴシック"/>
                <a:ea typeface="游ゴシック"/>
              </a:rPr>
              <a:t>グループ（ロール）</a:t>
            </a:r>
            <a:r>
              <a:rPr kumimoji="1" lang="ja-JP" altLang="en-US" b="1">
                <a:latin typeface="游ゴシック"/>
                <a:ea typeface="游ゴシック"/>
              </a:rPr>
              <a:t>のユーザー</a:t>
            </a:r>
            <a:endParaRPr kumimoji="1" lang="en-US" altLang="ja-JP" sz="1800" b="1">
              <a:latin typeface="游ゴシック"/>
              <a:ea typeface="游ゴシック"/>
            </a:endParaRPr>
          </a:p>
          <a:p>
            <a:pPr lvl="1">
              <a:lnSpc>
                <a:spcPct val="150000"/>
              </a:lnSpc>
              <a:buClr>
                <a:schemeClr val="accent2"/>
              </a:buClr>
            </a:pPr>
            <a:r>
              <a:rPr kumimoji="1" lang="ja-JP" altLang="en-US" sz="1400">
                <a:latin typeface="游ゴシック"/>
                <a:ea typeface="游ゴシック"/>
              </a:rPr>
              <a:t>システム側で自動的に作成されるグループ（ロール）で </a:t>
            </a:r>
            <a:r>
              <a:rPr kumimoji="1" lang="en-US" altLang="ja-JP" sz="1400" dirty="0">
                <a:latin typeface="游ゴシック"/>
                <a:ea typeface="游ゴシック"/>
              </a:rPr>
              <a:t>cybozu.com</a:t>
            </a:r>
            <a:r>
              <a:rPr kumimoji="1" lang="ja-JP" altLang="en-US" sz="1400">
                <a:latin typeface="游ゴシック"/>
                <a:ea typeface="游ゴシック"/>
              </a:rPr>
              <a:t>共通管理者を指すグループです。</a:t>
            </a:r>
            <a:endParaRPr kumimoji="1" lang="en-US" altLang="ja-JP" sz="1400">
              <a:latin typeface="游ゴシック"/>
              <a:ea typeface="游ゴシック"/>
            </a:endParaRPr>
          </a:p>
        </p:txBody>
      </p:sp>
      <p:grpSp>
        <p:nvGrpSpPr>
          <p:cNvPr id="5" name="グループ化 4">
            <a:extLst>
              <a:ext uri="{FF2B5EF4-FFF2-40B4-BE49-F238E27FC236}">
                <a16:creationId xmlns:a16="http://schemas.microsoft.com/office/drawing/2014/main" id="{8C2806FD-FE64-44DE-BFDC-D5B99734A157}"/>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6" name="正方形/長方形 5">
              <a:extLst>
                <a:ext uri="{FF2B5EF4-FFF2-40B4-BE49-F238E27FC236}">
                  <a16:creationId xmlns:a16="http://schemas.microsoft.com/office/drawing/2014/main" id="{576E5C89-E9C7-47B0-8138-2687DD9894E7}"/>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chemeClr val="tx1"/>
                </a:solidFill>
              </a:endParaRPr>
            </a:p>
          </p:txBody>
        </p:sp>
        <p:pic>
          <p:nvPicPr>
            <p:cNvPr id="7" name="図 6">
              <a:extLst>
                <a:ext uri="{FF2B5EF4-FFF2-40B4-BE49-F238E27FC236}">
                  <a16:creationId xmlns:a16="http://schemas.microsoft.com/office/drawing/2014/main" id="{B889E498-196A-46D5-999A-ACB83EAF2D3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8" name="テキスト ボックス 7">
              <a:extLst>
                <a:ext uri="{FF2B5EF4-FFF2-40B4-BE49-F238E27FC236}">
                  <a16:creationId xmlns:a16="http://schemas.microsoft.com/office/drawing/2014/main" id="{FA0CAA71-E61A-4DAF-98F4-74CD2E911CF5}"/>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rgbClr val="003399"/>
                  </a:solidFill>
                  <a:latin typeface="+mn-ea"/>
                  <a:ea typeface="+mn-ea"/>
                </a:rPr>
                <a:t>クラウド</a:t>
              </a:r>
            </a:p>
          </p:txBody>
        </p:sp>
      </p:grpSp>
    </p:spTree>
    <p:extLst>
      <p:ext uri="{BB962C8B-B14F-4D97-AF65-F5344CB8AC3E}">
        <p14:creationId xmlns:p14="http://schemas.microsoft.com/office/powerpoint/2010/main" val="2511603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DF2E29A-103F-4389-8ADF-91FB7E920CF4}"/>
              </a:ext>
            </a:extLst>
          </p:cNvPr>
          <p:cNvSpPr>
            <a:spLocks noGrp="1"/>
          </p:cNvSpPr>
          <p:nvPr>
            <p:ph type="title"/>
          </p:nvPr>
        </p:nvSpPr>
        <p:spPr>
          <a:xfrm>
            <a:off x="335360" y="272841"/>
            <a:ext cx="10972800" cy="969393"/>
          </a:xfrm>
        </p:spPr>
        <p:txBody>
          <a:bodyPr>
            <a:normAutofit/>
          </a:bodyPr>
          <a:lstStyle/>
          <a:p>
            <a:r>
              <a:rPr lang="ja-JP" altLang="en-US"/>
              <a:t>クラウド版のシステム管理者（＝</a:t>
            </a:r>
            <a:r>
              <a:rPr lang="en-US" altLang="ja-JP"/>
              <a:t>cybozu.com</a:t>
            </a:r>
            <a:r>
              <a:rPr lang="ja-JP" altLang="en-US"/>
              <a:t>共通管理者）</a:t>
            </a:r>
            <a:br>
              <a:rPr lang="en-US" altLang="ja-JP"/>
            </a:br>
            <a:r>
              <a:rPr lang="ja-JP" altLang="en-US"/>
              <a:t>が</a:t>
            </a:r>
            <a:r>
              <a:rPr kumimoji="1" lang="ja-JP" altLang="en-US"/>
              <a:t>管理できる項目</a:t>
            </a:r>
          </a:p>
        </p:txBody>
      </p:sp>
      <p:sp>
        <p:nvSpPr>
          <p:cNvPr id="9" name="テキスト プレースホルダー 8">
            <a:extLst>
              <a:ext uri="{FF2B5EF4-FFF2-40B4-BE49-F238E27FC236}">
                <a16:creationId xmlns:a16="http://schemas.microsoft.com/office/drawing/2014/main" id="{7E3D492D-4C58-45EB-B541-6C6DB8BCDD77}"/>
              </a:ext>
            </a:extLst>
          </p:cNvPr>
          <p:cNvSpPr>
            <a:spLocks noGrp="1"/>
          </p:cNvSpPr>
          <p:nvPr>
            <p:ph type="body" sz="quarter" idx="10"/>
          </p:nvPr>
        </p:nvSpPr>
        <p:spPr/>
        <p:txBody>
          <a:bodyPr>
            <a:normAutofit lnSpcReduction="10000"/>
          </a:bodyPr>
          <a:lstStyle/>
          <a:p>
            <a:pPr marL="285750" indent="-285750" algn="l">
              <a:buClr>
                <a:schemeClr val="accent2"/>
              </a:buClr>
              <a:buFont typeface="Wingdings" panose="05000000000000000000" pitchFamily="2" charset="2"/>
              <a:buChar char="l"/>
            </a:pPr>
            <a:r>
              <a:rPr lang="ja-JP" altLang="en-US" b="1" i="0">
                <a:solidFill>
                  <a:srgbClr val="000000"/>
                </a:solidFill>
                <a:effectLst/>
                <a:latin typeface="+mn-ea"/>
                <a:ea typeface="+mn-ea"/>
              </a:rPr>
              <a:t>管理できる項目</a:t>
            </a:r>
            <a:endParaRPr lang="en-US" altLang="ja-JP" b="1" i="0">
              <a:solidFill>
                <a:srgbClr val="000000"/>
              </a:solidFill>
              <a:effectLst/>
              <a:latin typeface="+mn-ea"/>
              <a:ea typeface="+mn-ea"/>
            </a:endParaRPr>
          </a:p>
          <a:p>
            <a:pPr>
              <a:buFont typeface="Arial" panose="020B0604020202020204" pitchFamily="34" charset="0"/>
              <a:buChar char="•"/>
            </a:pPr>
            <a:r>
              <a:rPr lang="ja-JP" altLang="en-US" sz="1700">
                <a:latin typeface="+mn-ea"/>
                <a:ea typeface="+mn-ea"/>
              </a:rPr>
              <a:t>画面、管理権限などの </a:t>
            </a:r>
            <a:r>
              <a:rPr lang="en-US" altLang="ja-JP" sz="1700" err="1">
                <a:latin typeface="+mn-ea"/>
                <a:ea typeface="+mn-ea"/>
              </a:rPr>
              <a:t>Garoon</a:t>
            </a:r>
            <a:r>
              <a:rPr lang="en-US" altLang="ja-JP" sz="1700">
                <a:latin typeface="+mn-ea"/>
                <a:ea typeface="+mn-ea"/>
              </a:rPr>
              <a:t> </a:t>
            </a:r>
            <a:r>
              <a:rPr lang="ja-JP" altLang="en-US" sz="1700">
                <a:latin typeface="+mn-ea"/>
                <a:ea typeface="+mn-ea"/>
              </a:rPr>
              <a:t>の基本システム設定</a:t>
            </a:r>
            <a:endParaRPr lang="en-US" altLang="ja-JP" sz="1700">
              <a:latin typeface="+mn-ea"/>
              <a:ea typeface="+mn-ea"/>
            </a:endParaRPr>
          </a:p>
          <a:p>
            <a:pPr marL="457178" lvl="1" indent="0">
              <a:buClr>
                <a:schemeClr val="accent2"/>
              </a:buClr>
              <a:buFont typeface="Arial" panose="020B0604020202020204" pitchFamily="34" charset="0"/>
              <a:buNone/>
            </a:pPr>
            <a:r>
              <a:rPr lang="ja-JP" altLang="en-US" sz="1500">
                <a:latin typeface="+mn-ea"/>
                <a:ea typeface="+mn-ea"/>
              </a:rPr>
              <a:t>例）・ パスワードポリシーの設定</a:t>
            </a:r>
            <a:endParaRPr lang="en-US" altLang="ja-JP" sz="1500">
              <a:latin typeface="+mn-ea"/>
              <a:ea typeface="+mn-ea"/>
            </a:endParaRPr>
          </a:p>
          <a:p>
            <a:pPr marL="457178" lvl="1" indent="0">
              <a:buClr>
                <a:schemeClr val="accent2"/>
              </a:buClr>
              <a:buFont typeface="Arial" panose="020B0604020202020204" pitchFamily="34" charset="0"/>
              <a:buNone/>
            </a:pPr>
            <a:r>
              <a:rPr lang="ja-JP" altLang="en-US" sz="1500">
                <a:latin typeface="+mn-ea"/>
                <a:ea typeface="+mn-ea"/>
              </a:rPr>
              <a:t>　　・</a:t>
            </a:r>
            <a:r>
              <a:rPr lang="en-US" altLang="ja-JP" sz="1500">
                <a:latin typeface="+mn-ea"/>
                <a:ea typeface="+mn-ea"/>
              </a:rPr>
              <a:t> </a:t>
            </a:r>
            <a:r>
              <a:rPr lang="ja-JP" altLang="en-US" sz="1500">
                <a:latin typeface="+mn-ea"/>
                <a:ea typeface="+mn-ea"/>
              </a:rPr>
              <a:t>アクセス権の設定</a:t>
            </a:r>
            <a:endParaRPr lang="en-US" altLang="ja-JP" sz="1500">
              <a:latin typeface="+mn-ea"/>
              <a:ea typeface="+mn-ea"/>
            </a:endParaRPr>
          </a:p>
          <a:p>
            <a:pPr>
              <a:buFont typeface="Arial" panose="020B0604020202020204" pitchFamily="34" charset="0"/>
              <a:buChar char="•"/>
            </a:pPr>
            <a:r>
              <a:rPr lang="ja-JP" altLang="en-US" sz="1800">
                <a:latin typeface="+mn-ea"/>
                <a:ea typeface="+mn-ea"/>
              </a:rPr>
              <a:t> </a:t>
            </a:r>
            <a:r>
              <a:rPr lang="ja-JP" altLang="en-US" sz="1700">
                <a:latin typeface="+mn-ea"/>
                <a:ea typeface="+mn-ea"/>
              </a:rPr>
              <a:t>各アプリケーションの設定</a:t>
            </a:r>
            <a:endParaRPr lang="en-US" altLang="ja-JP" sz="1800">
              <a:latin typeface="+mn-ea"/>
              <a:ea typeface="+mn-ea"/>
            </a:endParaRPr>
          </a:p>
          <a:p>
            <a:pPr marL="457178" lvl="1" indent="0">
              <a:buClr>
                <a:schemeClr val="accent2"/>
              </a:buClr>
              <a:buFont typeface="Arial" panose="020B0604020202020204" pitchFamily="34" charset="0"/>
              <a:buNone/>
            </a:pPr>
            <a:r>
              <a:rPr lang="ja-JP" altLang="en-US" sz="1500">
                <a:latin typeface="+mn-ea"/>
                <a:ea typeface="+mn-ea"/>
              </a:rPr>
              <a:t>例）</a:t>
            </a:r>
            <a:r>
              <a:rPr lang="ja-JP" altLang="en-US" sz="1500" b="0" i="0">
                <a:solidFill>
                  <a:srgbClr val="000000"/>
                </a:solidFill>
                <a:effectLst/>
                <a:latin typeface="+mn-ea"/>
                <a:ea typeface="+mn-ea"/>
              </a:rPr>
              <a:t>スケジュールや掲示板など、</a:t>
            </a:r>
            <a:endParaRPr lang="en-US" altLang="ja-JP" sz="1500" b="0" i="0">
              <a:solidFill>
                <a:srgbClr val="000000"/>
              </a:solidFill>
              <a:effectLst/>
              <a:latin typeface="+mn-ea"/>
              <a:ea typeface="+mn-ea"/>
            </a:endParaRPr>
          </a:p>
          <a:p>
            <a:pPr marL="457178" lvl="1" indent="0">
              <a:buClr>
                <a:schemeClr val="accent2"/>
              </a:buClr>
              <a:buFont typeface="Arial" panose="020B0604020202020204" pitchFamily="34" charset="0"/>
              <a:buNone/>
            </a:pPr>
            <a:r>
              <a:rPr lang="ja-JP" altLang="en-US" sz="1500" b="0" i="0">
                <a:solidFill>
                  <a:srgbClr val="000000"/>
                </a:solidFill>
                <a:effectLst/>
                <a:latin typeface="+mn-ea"/>
                <a:ea typeface="+mn-ea"/>
              </a:rPr>
              <a:t>       ユーザーが使用するアプリケーション</a:t>
            </a:r>
            <a:r>
              <a:rPr lang="ja-JP" altLang="en-US" sz="1500">
                <a:solidFill>
                  <a:srgbClr val="000000"/>
                </a:solidFill>
                <a:latin typeface="+mn-ea"/>
                <a:ea typeface="+mn-ea"/>
              </a:rPr>
              <a:t>の</a:t>
            </a:r>
            <a:r>
              <a:rPr lang="ja-JP" altLang="en-US" sz="1500" b="0" i="0">
                <a:solidFill>
                  <a:srgbClr val="000000"/>
                </a:solidFill>
                <a:effectLst/>
                <a:latin typeface="+mn-ea"/>
                <a:ea typeface="+mn-ea"/>
              </a:rPr>
              <a:t>管理</a:t>
            </a:r>
            <a:endParaRPr lang="en-US" altLang="ja-JP" sz="1500">
              <a:latin typeface="+mn-ea"/>
              <a:ea typeface="+mn-ea"/>
            </a:endParaRPr>
          </a:p>
          <a:p>
            <a:pPr>
              <a:buFont typeface="Arial" panose="020B0604020202020204" pitchFamily="34" charset="0"/>
              <a:buChar char="•"/>
            </a:pPr>
            <a:r>
              <a:rPr kumimoji="1" lang="en-US" altLang="ja-JP" sz="1700">
                <a:latin typeface="+mn-ea"/>
                <a:ea typeface="+mn-ea"/>
              </a:rPr>
              <a:t>cybozu.com</a:t>
            </a:r>
            <a:r>
              <a:rPr kumimoji="1" lang="ja-JP" altLang="en-US" sz="1700">
                <a:latin typeface="+mn-ea"/>
                <a:ea typeface="+mn-ea"/>
              </a:rPr>
              <a:t>共通管理者の設定</a:t>
            </a:r>
            <a:r>
              <a:rPr kumimoji="1" lang="en-US" altLang="ja-JP" sz="1700">
                <a:latin typeface="+mn-ea"/>
                <a:ea typeface="+mn-ea"/>
              </a:rPr>
              <a:t>(</a:t>
            </a:r>
            <a:r>
              <a:rPr kumimoji="1" lang="ja-JP" altLang="en-US" sz="1700">
                <a:latin typeface="+mn-ea"/>
                <a:ea typeface="+mn-ea"/>
              </a:rPr>
              <a:t>権限委任）</a:t>
            </a:r>
            <a:r>
              <a:rPr kumimoji="1" lang="en-US" altLang="ja-JP" sz="1300">
                <a:latin typeface="+mn-ea"/>
                <a:ea typeface="+mn-ea"/>
              </a:rPr>
              <a:t>※</a:t>
            </a:r>
          </a:p>
          <a:p>
            <a:pPr>
              <a:buClr>
                <a:schemeClr val="accent2"/>
              </a:buClr>
              <a:buFont typeface="Arial" panose="020B0604020202020204" pitchFamily="34" charset="0"/>
              <a:buChar char="•"/>
            </a:pPr>
            <a:r>
              <a:rPr kumimoji="1" lang="ja-JP" altLang="en-US" sz="1800">
                <a:latin typeface="+mn-ea"/>
                <a:ea typeface="+mn-ea"/>
              </a:rPr>
              <a:t> </a:t>
            </a:r>
            <a:r>
              <a:rPr kumimoji="1" lang="ja-JP" altLang="en-US" sz="1700">
                <a:latin typeface="+mn-ea"/>
                <a:ea typeface="+mn-ea"/>
              </a:rPr>
              <a:t>基本システム管理者の設定</a:t>
            </a:r>
            <a:r>
              <a:rPr kumimoji="1" lang="en-US" altLang="ja-JP" sz="1700">
                <a:latin typeface="+mn-ea"/>
                <a:ea typeface="+mn-ea"/>
              </a:rPr>
              <a:t>(</a:t>
            </a:r>
            <a:r>
              <a:rPr kumimoji="1" lang="ja-JP" altLang="en-US" sz="1700">
                <a:latin typeface="+mn-ea"/>
                <a:ea typeface="+mn-ea"/>
              </a:rPr>
              <a:t>権限委任）</a:t>
            </a:r>
            <a:endParaRPr kumimoji="1" lang="en-US" altLang="ja-JP" sz="1700">
              <a:latin typeface="+mn-ea"/>
              <a:ea typeface="+mn-ea"/>
            </a:endParaRPr>
          </a:p>
          <a:p>
            <a:pPr>
              <a:buClr>
                <a:schemeClr val="accent2"/>
              </a:buClr>
              <a:buFont typeface="Arial" panose="020B0604020202020204" pitchFamily="34" charset="0"/>
              <a:buChar char="•"/>
            </a:pPr>
            <a:r>
              <a:rPr kumimoji="1" lang="ja-JP" altLang="en-US" sz="1700">
                <a:latin typeface="+mn-ea"/>
                <a:ea typeface="+mn-ea"/>
              </a:rPr>
              <a:t> アプリケーション管理者の設定</a:t>
            </a:r>
            <a:r>
              <a:rPr kumimoji="1" lang="en-US" altLang="ja-JP" sz="1700">
                <a:latin typeface="+mn-ea"/>
                <a:ea typeface="+mn-ea"/>
              </a:rPr>
              <a:t>(</a:t>
            </a:r>
            <a:r>
              <a:rPr kumimoji="1" lang="ja-JP" altLang="en-US" sz="1700">
                <a:latin typeface="+mn-ea"/>
                <a:ea typeface="+mn-ea"/>
              </a:rPr>
              <a:t>権限委任）</a:t>
            </a:r>
            <a:endParaRPr kumimoji="1" lang="en-US" altLang="ja-JP" sz="1700">
              <a:latin typeface="+mn-ea"/>
              <a:ea typeface="+mn-ea"/>
            </a:endParaRPr>
          </a:p>
          <a:p>
            <a:pPr>
              <a:buFont typeface="Arial" panose="020B0604020202020204" pitchFamily="34" charset="0"/>
              <a:buChar char="•"/>
            </a:pPr>
            <a:r>
              <a:rPr lang="ja-JP" altLang="en-US" sz="1700">
                <a:latin typeface="+mn-ea"/>
                <a:ea typeface="+mn-ea"/>
              </a:rPr>
              <a:t> 組織の管理者の設定</a:t>
            </a:r>
            <a:r>
              <a:rPr kumimoji="1" lang="en-US" altLang="ja-JP" sz="1700">
                <a:latin typeface="+mn-ea"/>
                <a:ea typeface="+mn-ea"/>
              </a:rPr>
              <a:t>(</a:t>
            </a:r>
            <a:r>
              <a:rPr kumimoji="1" lang="ja-JP" altLang="en-US" sz="1700">
                <a:latin typeface="+mn-ea"/>
                <a:ea typeface="+mn-ea"/>
              </a:rPr>
              <a:t>権限委任）</a:t>
            </a:r>
            <a:r>
              <a:rPr kumimoji="1" lang="en-US" altLang="ja-JP" sz="1300">
                <a:latin typeface="+mn-ea"/>
                <a:ea typeface="+mn-ea"/>
              </a:rPr>
              <a:t>※</a:t>
            </a:r>
          </a:p>
          <a:p>
            <a:pPr>
              <a:buFont typeface="Arial" panose="020B0604020202020204" pitchFamily="34" charset="0"/>
              <a:buChar char="•"/>
            </a:pPr>
            <a:r>
              <a:rPr kumimoji="1" lang="ja-JP" altLang="en-US" sz="1600">
                <a:latin typeface="+mn-ea"/>
                <a:ea typeface="+mn-ea"/>
              </a:rPr>
              <a:t>アプリケーションの</a:t>
            </a:r>
            <a:r>
              <a:rPr lang="ja-JP" altLang="en-US" sz="1600">
                <a:latin typeface="+mn-ea"/>
                <a:ea typeface="+mn-ea"/>
              </a:rPr>
              <a:t>運用管理者の設定</a:t>
            </a:r>
            <a:r>
              <a:rPr kumimoji="1" lang="en-US" altLang="ja-JP" sz="1600">
                <a:latin typeface="+mn-ea"/>
                <a:ea typeface="+mn-ea"/>
              </a:rPr>
              <a:t>(</a:t>
            </a:r>
            <a:r>
              <a:rPr kumimoji="1" lang="ja-JP" altLang="en-US" sz="1600">
                <a:latin typeface="+mn-ea"/>
                <a:ea typeface="+mn-ea"/>
              </a:rPr>
              <a:t>権限委任）</a:t>
            </a:r>
            <a:endParaRPr kumimoji="1" lang="en-US" altLang="ja-JP" sz="1600">
              <a:latin typeface="+mn-ea"/>
              <a:ea typeface="+mn-ea"/>
            </a:endParaRPr>
          </a:p>
          <a:p>
            <a:pPr>
              <a:buClr>
                <a:schemeClr val="accent2"/>
              </a:buClr>
              <a:buFont typeface="Arial" panose="020B0604020202020204" pitchFamily="34" charset="0"/>
              <a:buChar char="•"/>
            </a:pPr>
            <a:endParaRPr kumimoji="1" lang="en-US" altLang="ja-JP">
              <a:latin typeface="+mn-ea"/>
              <a:ea typeface="+mn-ea"/>
            </a:endParaRPr>
          </a:p>
          <a:p>
            <a:pPr marL="0" indent="0">
              <a:buClr>
                <a:schemeClr val="accent2"/>
              </a:buClr>
              <a:buNone/>
            </a:pPr>
            <a:endParaRPr kumimoji="1" lang="en-US" altLang="ja-JP">
              <a:latin typeface="+mn-ea"/>
              <a:ea typeface="+mn-ea"/>
            </a:endParaRPr>
          </a:p>
        </p:txBody>
      </p:sp>
      <p:pic>
        <p:nvPicPr>
          <p:cNvPr id="13" name="図 12">
            <a:extLst>
              <a:ext uri="{FF2B5EF4-FFF2-40B4-BE49-F238E27FC236}">
                <a16:creationId xmlns:a16="http://schemas.microsoft.com/office/drawing/2014/main" id="{924227BB-6B84-446E-9A82-FD2AB550525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3929252"/>
            <a:ext cx="5510711" cy="1472534"/>
          </a:xfrm>
          <a:prstGeom prst="rect">
            <a:avLst/>
          </a:prstGeom>
          <a:effectLst>
            <a:outerShdw blurRad="50800" dist="38100" dir="2700000" algn="tl" rotWithShape="0">
              <a:prstClr val="black">
                <a:alpha val="40000"/>
              </a:prstClr>
            </a:outerShdw>
          </a:effectLst>
        </p:spPr>
      </p:pic>
      <p:grpSp>
        <p:nvGrpSpPr>
          <p:cNvPr id="19" name="グループ化 18">
            <a:extLst>
              <a:ext uri="{FF2B5EF4-FFF2-40B4-BE49-F238E27FC236}">
                <a16:creationId xmlns:a16="http://schemas.microsoft.com/office/drawing/2014/main" id="{EA613D7B-8E01-48CB-AC73-D1D4AF26C187}"/>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20" name="正方形/長方形 19">
              <a:extLst>
                <a:ext uri="{FF2B5EF4-FFF2-40B4-BE49-F238E27FC236}">
                  <a16:creationId xmlns:a16="http://schemas.microsoft.com/office/drawing/2014/main" id="{C81A0D46-0D1B-4956-8F79-7B80FEC256BB}"/>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chemeClr val="tx1"/>
                </a:solidFill>
              </a:endParaRPr>
            </a:p>
          </p:txBody>
        </p:sp>
        <p:pic>
          <p:nvPicPr>
            <p:cNvPr id="21" name="図 20">
              <a:extLst>
                <a:ext uri="{FF2B5EF4-FFF2-40B4-BE49-F238E27FC236}">
                  <a16:creationId xmlns:a16="http://schemas.microsoft.com/office/drawing/2014/main" id="{5A6BAC65-2E55-4EEE-890D-A7FBAD45C36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22" name="テキスト ボックス 21">
              <a:extLst>
                <a:ext uri="{FF2B5EF4-FFF2-40B4-BE49-F238E27FC236}">
                  <a16:creationId xmlns:a16="http://schemas.microsoft.com/office/drawing/2014/main" id="{79D17BC6-2E43-4485-8AB7-5E6606D9CF7D}"/>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rgbClr val="003399"/>
                  </a:solidFill>
                  <a:latin typeface="+mn-ea"/>
                  <a:ea typeface="+mn-ea"/>
                </a:rPr>
                <a:t>クラウド</a:t>
              </a:r>
            </a:p>
          </p:txBody>
        </p:sp>
      </p:grpSp>
      <p:pic>
        <p:nvPicPr>
          <p:cNvPr id="6" name="図 5">
            <a:extLst>
              <a:ext uri="{FF2B5EF4-FFF2-40B4-BE49-F238E27FC236}">
                <a16:creationId xmlns:a16="http://schemas.microsoft.com/office/drawing/2014/main" id="{399C5D01-06D3-4F26-B325-A5E94A7B80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17566" y="1658983"/>
            <a:ext cx="4458086" cy="1447925"/>
          </a:xfrm>
          <a:prstGeom prst="rect">
            <a:avLst/>
          </a:prstGeom>
        </p:spPr>
      </p:pic>
      <p:sp>
        <p:nvSpPr>
          <p:cNvPr id="23" name="正方形/長方形 22">
            <a:extLst>
              <a:ext uri="{FF2B5EF4-FFF2-40B4-BE49-F238E27FC236}">
                <a16:creationId xmlns:a16="http://schemas.microsoft.com/office/drawing/2014/main" id="{00D7F9C6-33B5-49EF-A99A-E0C804037FF6}"/>
              </a:ext>
              <a:ext uri="{C183D7F6-B498-43B3-948B-1728B52AA6E4}">
                <adec:decorative xmlns:adec="http://schemas.microsoft.com/office/drawing/2017/decorative" val="1"/>
              </a:ext>
            </a:extLst>
          </p:cNvPr>
          <p:cNvSpPr/>
          <p:nvPr/>
        </p:nvSpPr>
        <p:spPr>
          <a:xfrm>
            <a:off x="7217104" y="2728458"/>
            <a:ext cx="3423190" cy="253734"/>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426E579-79C3-47F7-8A3C-BD64CFFF9BBA}"/>
              </a:ext>
              <a:ext uri="{C183D7F6-B498-43B3-948B-1728B52AA6E4}">
                <adec:decorative xmlns:adec="http://schemas.microsoft.com/office/drawing/2017/decorative" val="1"/>
              </a:ext>
            </a:extLst>
          </p:cNvPr>
          <p:cNvSpPr txBox="1"/>
          <p:nvPr/>
        </p:nvSpPr>
        <p:spPr>
          <a:xfrm>
            <a:off x="8932128" y="3650647"/>
            <a:ext cx="2674584" cy="307777"/>
          </a:xfrm>
          <a:prstGeom prst="rect">
            <a:avLst/>
          </a:prstGeom>
          <a:solidFill>
            <a:schemeClr val="accent2"/>
          </a:solidFill>
        </p:spPr>
        <p:txBody>
          <a:bodyPr wrap="square" rtlCol="0">
            <a:spAutoFit/>
          </a:bodyPr>
          <a:lstStyle/>
          <a:p>
            <a:pPr algn="ctr"/>
            <a:r>
              <a:rPr lang="en-US" altLang="ja-JP" sz="1400" b="1" i="0">
                <a:solidFill>
                  <a:schemeClr val="bg1"/>
                </a:solidFill>
                <a:effectLst/>
                <a:latin typeface="Hiragino Kaku Gothic Pro"/>
              </a:rPr>
              <a:t>cybozu.com</a:t>
            </a:r>
            <a:r>
              <a:rPr lang="ja-JP" altLang="en-US" sz="1400" b="1" i="0">
                <a:solidFill>
                  <a:schemeClr val="bg1"/>
                </a:solidFill>
                <a:effectLst/>
                <a:latin typeface="Hiragino Kaku Gothic Pro"/>
              </a:rPr>
              <a:t>の管理者画面</a:t>
            </a:r>
            <a:endParaRPr kumimoji="1" lang="ja-JP" altLang="en-US" sz="1400" b="1">
              <a:solidFill>
                <a:schemeClr val="bg1"/>
              </a:solidFill>
            </a:endParaRPr>
          </a:p>
        </p:txBody>
      </p:sp>
      <p:sp>
        <p:nvSpPr>
          <p:cNvPr id="12" name="テキスト ボックス 11">
            <a:extLst>
              <a:ext uri="{FF2B5EF4-FFF2-40B4-BE49-F238E27FC236}">
                <a16:creationId xmlns:a16="http://schemas.microsoft.com/office/drawing/2014/main" id="{1D31E77A-8561-4ABC-98A2-FB1A3605377C}"/>
              </a:ext>
              <a:ext uri="{C183D7F6-B498-43B3-948B-1728B52AA6E4}">
                <adec:decorative xmlns:adec="http://schemas.microsoft.com/office/drawing/2017/decorative" val="1"/>
              </a:ext>
            </a:extLst>
          </p:cNvPr>
          <p:cNvSpPr txBox="1"/>
          <p:nvPr/>
        </p:nvSpPr>
        <p:spPr>
          <a:xfrm>
            <a:off x="9775705" y="1354758"/>
            <a:ext cx="1799470" cy="307777"/>
          </a:xfrm>
          <a:prstGeom prst="rect">
            <a:avLst/>
          </a:prstGeom>
          <a:solidFill>
            <a:schemeClr val="accent2"/>
          </a:solidFill>
        </p:spPr>
        <p:txBody>
          <a:bodyPr wrap="square" rtlCol="0">
            <a:spAutoFit/>
          </a:bodyPr>
          <a:lstStyle/>
          <a:p>
            <a:r>
              <a:rPr kumimoji="1" lang="en-US" altLang="ja-JP" sz="1400" b="1">
                <a:solidFill>
                  <a:schemeClr val="bg1"/>
                </a:solidFill>
              </a:rPr>
              <a:t>Garoon</a:t>
            </a:r>
            <a:r>
              <a:rPr lang="ja-JP" altLang="en-US" sz="1400" b="1" i="0">
                <a:solidFill>
                  <a:schemeClr val="bg1"/>
                </a:solidFill>
                <a:effectLst/>
                <a:latin typeface="Hiragino Kaku Gothic Pro"/>
              </a:rPr>
              <a:t>の管理者画面</a:t>
            </a:r>
            <a:endParaRPr kumimoji="1" lang="ja-JP" altLang="en-US" sz="1400" b="1">
              <a:solidFill>
                <a:schemeClr val="bg1"/>
              </a:solidFill>
            </a:endParaRPr>
          </a:p>
        </p:txBody>
      </p:sp>
      <p:sp>
        <p:nvSpPr>
          <p:cNvPr id="4" name="テキスト ボックス 3">
            <a:extLst>
              <a:ext uri="{FF2B5EF4-FFF2-40B4-BE49-F238E27FC236}">
                <a16:creationId xmlns:a16="http://schemas.microsoft.com/office/drawing/2014/main" id="{70E5C900-AF39-4838-B232-2CFAFE2A8F6D}"/>
              </a:ext>
            </a:extLst>
          </p:cNvPr>
          <p:cNvSpPr txBox="1"/>
          <p:nvPr/>
        </p:nvSpPr>
        <p:spPr>
          <a:xfrm>
            <a:off x="719395" y="6095798"/>
            <a:ext cx="2738614" cy="276999"/>
          </a:xfrm>
          <a:prstGeom prst="rect">
            <a:avLst/>
          </a:prstGeom>
          <a:noFill/>
        </p:spPr>
        <p:txBody>
          <a:bodyPr wrap="square" rtlCol="0">
            <a:spAutoFit/>
          </a:bodyPr>
          <a:lstStyle/>
          <a:p>
            <a:r>
              <a:rPr kumimoji="1" lang="en-US" altLang="ja-JP" sz="1200"/>
              <a:t>※ cybozu.com</a:t>
            </a:r>
            <a:r>
              <a:rPr kumimoji="1" lang="ja-JP" altLang="en-US" sz="1200"/>
              <a:t>共通管理で設定します</a:t>
            </a:r>
          </a:p>
        </p:txBody>
      </p:sp>
    </p:spTree>
    <p:extLst>
      <p:ext uri="{BB962C8B-B14F-4D97-AF65-F5344CB8AC3E}">
        <p14:creationId xmlns:p14="http://schemas.microsoft.com/office/powerpoint/2010/main" val="7488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26276D-FCD0-4221-A500-51F4D2017C06}"/>
              </a:ext>
            </a:extLst>
          </p:cNvPr>
          <p:cNvSpPr>
            <a:spLocks noGrp="1"/>
          </p:cNvSpPr>
          <p:nvPr>
            <p:ph type="title"/>
          </p:nvPr>
        </p:nvSpPr>
        <p:spPr/>
        <p:txBody>
          <a:bodyPr/>
          <a:lstStyle/>
          <a:p>
            <a:r>
              <a:rPr kumimoji="1" lang="en-US" altLang="ja-JP"/>
              <a:t>3.</a:t>
            </a:r>
            <a:r>
              <a:rPr kumimoji="1" lang="ja-JP" altLang="en-US"/>
              <a:t>基本システム管理者</a:t>
            </a:r>
          </a:p>
        </p:txBody>
      </p:sp>
    </p:spTree>
    <p:extLst>
      <p:ext uri="{BB962C8B-B14F-4D97-AF65-F5344CB8AC3E}">
        <p14:creationId xmlns:p14="http://schemas.microsoft.com/office/powerpoint/2010/main" val="80991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9C86044-6A49-46A7-82DB-F608C478C69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9883" y="2017850"/>
            <a:ext cx="4125153" cy="2585323"/>
          </a:xfrm>
          <a:prstGeom prst="rect">
            <a:avLst/>
          </a:prstGeom>
          <a:effectLst>
            <a:outerShdw blurRad="50800" dist="38100" dir="2700000" algn="tl" rotWithShape="0">
              <a:prstClr val="black">
                <a:alpha val="40000"/>
              </a:prstClr>
            </a:outerShdw>
          </a:effectLst>
        </p:spPr>
      </p:pic>
      <p:sp>
        <p:nvSpPr>
          <p:cNvPr id="3" name="タイトル 2">
            <a:extLst>
              <a:ext uri="{FF2B5EF4-FFF2-40B4-BE49-F238E27FC236}">
                <a16:creationId xmlns:a16="http://schemas.microsoft.com/office/drawing/2014/main" id="{4C4313F4-42D5-451A-916B-5DCF67B8DE77}"/>
              </a:ext>
            </a:extLst>
          </p:cNvPr>
          <p:cNvSpPr>
            <a:spLocks noGrp="1"/>
          </p:cNvSpPr>
          <p:nvPr>
            <p:ph type="title"/>
          </p:nvPr>
        </p:nvSpPr>
        <p:spPr/>
        <p:txBody>
          <a:bodyPr/>
          <a:lstStyle/>
          <a:p>
            <a:r>
              <a:rPr lang="ja-JP" altLang="en-US"/>
              <a:t>パッケージ版の基本</a:t>
            </a:r>
            <a:r>
              <a:rPr kumimoji="1" lang="ja-JP" altLang="en-US"/>
              <a:t>システム管理者</a:t>
            </a:r>
          </a:p>
        </p:txBody>
      </p:sp>
      <p:sp>
        <p:nvSpPr>
          <p:cNvPr id="2" name="テキスト プレースホルダー 1">
            <a:extLst>
              <a:ext uri="{FF2B5EF4-FFF2-40B4-BE49-F238E27FC236}">
                <a16:creationId xmlns:a16="http://schemas.microsoft.com/office/drawing/2014/main" id="{4FCCEE29-2E65-4464-9DEB-D6F85C1D2584}"/>
              </a:ext>
            </a:extLst>
          </p:cNvPr>
          <p:cNvSpPr>
            <a:spLocks noGrp="1"/>
          </p:cNvSpPr>
          <p:nvPr>
            <p:ph type="body" sz="quarter" idx="10"/>
          </p:nvPr>
        </p:nvSpPr>
        <p:spPr>
          <a:xfrm>
            <a:off x="499806" y="1139038"/>
            <a:ext cx="11192387" cy="4712462"/>
          </a:xfrm>
        </p:spPr>
        <p:txBody>
          <a:bodyPr>
            <a:normAutofit/>
          </a:bodyPr>
          <a:lstStyle/>
          <a:p>
            <a:pPr marL="0" indent="0" algn="l">
              <a:buNone/>
            </a:pPr>
            <a:r>
              <a:rPr lang="ja-JP" altLang="en-US" sz="1800" b="0" i="0">
                <a:solidFill>
                  <a:srgbClr val="000000"/>
                </a:solidFill>
                <a:effectLst/>
                <a:latin typeface="+mn-ea"/>
                <a:ea typeface="+mn-ea"/>
              </a:rPr>
              <a:t>システム管理者が許可した項目を管理できます。管理できる項目には以下があります。</a:t>
            </a:r>
            <a:endParaRPr lang="en-US" altLang="ja-JP" sz="1800" b="0" i="0">
              <a:solidFill>
                <a:srgbClr val="000000"/>
              </a:solidFill>
              <a:effectLst/>
              <a:latin typeface="+mn-ea"/>
              <a:ea typeface="+mn-ea"/>
            </a:endParaRPr>
          </a:p>
          <a:p>
            <a:pPr marL="0" indent="0">
              <a:buNone/>
            </a:pPr>
            <a:endParaRPr lang="en-US" altLang="ja-JP" sz="2000" b="0" i="0">
              <a:solidFill>
                <a:srgbClr val="000000"/>
              </a:solidFill>
              <a:effectLst/>
              <a:latin typeface="+mn-ea"/>
              <a:ea typeface="+mn-ea"/>
            </a:endParaRPr>
          </a:p>
          <a:p>
            <a:pPr marL="0" indent="0">
              <a:buNone/>
            </a:pPr>
            <a:endParaRPr lang="en-US" altLang="ja-JP" sz="2000">
              <a:solidFill>
                <a:srgbClr val="000000"/>
              </a:solidFill>
              <a:latin typeface="+mn-ea"/>
              <a:ea typeface="+mn-ea"/>
            </a:endParaRPr>
          </a:p>
          <a:p>
            <a:pPr marL="0" indent="0">
              <a:buNone/>
            </a:pPr>
            <a:endParaRPr lang="en-US" altLang="ja-JP" sz="2000" b="0" i="0">
              <a:solidFill>
                <a:srgbClr val="000000"/>
              </a:solidFill>
              <a:effectLst/>
              <a:latin typeface="+mn-ea"/>
              <a:ea typeface="+mn-ea"/>
            </a:endParaRPr>
          </a:p>
          <a:p>
            <a:pPr marL="0" indent="0">
              <a:buNone/>
            </a:pPr>
            <a:endParaRPr lang="en-US" altLang="ja-JP" sz="2000">
              <a:solidFill>
                <a:srgbClr val="000000"/>
              </a:solidFill>
              <a:latin typeface="+mn-ea"/>
              <a:ea typeface="+mn-ea"/>
            </a:endParaRPr>
          </a:p>
          <a:p>
            <a:pPr marL="0" indent="0">
              <a:buNone/>
            </a:pPr>
            <a:endParaRPr lang="en-US" altLang="ja-JP" sz="2000" b="0" i="0">
              <a:solidFill>
                <a:srgbClr val="000000"/>
              </a:solidFill>
              <a:effectLst/>
              <a:latin typeface="+mn-ea"/>
              <a:ea typeface="+mn-ea"/>
            </a:endParaRPr>
          </a:p>
          <a:p>
            <a:pPr marL="0" indent="0">
              <a:buNone/>
            </a:pPr>
            <a:endParaRPr lang="en-US" altLang="ja-JP" sz="2000" b="0" i="0">
              <a:solidFill>
                <a:srgbClr val="000000"/>
              </a:solidFill>
              <a:effectLst/>
              <a:latin typeface="+mn-ea"/>
              <a:ea typeface="+mn-ea"/>
            </a:endParaRPr>
          </a:p>
          <a:p>
            <a:pPr marL="0" indent="0">
              <a:buNone/>
            </a:pPr>
            <a:r>
              <a:rPr lang="ja-JP" altLang="en-US" sz="1800" b="0" i="0">
                <a:solidFill>
                  <a:srgbClr val="000000"/>
                </a:solidFill>
                <a:effectLst/>
                <a:latin typeface="+mn-ea"/>
                <a:ea typeface="+mn-ea"/>
              </a:rPr>
              <a:t>基本システム管理者の権限は組織、ユーザー、またはロールに付与できます。</a:t>
            </a:r>
            <a:br>
              <a:rPr lang="en-US" altLang="ja-JP" sz="1800" b="0" i="0">
                <a:solidFill>
                  <a:srgbClr val="000000"/>
                </a:solidFill>
                <a:effectLst/>
                <a:latin typeface="+mn-ea"/>
                <a:ea typeface="+mn-ea"/>
              </a:rPr>
            </a:br>
            <a:r>
              <a:rPr kumimoji="1" lang="ja-JP" altLang="en-US" sz="1800">
                <a:solidFill>
                  <a:srgbClr val="FF0000"/>
                </a:solidFill>
                <a:latin typeface="+mn-ea"/>
              </a:rPr>
              <a:t>基本システム管理者には、基本システム管理者とアプリケーション管理者を設定する権限がありません。</a:t>
            </a:r>
            <a:endParaRPr lang="ja-JP" altLang="en-US" sz="1800" b="0" i="0">
              <a:solidFill>
                <a:srgbClr val="000000"/>
              </a:solidFill>
              <a:effectLst/>
              <a:latin typeface="+mn-ea"/>
              <a:ea typeface="+mn-ea"/>
            </a:endParaRPr>
          </a:p>
        </p:txBody>
      </p:sp>
      <p:sp>
        <p:nvSpPr>
          <p:cNvPr id="5" name="テキスト ボックス 4">
            <a:extLst>
              <a:ext uri="{FF2B5EF4-FFF2-40B4-BE49-F238E27FC236}">
                <a16:creationId xmlns:a16="http://schemas.microsoft.com/office/drawing/2014/main" id="{7381D1D6-DC3F-4CA8-B221-556B29760F95}"/>
              </a:ext>
            </a:extLst>
          </p:cNvPr>
          <p:cNvSpPr txBox="1"/>
          <p:nvPr/>
        </p:nvSpPr>
        <p:spPr>
          <a:xfrm>
            <a:off x="874071" y="1819999"/>
            <a:ext cx="7042020" cy="2862322"/>
          </a:xfrm>
          <a:prstGeom prst="rect">
            <a:avLst/>
          </a:prstGeom>
          <a:noFill/>
        </p:spPr>
        <p:txBody>
          <a:bodyPr wrap="square" numCol="2" rtlCol="0">
            <a:spAutoFit/>
          </a:bodyPr>
          <a:lstStyle/>
          <a:p>
            <a:pPr marL="285750" indent="-285750" algn="l">
              <a:buClr>
                <a:schemeClr val="accent2"/>
              </a:buClr>
              <a:buFont typeface="Wingdings" panose="05000000000000000000" pitchFamily="2" charset="2"/>
              <a:buChar char="l"/>
            </a:pPr>
            <a:r>
              <a:rPr lang="ja-JP" altLang="en-US" b="1" i="0">
                <a:solidFill>
                  <a:srgbClr val="000000"/>
                </a:solidFill>
                <a:effectLst/>
                <a:latin typeface="+mn-ea"/>
                <a:ea typeface="+mn-ea"/>
              </a:rPr>
              <a:t>管理できる項目</a:t>
            </a:r>
            <a:endParaRPr lang="en-US" altLang="ja-JP" b="1">
              <a:solidFill>
                <a:srgbClr val="000000"/>
              </a:solidFill>
              <a:latin typeface="+mn-ea"/>
            </a:endParaRPr>
          </a:p>
          <a:p>
            <a:pPr marL="285750" indent="-285750" algn="l">
              <a:buClr>
                <a:schemeClr val="accent2"/>
              </a:buClr>
              <a:buFont typeface="Wingdings" panose="05000000000000000000" pitchFamily="2" charset="2"/>
              <a:buChar char="l"/>
            </a:pPr>
            <a:endParaRPr lang="ja-JP" altLang="en-US" b="1" i="0">
              <a:solidFill>
                <a:srgbClr val="000000"/>
              </a:solidFill>
              <a:effectLst/>
              <a:latin typeface="+mn-ea"/>
              <a:ea typeface="+mn-ea"/>
            </a:endParaRPr>
          </a:p>
          <a:p>
            <a:pPr marL="285750" indent="-285750" algn="l">
              <a:buClr>
                <a:schemeClr val="accent2"/>
              </a:buClr>
              <a:buFont typeface="Arial" panose="020B0604020202020204" pitchFamily="34" charset="0"/>
              <a:buChar char="•"/>
            </a:pPr>
            <a:r>
              <a:rPr kumimoji="1" lang="ja-JP" altLang="en-US" sz="1600"/>
              <a:t>お客様情報</a:t>
            </a:r>
          </a:p>
          <a:p>
            <a:pPr marL="285750" indent="-285750" algn="l">
              <a:buClr>
                <a:schemeClr val="accent2"/>
              </a:buClr>
              <a:buFont typeface="Arial" panose="020B0604020202020204" pitchFamily="34" charset="0"/>
              <a:buChar char="•"/>
            </a:pPr>
            <a:r>
              <a:rPr kumimoji="1" lang="ja-JP" altLang="en-US" sz="1600"/>
              <a:t>アプリケーション</a:t>
            </a:r>
          </a:p>
          <a:p>
            <a:pPr marL="285750" indent="-285750" algn="l">
              <a:buClr>
                <a:schemeClr val="accent2"/>
              </a:buClr>
              <a:buFont typeface="Arial" panose="020B0604020202020204" pitchFamily="34" charset="0"/>
              <a:buChar char="•"/>
            </a:pPr>
            <a:r>
              <a:rPr kumimoji="1" lang="ja-JP" altLang="en-US" sz="1600"/>
              <a:t>ユーザー</a:t>
            </a:r>
          </a:p>
          <a:p>
            <a:pPr marL="285750" indent="-285750" algn="l">
              <a:buClr>
                <a:schemeClr val="accent2"/>
              </a:buClr>
              <a:buFont typeface="Arial" panose="020B0604020202020204" pitchFamily="34" charset="0"/>
              <a:buChar char="•"/>
            </a:pPr>
            <a:r>
              <a:rPr kumimoji="1" lang="ja-JP" altLang="en-US" sz="1600"/>
              <a:t>認証</a:t>
            </a:r>
          </a:p>
          <a:p>
            <a:pPr marL="285750" indent="-285750" algn="l">
              <a:buClr>
                <a:schemeClr val="accent2"/>
              </a:buClr>
              <a:buFont typeface="Arial" panose="020B0604020202020204" pitchFamily="34" charset="0"/>
              <a:buChar char="•"/>
            </a:pPr>
            <a:r>
              <a:rPr kumimoji="1" lang="ja-JP" altLang="en-US" sz="1600"/>
              <a:t>シングルサインオン</a:t>
            </a:r>
          </a:p>
          <a:p>
            <a:pPr marL="285750" indent="-285750" algn="l">
              <a:buClr>
                <a:schemeClr val="accent2"/>
              </a:buClr>
              <a:buFont typeface="Arial" panose="020B0604020202020204" pitchFamily="34" charset="0"/>
              <a:buChar char="•"/>
            </a:pPr>
            <a:r>
              <a:rPr kumimoji="1" lang="ja-JP" altLang="en-US" sz="1600"/>
              <a:t>ファイル</a:t>
            </a:r>
          </a:p>
          <a:p>
            <a:pPr marL="285750" indent="-285750" algn="l">
              <a:buClr>
                <a:schemeClr val="accent2"/>
              </a:buClr>
              <a:buFont typeface="Arial" panose="020B0604020202020204" pitchFamily="34" charset="0"/>
              <a:buChar char="•"/>
            </a:pPr>
            <a:r>
              <a:rPr kumimoji="1" lang="ja-JP" altLang="en-US" sz="1600"/>
              <a:t>画面</a:t>
            </a:r>
            <a:endParaRPr kumimoji="1" lang="en-US" altLang="ja-JP" sz="1600"/>
          </a:p>
          <a:p>
            <a:pPr marL="285750" indent="-285750">
              <a:buClr>
                <a:schemeClr val="accent2"/>
              </a:buClr>
              <a:buFont typeface="Arial" panose="020B0604020202020204" pitchFamily="34" charset="0"/>
              <a:buChar char="•"/>
            </a:pPr>
            <a:r>
              <a:rPr kumimoji="1" lang="ja-JP" altLang="en-US" sz="1600"/>
              <a:t>カレンダー</a:t>
            </a:r>
            <a:endParaRPr kumimoji="1" lang="en-US" altLang="ja-JP" sz="1600"/>
          </a:p>
          <a:p>
            <a:pPr marL="285750" indent="-285750">
              <a:buClr>
                <a:schemeClr val="accent2"/>
              </a:buClr>
              <a:buFont typeface="Arial" panose="020B0604020202020204" pitchFamily="34" charset="0"/>
              <a:buChar char="•"/>
            </a:pPr>
            <a:endParaRPr kumimoji="1" lang="ja-JP" altLang="en-US" sz="1600"/>
          </a:p>
          <a:p>
            <a:pPr marL="285750" indent="-285750" algn="l">
              <a:buClr>
                <a:schemeClr val="accent2"/>
              </a:buClr>
              <a:buFont typeface="Arial" panose="020B0604020202020204" pitchFamily="34" charset="0"/>
              <a:buChar char="•"/>
            </a:pPr>
            <a:endParaRPr kumimoji="1" lang="ja-JP" altLang="en-US" sz="1600"/>
          </a:p>
          <a:p>
            <a:pPr marL="285750" indent="-285750" algn="l">
              <a:buClr>
                <a:schemeClr val="accent2"/>
              </a:buClr>
              <a:buFont typeface="Arial" panose="020B0604020202020204" pitchFamily="34" charset="0"/>
              <a:buChar char="•"/>
            </a:pPr>
            <a:endParaRPr kumimoji="1" lang="en-US" altLang="ja-JP" sz="1600"/>
          </a:p>
          <a:p>
            <a:pPr marL="285750" indent="-285750" algn="l">
              <a:buClr>
                <a:schemeClr val="accent2"/>
              </a:buClr>
              <a:buFont typeface="Arial" panose="020B0604020202020204" pitchFamily="34" charset="0"/>
              <a:buChar char="•"/>
            </a:pPr>
            <a:r>
              <a:rPr kumimoji="1" lang="ja-JP" altLang="en-US" sz="1600"/>
              <a:t>ロギング</a:t>
            </a:r>
          </a:p>
          <a:p>
            <a:pPr marL="285750" indent="-285750" algn="l">
              <a:buClr>
                <a:schemeClr val="accent2"/>
              </a:buClr>
              <a:buFont typeface="Arial" panose="020B0604020202020204" pitchFamily="34" charset="0"/>
              <a:buChar char="•"/>
            </a:pPr>
            <a:r>
              <a:rPr kumimoji="1" lang="ja-JP" altLang="en-US" sz="1600"/>
              <a:t>ライセンス</a:t>
            </a:r>
          </a:p>
          <a:p>
            <a:pPr marL="285750" indent="-285750" algn="l">
              <a:buClr>
                <a:schemeClr val="accent2"/>
              </a:buClr>
              <a:buFont typeface="Arial" panose="020B0604020202020204" pitchFamily="34" charset="0"/>
              <a:buChar char="•"/>
            </a:pPr>
            <a:r>
              <a:rPr kumimoji="1" lang="ja-JP" altLang="en-US" sz="1600"/>
              <a:t>外部サーバー</a:t>
            </a:r>
          </a:p>
          <a:p>
            <a:pPr marL="285750" indent="-285750" algn="l">
              <a:buClr>
                <a:schemeClr val="accent2"/>
              </a:buClr>
              <a:buFont typeface="Arial" panose="020B0604020202020204" pitchFamily="34" charset="0"/>
              <a:buChar char="•"/>
            </a:pPr>
            <a:r>
              <a:rPr kumimoji="1" lang="ja-JP" altLang="en-US" sz="1600"/>
              <a:t>ローカライズ</a:t>
            </a:r>
          </a:p>
          <a:p>
            <a:pPr marL="285750" indent="-285750" algn="l">
              <a:buClr>
                <a:schemeClr val="accent2"/>
              </a:buClr>
              <a:buFont typeface="Arial" panose="020B0604020202020204" pitchFamily="34" charset="0"/>
              <a:buChar char="•"/>
            </a:pPr>
            <a:r>
              <a:rPr kumimoji="1" lang="en-US" altLang="ja-JP" sz="1600"/>
              <a:t>API</a:t>
            </a:r>
          </a:p>
          <a:p>
            <a:pPr marL="285750" indent="-285750" algn="l">
              <a:buClr>
                <a:schemeClr val="accent2"/>
              </a:buClr>
              <a:buFont typeface="Arial" panose="020B0604020202020204" pitchFamily="34" charset="0"/>
              <a:buChar char="•"/>
            </a:pPr>
            <a:r>
              <a:rPr kumimoji="1" lang="ja-JP" altLang="en-US" sz="1600"/>
              <a:t>組織の</a:t>
            </a:r>
            <a:r>
              <a:rPr kumimoji="1" lang="ja-JP" altLang="en-US" sz="1600" b="1"/>
              <a:t>運用</a:t>
            </a:r>
            <a:r>
              <a:rPr kumimoji="1" lang="ja-JP" altLang="en-US" sz="1600"/>
              <a:t>管理者の設定</a:t>
            </a:r>
            <a:endParaRPr kumimoji="1" lang="en-US" altLang="ja-JP" sz="1600"/>
          </a:p>
          <a:p>
            <a:pPr marL="285750" indent="-285750" algn="l">
              <a:buClr>
                <a:schemeClr val="accent2"/>
              </a:buClr>
              <a:buFont typeface="Arial" panose="020B0604020202020204" pitchFamily="34" charset="0"/>
              <a:buChar char="•"/>
            </a:pPr>
            <a:r>
              <a:rPr kumimoji="1" lang="ja-JP" altLang="en-US" sz="1600"/>
              <a:t>アプリケーションの</a:t>
            </a:r>
            <a:r>
              <a:rPr kumimoji="1" lang="ja-JP" altLang="en-US" sz="1600" b="1"/>
              <a:t>運用</a:t>
            </a:r>
            <a:r>
              <a:rPr kumimoji="1" lang="ja-JP" altLang="en-US" sz="1600"/>
              <a:t>管理者の設定</a:t>
            </a:r>
          </a:p>
        </p:txBody>
      </p:sp>
      <p:sp>
        <p:nvSpPr>
          <p:cNvPr id="13" name="正方形/長方形 12">
            <a:extLst>
              <a:ext uri="{FF2B5EF4-FFF2-40B4-BE49-F238E27FC236}">
                <a16:creationId xmlns:a16="http://schemas.microsoft.com/office/drawing/2014/main" id="{9C2FE88A-BA5F-461E-B671-1293BD4E17FA}"/>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14" name="テキスト ボックス 13">
            <a:extLst>
              <a:ext uri="{FF2B5EF4-FFF2-40B4-BE49-F238E27FC236}">
                <a16:creationId xmlns:a16="http://schemas.microsoft.com/office/drawing/2014/main" id="{FDE53B9A-631E-4BA6-A732-5EF21E4AA524}"/>
              </a:ext>
              <a:ext uri="{C183D7F6-B498-43B3-948B-1728B52AA6E4}">
                <adec:decorative xmlns:adec="http://schemas.microsoft.com/office/drawing/2017/decorative" val="1"/>
              </a:ext>
            </a:extLst>
          </p:cNvPr>
          <p:cNvSpPr txBox="1"/>
          <p:nvPr/>
        </p:nvSpPr>
        <p:spPr>
          <a:xfrm>
            <a:off x="10739891" y="324806"/>
            <a:ext cx="1087387" cy="307777"/>
          </a:xfrm>
          <a:prstGeom prst="rect">
            <a:avLst/>
          </a:prstGeom>
          <a:noFill/>
        </p:spPr>
        <p:txBody>
          <a:bodyPr wrap="square" rtlCol="0">
            <a:spAutoFit/>
          </a:bodyPr>
          <a:lstStyle/>
          <a:p>
            <a:r>
              <a:rPr lang="ja-JP" altLang="en-US" sz="1400" b="1">
                <a:solidFill>
                  <a:srgbClr val="003399"/>
                </a:solidFill>
                <a:latin typeface="+mn-ea"/>
              </a:rPr>
              <a:t>パッケージ</a:t>
            </a:r>
            <a:endParaRPr kumimoji="1" lang="ja-JP" altLang="en-US" sz="1400" b="1">
              <a:solidFill>
                <a:srgbClr val="003399"/>
              </a:solidFill>
              <a:latin typeface="+mn-ea"/>
            </a:endParaRPr>
          </a:p>
        </p:txBody>
      </p:sp>
      <p:pic>
        <p:nvPicPr>
          <p:cNvPr id="15" name="図 14">
            <a:extLst>
              <a:ext uri="{FF2B5EF4-FFF2-40B4-BE49-F238E27FC236}">
                <a16:creationId xmlns:a16="http://schemas.microsoft.com/office/drawing/2014/main" id="{F5B90349-5EF5-4A4B-8742-D33B09E9E8F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
        <p:nvSpPr>
          <p:cNvPr id="17" name="テキスト ボックス 16">
            <a:extLst>
              <a:ext uri="{FF2B5EF4-FFF2-40B4-BE49-F238E27FC236}">
                <a16:creationId xmlns:a16="http://schemas.microsoft.com/office/drawing/2014/main" id="{06F84C74-8B21-4816-B378-3E08DC1AEB41}"/>
              </a:ext>
            </a:extLst>
          </p:cNvPr>
          <p:cNvSpPr txBox="1"/>
          <p:nvPr/>
        </p:nvSpPr>
        <p:spPr>
          <a:xfrm>
            <a:off x="9024526" y="4003009"/>
            <a:ext cx="3009314" cy="600164"/>
          </a:xfrm>
          <a:prstGeom prst="rect">
            <a:avLst/>
          </a:prstGeom>
          <a:noFill/>
        </p:spPr>
        <p:txBody>
          <a:bodyPr wrap="square" rtlCol="0">
            <a:spAutoFit/>
          </a:bodyPr>
          <a:lstStyle/>
          <a:p>
            <a:r>
              <a:rPr kumimoji="1" lang="en-US" altLang="ja-JP" sz="1100">
                <a:solidFill>
                  <a:srgbClr val="FF0000"/>
                </a:solidFill>
                <a:latin typeface="+mn-ea"/>
              </a:rPr>
              <a:t>※</a:t>
            </a:r>
            <a:r>
              <a:rPr kumimoji="1" lang="ja-JP" altLang="en-US" sz="1100">
                <a:solidFill>
                  <a:srgbClr val="FF0000"/>
                </a:solidFill>
                <a:latin typeface="+mn-ea"/>
              </a:rPr>
              <a:t>基本システム管理者は、初期設定では何も権限が付与されていません。許可する管理項目を変更する必要があります。</a:t>
            </a:r>
          </a:p>
        </p:txBody>
      </p:sp>
      <p:sp>
        <p:nvSpPr>
          <p:cNvPr id="16" name="テキスト ボックス 15">
            <a:extLst>
              <a:ext uri="{FF2B5EF4-FFF2-40B4-BE49-F238E27FC236}">
                <a16:creationId xmlns:a16="http://schemas.microsoft.com/office/drawing/2014/main" id="{755BC562-26A0-4987-8F26-8DF250A075DD}"/>
              </a:ext>
            </a:extLst>
          </p:cNvPr>
          <p:cNvSpPr txBox="1"/>
          <p:nvPr/>
        </p:nvSpPr>
        <p:spPr>
          <a:xfrm>
            <a:off x="7169728" y="6057280"/>
            <a:ext cx="4675030" cy="415498"/>
          </a:xfrm>
          <a:prstGeom prst="rect">
            <a:avLst/>
          </a:prstGeom>
          <a:noFill/>
        </p:spPr>
        <p:txBody>
          <a:bodyPr wrap="square" rtlCol="0">
            <a:spAutoFit/>
          </a:bodyPr>
          <a:lstStyle/>
          <a:p>
            <a:r>
              <a:rPr kumimoji="1" lang="en-US" altLang="ja-JP" sz="1000">
                <a:latin typeface="+mn-ea"/>
              </a:rPr>
              <a:t>※</a:t>
            </a:r>
            <a:r>
              <a:rPr kumimoji="1" lang="ja-JP" altLang="en-US" sz="1000">
                <a:latin typeface="+mn-ea"/>
              </a:rPr>
              <a:t>「基本システムの管理」で行う設定について詳細はリンク先を参照ください。</a:t>
            </a:r>
            <a:endParaRPr kumimoji="1" lang="en-US" altLang="ja-JP" sz="1000">
              <a:latin typeface="+mn-ea"/>
            </a:endParaRPr>
          </a:p>
          <a:p>
            <a:r>
              <a:rPr kumimoji="1" lang="ja-JP" altLang="en-US" sz="1000">
                <a:latin typeface="+mn-ea"/>
              </a:rPr>
              <a:t>　　</a:t>
            </a:r>
            <a:r>
              <a:rPr kumimoji="1" lang="en-US" altLang="ja-JP" sz="1100">
                <a:hlinkClick r:id="rId4"/>
              </a:rPr>
              <a:t>https://jp.cybozu.help/g5/ja/admin/system.html</a:t>
            </a:r>
            <a:endParaRPr kumimoji="1" lang="ja-JP" altLang="en-US" sz="1100"/>
          </a:p>
        </p:txBody>
      </p:sp>
    </p:spTree>
    <p:extLst>
      <p:ext uri="{BB962C8B-B14F-4D97-AF65-F5344CB8AC3E}">
        <p14:creationId xmlns:p14="http://schemas.microsoft.com/office/powerpoint/2010/main" val="2094929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9C86044-6A49-46A7-82DB-F608C478C69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9883" y="2017850"/>
            <a:ext cx="4125153" cy="2585323"/>
          </a:xfrm>
          <a:prstGeom prst="rect">
            <a:avLst/>
          </a:prstGeom>
          <a:effectLst>
            <a:outerShdw blurRad="50800" dist="38100" dir="2700000" algn="tl" rotWithShape="0">
              <a:prstClr val="black">
                <a:alpha val="40000"/>
              </a:prstClr>
            </a:outerShdw>
          </a:effectLst>
        </p:spPr>
      </p:pic>
      <p:sp>
        <p:nvSpPr>
          <p:cNvPr id="3" name="タイトル 2">
            <a:extLst>
              <a:ext uri="{FF2B5EF4-FFF2-40B4-BE49-F238E27FC236}">
                <a16:creationId xmlns:a16="http://schemas.microsoft.com/office/drawing/2014/main" id="{4C4313F4-42D5-451A-916B-5DCF67B8DE77}"/>
              </a:ext>
            </a:extLst>
          </p:cNvPr>
          <p:cNvSpPr>
            <a:spLocks noGrp="1"/>
          </p:cNvSpPr>
          <p:nvPr>
            <p:ph type="title"/>
          </p:nvPr>
        </p:nvSpPr>
        <p:spPr/>
        <p:txBody>
          <a:bodyPr/>
          <a:lstStyle/>
          <a:p>
            <a:r>
              <a:rPr kumimoji="1" lang="ja-JP" altLang="en-US"/>
              <a:t>クラウド版の基本システム管理者</a:t>
            </a:r>
          </a:p>
        </p:txBody>
      </p:sp>
      <p:sp>
        <p:nvSpPr>
          <p:cNvPr id="2" name="テキスト プレースホルダー 1">
            <a:extLst>
              <a:ext uri="{FF2B5EF4-FFF2-40B4-BE49-F238E27FC236}">
                <a16:creationId xmlns:a16="http://schemas.microsoft.com/office/drawing/2014/main" id="{4FCCEE29-2E65-4464-9DEB-D6F85C1D2584}"/>
              </a:ext>
            </a:extLst>
          </p:cNvPr>
          <p:cNvSpPr>
            <a:spLocks noGrp="1"/>
          </p:cNvSpPr>
          <p:nvPr>
            <p:ph type="body" sz="quarter" idx="10"/>
          </p:nvPr>
        </p:nvSpPr>
        <p:spPr>
          <a:xfrm>
            <a:off x="499806" y="1139037"/>
            <a:ext cx="11192387" cy="4956761"/>
          </a:xfrm>
        </p:spPr>
        <p:txBody>
          <a:bodyPr>
            <a:normAutofit/>
          </a:bodyPr>
          <a:lstStyle/>
          <a:p>
            <a:pPr marL="0" indent="0" algn="l">
              <a:buNone/>
            </a:pPr>
            <a:r>
              <a:rPr lang="ja-JP" altLang="en-US" sz="1800" b="0" i="0">
                <a:solidFill>
                  <a:srgbClr val="000000"/>
                </a:solidFill>
                <a:effectLst/>
                <a:latin typeface="+mn-ea"/>
                <a:ea typeface="+mn-ea"/>
              </a:rPr>
              <a:t>システム管理者が許可した項目を管理できます。管理できる項目には以下があります。</a:t>
            </a:r>
            <a:endParaRPr lang="en-US" altLang="ja-JP" sz="1800" b="0" i="0">
              <a:solidFill>
                <a:srgbClr val="000000"/>
              </a:solidFill>
              <a:effectLst/>
              <a:latin typeface="+mn-ea"/>
              <a:ea typeface="+mn-ea"/>
            </a:endParaRPr>
          </a:p>
          <a:p>
            <a:pPr marL="0" indent="0">
              <a:buNone/>
            </a:pPr>
            <a:endParaRPr lang="en-US" altLang="ja-JP" sz="2000" b="0" i="0">
              <a:solidFill>
                <a:srgbClr val="000000"/>
              </a:solidFill>
              <a:effectLst/>
              <a:latin typeface="+mn-ea"/>
              <a:ea typeface="+mn-ea"/>
            </a:endParaRPr>
          </a:p>
          <a:p>
            <a:pPr marL="0" indent="0">
              <a:buNone/>
            </a:pPr>
            <a:endParaRPr lang="en-US" altLang="ja-JP" sz="2000">
              <a:solidFill>
                <a:srgbClr val="000000"/>
              </a:solidFill>
              <a:latin typeface="+mn-ea"/>
              <a:ea typeface="+mn-ea"/>
            </a:endParaRPr>
          </a:p>
          <a:p>
            <a:pPr marL="0" indent="0">
              <a:buNone/>
            </a:pPr>
            <a:endParaRPr lang="en-US" altLang="ja-JP" sz="2000" b="0" i="0">
              <a:solidFill>
                <a:srgbClr val="000000"/>
              </a:solidFill>
              <a:effectLst/>
              <a:latin typeface="+mn-ea"/>
              <a:ea typeface="+mn-ea"/>
            </a:endParaRPr>
          </a:p>
          <a:p>
            <a:pPr marL="0" indent="0">
              <a:buNone/>
            </a:pPr>
            <a:endParaRPr lang="en-US" altLang="ja-JP" sz="2000">
              <a:solidFill>
                <a:srgbClr val="000000"/>
              </a:solidFill>
              <a:latin typeface="+mn-ea"/>
              <a:ea typeface="+mn-ea"/>
            </a:endParaRPr>
          </a:p>
          <a:p>
            <a:pPr marL="0" indent="0">
              <a:buNone/>
            </a:pPr>
            <a:endParaRPr lang="en-US" altLang="ja-JP" sz="2000" b="0" i="0">
              <a:solidFill>
                <a:srgbClr val="000000"/>
              </a:solidFill>
              <a:effectLst/>
              <a:latin typeface="+mn-ea"/>
              <a:ea typeface="+mn-ea"/>
            </a:endParaRPr>
          </a:p>
          <a:p>
            <a:pPr marL="0" indent="0">
              <a:buNone/>
            </a:pPr>
            <a:endParaRPr lang="en-US" altLang="ja-JP" sz="2000" b="0" i="0">
              <a:solidFill>
                <a:srgbClr val="000000"/>
              </a:solidFill>
              <a:effectLst/>
              <a:latin typeface="+mn-ea"/>
              <a:ea typeface="+mn-ea"/>
            </a:endParaRPr>
          </a:p>
          <a:p>
            <a:pPr marL="0" indent="0">
              <a:buNone/>
            </a:pPr>
            <a:r>
              <a:rPr lang="ja-JP" altLang="en-US" sz="1800" b="0" i="0">
                <a:solidFill>
                  <a:srgbClr val="000000"/>
                </a:solidFill>
                <a:effectLst/>
                <a:latin typeface="+mn-ea"/>
                <a:ea typeface="+mn-ea"/>
              </a:rPr>
              <a:t>基本システム管理者の権限は組織、ユーザー、またはロールに付与できます。</a:t>
            </a:r>
            <a:br>
              <a:rPr lang="en-US" altLang="ja-JP" sz="1800" b="0" i="0">
                <a:solidFill>
                  <a:srgbClr val="000000"/>
                </a:solidFill>
                <a:effectLst/>
                <a:latin typeface="+mn-ea"/>
                <a:ea typeface="+mn-ea"/>
              </a:rPr>
            </a:br>
            <a:r>
              <a:rPr kumimoji="1" lang="ja-JP" altLang="en-US" sz="1800">
                <a:solidFill>
                  <a:srgbClr val="FF0000"/>
                </a:solidFill>
                <a:latin typeface="+mn-ea"/>
              </a:rPr>
              <a:t>基本システム管理者には、基本システム管理者とアプリケーション管理者を設定する権限がありません。</a:t>
            </a:r>
            <a:endParaRPr lang="ja-JP" altLang="en-US" sz="1800" b="0" i="0">
              <a:solidFill>
                <a:srgbClr val="000000"/>
              </a:solidFill>
              <a:effectLst/>
              <a:latin typeface="+mn-ea"/>
              <a:ea typeface="+mn-ea"/>
            </a:endParaRPr>
          </a:p>
          <a:p>
            <a:pPr marL="0" indent="0" algn="l">
              <a:buNone/>
            </a:pPr>
            <a:endParaRPr lang="en-US" altLang="ja-JP" b="0" i="0">
              <a:solidFill>
                <a:srgbClr val="000000"/>
              </a:solidFill>
              <a:effectLst/>
              <a:latin typeface="+mn-ea"/>
              <a:ea typeface="+mn-ea"/>
            </a:endParaRPr>
          </a:p>
        </p:txBody>
      </p:sp>
      <p:sp>
        <p:nvSpPr>
          <p:cNvPr id="5" name="テキスト ボックス 4">
            <a:extLst>
              <a:ext uri="{FF2B5EF4-FFF2-40B4-BE49-F238E27FC236}">
                <a16:creationId xmlns:a16="http://schemas.microsoft.com/office/drawing/2014/main" id="{7381D1D6-DC3F-4CA8-B221-556B29760F95}"/>
              </a:ext>
            </a:extLst>
          </p:cNvPr>
          <p:cNvSpPr txBox="1"/>
          <p:nvPr/>
        </p:nvSpPr>
        <p:spPr>
          <a:xfrm>
            <a:off x="883277" y="1822216"/>
            <a:ext cx="6105351" cy="2369880"/>
          </a:xfrm>
          <a:prstGeom prst="rect">
            <a:avLst/>
          </a:prstGeom>
          <a:noFill/>
        </p:spPr>
        <p:txBody>
          <a:bodyPr wrap="square" numCol="2" rtlCol="0">
            <a:spAutoFit/>
          </a:bodyPr>
          <a:lstStyle/>
          <a:p>
            <a:pPr marL="285750" indent="-285750" algn="l">
              <a:buClr>
                <a:schemeClr val="accent2"/>
              </a:buClr>
              <a:buFont typeface="Wingdings" panose="05000000000000000000" pitchFamily="2" charset="2"/>
              <a:buChar char="l"/>
            </a:pPr>
            <a:r>
              <a:rPr lang="ja-JP" altLang="en-US" b="1" i="0">
                <a:solidFill>
                  <a:srgbClr val="000000"/>
                </a:solidFill>
                <a:effectLst/>
                <a:latin typeface="+mn-ea"/>
                <a:ea typeface="+mn-ea"/>
              </a:rPr>
              <a:t>管理できる項目</a:t>
            </a:r>
            <a:endParaRPr lang="en-US" altLang="ja-JP" b="1">
              <a:solidFill>
                <a:srgbClr val="000000"/>
              </a:solidFill>
              <a:latin typeface="+mn-ea"/>
            </a:endParaRPr>
          </a:p>
          <a:p>
            <a:pPr marL="285750" indent="-285750" algn="l">
              <a:buClr>
                <a:schemeClr val="accent2"/>
              </a:buClr>
              <a:buFont typeface="Wingdings" panose="05000000000000000000" pitchFamily="2" charset="2"/>
              <a:buChar char="l"/>
            </a:pPr>
            <a:endParaRPr lang="ja-JP" altLang="en-US" b="1" i="0">
              <a:solidFill>
                <a:srgbClr val="000000"/>
              </a:solidFill>
              <a:effectLst/>
              <a:latin typeface="+mn-ea"/>
              <a:ea typeface="+mn-ea"/>
            </a:endParaRP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アプリケーション</a:t>
            </a: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ユーザー</a:t>
            </a: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ファイル</a:t>
            </a: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画面</a:t>
            </a: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カレンダー</a:t>
            </a:r>
            <a:endParaRPr lang="en-US" altLang="ja-JP" sz="1600" b="0" i="0">
              <a:solidFill>
                <a:srgbClr val="000000"/>
              </a:solidFill>
              <a:effectLst/>
              <a:latin typeface="+mn-ea"/>
              <a:ea typeface="+mn-ea"/>
            </a:endParaRP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外部サーバー</a:t>
            </a:r>
          </a:p>
          <a:p>
            <a:pPr marL="285750" indent="-285750" algn="l">
              <a:buClr>
                <a:schemeClr val="accent2"/>
              </a:buClr>
              <a:buFont typeface="Arial" panose="020B0604020202020204" pitchFamily="34" charset="0"/>
              <a:buChar char="•"/>
            </a:pPr>
            <a:endParaRPr lang="en-US" altLang="ja-JP" sz="1600">
              <a:solidFill>
                <a:srgbClr val="000000"/>
              </a:solidFill>
              <a:latin typeface="+mn-ea"/>
            </a:endParaRPr>
          </a:p>
          <a:p>
            <a:pPr marL="285750" indent="-285750" algn="l">
              <a:buClr>
                <a:schemeClr val="accent2"/>
              </a:buClr>
              <a:buFont typeface="Arial" panose="020B0604020202020204" pitchFamily="34" charset="0"/>
              <a:buChar char="•"/>
            </a:pPr>
            <a:endParaRPr lang="en-US" altLang="ja-JP" sz="1600" b="0" i="0">
              <a:solidFill>
                <a:srgbClr val="000000"/>
              </a:solidFill>
              <a:effectLst/>
              <a:latin typeface="+mn-ea"/>
              <a:ea typeface="+mn-ea"/>
            </a:endParaRPr>
          </a:p>
          <a:p>
            <a:pPr marL="285750" indent="-285750" algn="l">
              <a:buClr>
                <a:schemeClr val="accent2"/>
              </a:buClr>
              <a:buFont typeface="Arial" panose="020B0604020202020204" pitchFamily="34" charset="0"/>
              <a:buChar char="•"/>
            </a:pPr>
            <a:endParaRPr lang="en-US" altLang="ja-JP" sz="1600" b="0" i="0">
              <a:solidFill>
                <a:srgbClr val="000000"/>
              </a:solidFill>
              <a:effectLst/>
              <a:latin typeface="+mn-ea"/>
              <a:ea typeface="+mn-ea"/>
            </a:endParaRPr>
          </a:p>
          <a:p>
            <a:pPr marL="285750" indent="-285750">
              <a:buClr>
                <a:schemeClr val="accent2"/>
              </a:buClr>
              <a:buFont typeface="Arial" panose="020B0604020202020204" pitchFamily="34" charset="0"/>
              <a:buChar char="•"/>
            </a:pPr>
            <a:r>
              <a:rPr lang="ja-JP" altLang="en-US" sz="1600" b="0" i="0">
                <a:solidFill>
                  <a:srgbClr val="000000"/>
                </a:solidFill>
                <a:effectLst/>
                <a:latin typeface="+mn-ea"/>
                <a:ea typeface="+mn-ea"/>
              </a:rPr>
              <a:t>ローカライズ</a:t>
            </a:r>
            <a:endParaRPr lang="en-US" altLang="ja-JP" sz="1600">
              <a:solidFill>
                <a:srgbClr val="000000"/>
              </a:solidFill>
              <a:latin typeface="+mn-ea"/>
            </a:endParaRPr>
          </a:p>
          <a:p>
            <a:pPr marL="285750" indent="-285750" algn="l">
              <a:buClr>
                <a:schemeClr val="accent2"/>
              </a:buClr>
              <a:buFont typeface="Arial" panose="020B0604020202020204" pitchFamily="34" charset="0"/>
              <a:buChar char="•"/>
            </a:pPr>
            <a:r>
              <a:rPr lang="ja-JP" altLang="en-US" sz="1600" b="0" i="0">
                <a:solidFill>
                  <a:srgbClr val="000000"/>
                </a:solidFill>
                <a:effectLst/>
                <a:latin typeface="+mn-ea"/>
                <a:ea typeface="+mn-ea"/>
              </a:rPr>
              <a:t>プラグイン</a:t>
            </a:r>
          </a:p>
          <a:p>
            <a:pPr marL="285750" indent="-285750" algn="l">
              <a:buClr>
                <a:schemeClr val="accent2"/>
              </a:buClr>
              <a:buFont typeface="Arial" panose="020B0604020202020204" pitchFamily="34" charset="0"/>
              <a:buChar char="•"/>
            </a:pPr>
            <a:r>
              <a:rPr lang="en-US" altLang="ja-JP" sz="1600" b="0" i="0">
                <a:solidFill>
                  <a:srgbClr val="000000"/>
                </a:solidFill>
                <a:effectLst/>
                <a:latin typeface="+mn-ea"/>
                <a:ea typeface="+mn-ea"/>
              </a:rPr>
              <a:t>API</a:t>
            </a:r>
          </a:p>
          <a:p>
            <a:pPr marL="285750" indent="-285750" algn="l">
              <a:buClr>
                <a:schemeClr val="accent2"/>
              </a:buClr>
              <a:buFont typeface="Arial" panose="020B0604020202020204" pitchFamily="34" charset="0"/>
              <a:buChar char="•"/>
            </a:pPr>
            <a:r>
              <a:rPr kumimoji="1" lang="ja-JP" altLang="en-US" sz="1600"/>
              <a:t>組織の</a:t>
            </a:r>
            <a:r>
              <a:rPr kumimoji="1" lang="ja-JP" altLang="en-US" sz="1600" b="1"/>
              <a:t>運用</a:t>
            </a:r>
            <a:r>
              <a:rPr kumimoji="1" lang="ja-JP" altLang="en-US" sz="1600"/>
              <a:t>管理者の設定</a:t>
            </a:r>
            <a:endParaRPr kumimoji="1" lang="en-US" altLang="ja-JP" sz="1600"/>
          </a:p>
          <a:p>
            <a:pPr marL="285750" indent="-285750" algn="l">
              <a:buClr>
                <a:schemeClr val="accent2"/>
              </a:buClr>
              <a:buFont typeface="Arial" panose="020B0604020202020204" pitchFamily="34" charset="0"/>
              <a:buChar char="•"/>
            </a:pPr>
            <a:r>
              <a:rPr kumimoji="1" lang="ja-JP" altLang="en-US" sz="1600"/>
              <a:t>アプリケーションの</a:t>
            </a:r>
            <a:r>
              <a:rPr kumimoji="1" lang="ja-JP" altLang="en-US" sz="1600" b="1"/>
              <a:t>運用</a:t>
            </a:r>
            <a:r>
              <a:rPr kumimoji="1" lang="ja-JP" altLang="en-US" sz="1600"/>
              <a:t>管理者の設定</a:t>
            </a:r>
          </a:p>
        </p:txBody>
      </p:sp>
      <p:grpSp>
        <p:nvGrpSpPr>
          <p:cNvPr id="13" name="グループ化 12">
            <a:extLst>
              <a:ext uri="{FF2B5EF4-FFF2-40B4-BE49-F238E27FC236}">
                <a16:creationId xmlns:a16="http://schemas.microsoft.com/office/drawing/2014/main" id="{92E2E44F-504B-4CB4-BBC3-F90CFD02C58E}"/>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4" name="正方形/長方形 13">
              <a:extLst>
                <a:ext uri="{FF2B5EF4-FFF2-40B4-BE49-F238E27FC236}">
                  <a16:creationId xmlns:a16="http://schemas.microsoft.com/office/drawing/2014/main" id="{092FC95B-CD8C-4B5D-A06E-6BFF91B036B8}"/>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chemeClr val="tx1"/>
                </a:solidFill>
              </a:endParaRPr>
            </a:p>
          </p:txBody>
        </p:sp>
        <p:pic>
          <p:nvPicPr>
            <p:cNvPr id="15" name="図 14">
              <a:extLst>
                <a:ext uri="{FF2B5EF4-FFF2-40B4-BE49-F238E27FC236}">
                  <a16:creationId xmlns:a16="http://schemas.microsoft.com/office/drawing/2014/main" id="{60527A1B-5C35-439E-BC66-5A4B9A2ED71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6" name="テキスト ボックス 15">
              <a:extLst>
                <a:ext uri="{FF2B5EF4-FFF2-40B4-BE49-F238E27FC236}">
                  <a16:creationId xmlns:a16="http://schemas.microsoft.com/office/drawing/2014/main" id="{BEB68588-090E-4960-9EFF-632A7B5BE807}"/>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rgbClr val="003399"/>
                  </a:solidFill>
                  <a:latin typeface="+mn-ea"/>
                  <a:ea typeface="+mn-ea"/>
                </a:rPr>
                <a:t>クラウド</a:t>
              </a:r>
            </a:p>
          </p:txBody>
        </p:sp>
      </p:grpSp>
      <p:sp>
        <p:nvSpPr>
          <p:cNvPr id="17" name="テキスト ボックス 16">
            <a:extLst>
              <a:ext uri="{FF2B5EF4-FFF2-40B4-BE49-F238E27FC236}">
                <a16:creationId xmlns:a16="http://schemas.microsoft.com/office/drawing/2014/main" id="{3672A93F-3414-4B57-BA6E-FC7DD01A2198}"/>
              </a:ext>
            </a:extLst>
          </p:cNvPr>
          <p:cNvSpPr txBox="1"/>
          <p:nvPr/>
        </p:nvSpPr>
        <p:spPr>
          <a:xfrm>
            <a:off x="9024526" y="4003009"/>
            <a:ext cx="3009314" cy="600164"/>
          </a:xfrm>
          <a:prstGeom prst="rect">
            <a:avLst/>
          </a:prstGeom>
          <a:noFill/>
        </p:spPr>
        <p:txBody>
          <a:bodyPr wrap="square" rtlCol="0">
            <a:spAutoFit/>
          </a:bodyPr>
          <a:lstStyle/>
          <a:p>
            <a:r>
              <a:rPr kumimoji="1" lang="en-US" altLang="ja-JP" sz="1100">
                <a:solidFill>
                  <a:srgbClr val="FF0000"/>
                </a:solidFill>
                <a:latin typeface="+mn-ea"/>
              </a:rPr>
              <a:t>※</a:t>
            </a:r>
            <a:r>
              <a:rPr kumimoji="1" lang="ja-JP" altLang="en-US" sz="1100">
                <a:solidFill>
                  <a:srgbClr val="FF0000"/>
                </a:solidFill>
                <a:latin typeface="+mn-ea"/>
              </a:rPr>
              <a:t>基本システム管理者は、初期設定では何も権限が付与されていません。許可する管理項目を変更する必要があります。</a:t>
            </a:r>
          </a:p>
        </p:txBody>
      </p:sp>
      <p:sp>
        <p:nvSpPr>
          <p:cNvPr id="6" name="テキスト ボックス 5">
            <a:extLst>
              <a:ext uri="{FF2B5EF4-FFF2-40B4-BE49-F238E27FC236}">
                <a16:creationId xmlns:a16="http://schemas.microsoft.com/office/drawing/2014/main" id="{1E91ADBB-4AC5-4D97-B396-6EEF6493AF3C}"/>
              </a:ext>
            </a:extLst>
          </p:cNvPr>
          <p:cNvSpPr txBox="1"/>
          <p:nvPr/>
        </p:nvSpPr>
        <p:spPr>
          <a:xfrm>
            <a:off x="7169727" y="5980973"/>
            <a:ext cx="4675030" cy="415498"/>
          </a:xfrm>
          <a:prstGeom prst="rect">
            <a:avLst/>
          </a:prstGeom>
          <a:noFill/>
        </p:spPr>
        <p:txBody>
          <a:bodyPr wrap="square" rtlCol="0">
            <a:spAutoFit/>
          </a:bodyPr>
          <a:lstStyle/>
          <a:p>
            <a:r>
              <a:rPr kumimoji="1" lang="en-US" altLang="ja-JP" sz="1000">
                <a:latin typeface="+mn-ea"/>
              </a:rPr>
              <a:t>※</a:t>
            </a:r>
            <a:r>
              <a:rPr kumimoji="1" lang="ja-JP" altLang="en-US" sz="1000">
                <a:latin typeface="+mn-ea"/>
              </a:rPr>
              <a:t>「基本システムの管理」で行う設定について詳細はリンク先を参照ください。</a:t>
            </a:r>
            <a:endParaRPr kumimoji="1" lang="en-US" altLang="ja-JP" sz="1000">
              <a:latin typeface="+mn-ea"/>
            </a:endParaRPr>
          </a:p>
          <a:p>
            <a:r>
              <a:rPr kumimoji="1" lang="ja-JP" altLang="en-US" sz="1000">
                <a:latin typeface="+mn-ea"/>
              </a:rPr>
              <a:t>　　</a:t>
            </a:r>
            <a:r>
              <a:rPr kumimoji="1" lang="en-US" altLang="ja-JP" sz="1100">
                <a:hlinkClick r:id="rId4"/>
              </a:rPr>
              <a:t>https://jp.cybozu.help/g/ja/admin/system.html</a:t>
            </a:r>
            <a:endParaRPr kumimoji="1" lang="ja-JP" altLang="en-US" sz="1100"/>
          </a:p>
        </p:txBody>
      </p:sp>
    </p:spTree>
    <p:extLst>
      <p:ext uri="{BB962C8B-B14F-4D97-AF65-F5344CB8AC3E}">
        <p14:creationId xmlns:p14="http://schemas.microsoft.com/office/powerpoint/2010/main" val="35674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E04A3A-EBCE-42D3-8BD7-6342A00DE533}"/>
              </a:ext>
            </a:extLst>
          </p:cNvPr>
          <p:cNvSpPr>
            <a:spLocks noGrp="1"/>
          </p:cNvSpPr>
          <p:nvPr>
            <p:ph type="title"/>
          </p:nvPr>
        </p:nvSpPr>
        <p:spPr/>
        <p:txBody>
          <a:bodyPr/>
          <a:lstStyle/>
          <a:p>
            <a:r>
              <a:rPr kumimoji="1" lang="en-US" altLang="ja-JP"/>
              <a:t>4.</a:t>
            </a:r>
            <a:r>
              <a:rPr kumimoji="1" lang="ja-JP" altLang="en-US"/>
              <a:t>組織の運用管理者</a:t>
            </a:r>
          </a:p>
        </p:txBody>
      </p:sp>
    </p:spTree>
    <p:extLst>
      <p:ext uri="{BB962C8B-B14F-4D97-AF65-F5344CB8AC3E}">
        <p14:creationId xmlns:p14="http://schemas.microsoft.com/office/powerpoint/2010/main" val="130769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1967AFB-E388-4677-AEF9-A79205E60844}"/>
              </a:ext>
            </a:extLst>
          </p:cNvPr>
          <p:cNvSpPr>
            <a:spLocks noGrp="1"/>
          </p:cNvSpPr>
          <p:nvPr>
            <p:ph type="title"/>
          </p:nvPr>
        </p:nvSpPr>
        <p:spPr/>
        <p:txBody>
          <a:bodyPr>
            <a:normAutofit/>
          </a:bodyPr>
          <a:lstStyle/>
          <a:p>
            <a:r>
              <a:rPr kumimoji="1" lang="ja-JP" altLang="en-US"/>
              <a:t>パッケージ版の組織の運用管理者</a:t>
            </a:r>
          </a:p>
        </p:txBody>
      </p:sp>
      <p:sp>
        <p:nvSpPr>
          <p:cNvPr id="2" name="テキスト プレースホルダー 1">
            <a:extLst>
              <a:ext uri="{FF2B5EF4-FFF2-40B4-BE49-F238E27FC236}">
                <a16:creationId xmlns:a16="http://schemas.microsoft.com/office/drawing/2014/main" id="{40729C4A-C4DE-4B66-9939-8D36E3CA5530}"/>
              </a:ext>
            </a:extLst>
          </p:cNvPr>
          <p:cNvSpPr>
            <a:spLocks noGrp="1"/>
          </p:cNvSpPr>
          <p:nvPr>
            <p:ph type="body" sz="quarter" idx="10"/>
          </p:nvPr>
        </p:nvSpPr>
        <p:spPr>
          <a:xfrm>
            <a:off x="490626" y="916669"/>
            <a:ext cx="11210748" cy="1947063"/>
          </a:xfrm>
        </p:spPr>
        <p:txBody>
          <a:bodyPr vert="horz" lIns="91440" tIns="45720" rIns="91440" bIns="45720" rtlCol="0" anchor="t">
            <a:normAutofit/>
          </a:bodyPr>
          <a:lstStyle/>
          <a:p>
            <a:pPr marL="0" indent="0">
              <a:buNone/>
            </a:pPr>
            <a:r>
              <a:rPr kumimoji="1" lang="ja-JP" altLang="en-US" sz="1800">
                <a:latin typeface="游ゴシック"/>
                <a:ea typeface="游ゴシック"/>
              </a:rPr>
              <a:t>システム管理者が許可した組織に対して、組織と組織の</a:t>
            </a:r>
            <a:r>
              <a:rPr lang="ja-JP" altLang="en-US" sz="1800">
                <a:latin typeface="游ゴシック"/>
                <a:ea typeface="游ゴシック"/>
              </a:rPr>
              <a:t>メンバ</a:t>
            </a:r>
            <a:r>
              <a:rPr kumimoji="1" lang="ja-JP" altLang="en-US" sz="1800">
                <a:latin typeface="游ゴシック"/>
                <a:ea typeface="游ゴシック"/>
              </a:rPr>
              <a:t>ーを管理することができます。</a:t>
            </a:r>
            <a:endParaRPr kumimoji="1" lang="en-US" altLang="ja-JP" sz="1800">
              <a:latin typeface="游ゴシック"/>
              <a:ea typeface="游ゴシック"/>
            </a:endParaRPr>
          </a:p>
          <a:p>
            <a:pPr marL="0" indent="0">
              <a:buNone/>
            </a:pPr>
            <a:r>
              <a:rPr lang="ja-JP" altLang="en-US" sz="1800">
                <a:latin typeface="+mn-ea"/>
                <a:ea typeface="+mn-ea"/>
              </a:rPr>
              <a:t>権限を付与されたユーザーは、次の操作ができます。</a:t>
            </a:r>
            <a:endParaRPr lang="en-US" altLang="ja-JP">
              <a:latin typeface="+mn-ea"/>
              <a:ea typeface="+mn-ea"/>
            </a:endParaRPr>
          </a:p>
        </p:txBody>
      </p:sp>
      <p:sp>
        <p:nvSpPr>
          <p:cNvPr id="6" name="テキスト ボックス 5">
            <a:extLst>
              <a:ext uri="{FF2B5EF4-FFF2-40B4-BE49-F238E27FC236}">
                <a16:creationId xmlns:a16="http://schemas.microsoft.com/office/drawing/2014/main" id="{12171FF1-8E00-4946-8352-AEC560168D80}"/>
              </a:ext>
            </a:extLst>
          </p:cNvPr>
          <p:cNvSpPr txBox="1"/>
          <p:nvPr/>
        </p:nvSpPr>
        <p:spPr>
          <a:xfrm>
            <a:off x="849018" y="2008776"/>
            <a:ext cx="10459141" cy="3447098"/>
          </a:xfrm>
          <a:prstGeom prst="rect">
            <a:avLst/>
          </a:prstGeom>
          <a:noFill/>
        </p:spPr>
        <p:txBody>
          <a:bodyPr wrap="square" lIns="91440" tIns="45720" rIns="91440" bIns="45720" rtlCol="0" anchor="t">
            <a:spAutoFit/>
          </a:bodyPr>
          <a:lstStyle/>
          <a:p>
            <a:pPr marL="285750" indent="-285750" algn="l">
              <a:buClr>
                <a:schemeClr val="accent2"/>
              </a:buClr>
              <a:buFont typeface="Wingdings" panose="05000000000000000000" pitchFamily="2" charset="2"/>
              <a:buChar char="l"/>
            </a:pPr>
            <a:r>
              <a:rPr lang="ja-JP" altLang="en-US" b="1" i="0">
                <a:solidFill>
                  <a:srgbClr val="000000"/>
                </a:solidFill>
                <a:effectLst/>
                <a:latin typeface="+mn-ea"/>
              </a:rPr>
              <a:t>お知らせ</a:t>
            </a:r>
          </a:p>
          <a:p>
            <a:pPr marL="742950" lvl="1" indent="-285750">
              <a:buClr>
                <a:schemeClr val="accent2"/>
              </a:buClr>
              <a:buFont typeface="Arial" panose="020B0604020202020204" pitchFamily="34" charset="0"/>
              <a:buChar char="•"/>
            </a:pPr>
            <a:r>
              <a:rPr lang="ja-JP" altLang="en-US" sz="1600" b="0" i="0">
                <a:solidFill>
                  <a:srgbClr val="000000"/>
                </a:solidFill>
                <a:effectLst/>
                <a:latin typeface="+mn-ea"/>
              </a:rPr>
              <a:t>「重要なお知らせ」画面の閲覧</a:t>
            </a:r>
            <a:endParaRPr lang="en-US" altLang="ja-JP" sz="1600" b="0" i="0">
              <a:solidFill>
                <a:srgbClr val="000000"/>
              </a:solidFill>
              <a:effectLst/>
              <a:latin typeface="+mn-ea"/>
            </a:endParaRPr>
          </a:p>
          <a:p>
            <a:pPr marL="742950" lvl="1" indent="-285750">
              <a:buClr>
                <a:schemeClr val="accent2"/>
              </a:buClr>
              <a:buFont typeface="Arial" panose="020B0604020202020204" pitchFamily="34" charset="0"/>
              <a:buChar char="•"/>
            </a:pPr>
            <a:r>
              <a:rPr lang="ja-JP" altLang="en-US" sz="1600" b="0" i="0">
                <a:solidFill>
                  <a:srgbClr val="000000"/>
                </a:solidFill>
                <a:effectLst/>
                <a:latin typeface="+mn-ea"/>
              </a:rPr>
              <a:t>「動作環境」画面の閲覧</a:t>
            </a:r>
          </a:p>
          <a:p>
            <a:pPr marL="285750" indent="-285750" algn="l">
              <a:buClr>
                <a:schemeClr val="accent2"/>
              </a:buClr>
              <a:buFont typeface="Wingdings" panose="05000000000000000000" pitchFamily="2" charset="2"/>
              <a:buChar char="l"/>
            </a:pPr>
            <a:r>
              <a:rPr lang="ja-JP" altLang="en-US" b="1" i="0">
                <a:solidFill>
                  <a:srgbClr val="000000"/>
                </a:solidFill>
                <a:effectLst/>
                <a:latin typeface="游ゴシック"/>
                <a:ea typeface="游ゴシック"/>
              </a:rPr>
              <a:t>基本システムの管理（組織とユーザーの設定）</a:t>
            </a:r>
            <a:br>
              <a:rPr lang="ja-JP" altLang="en-US" b="1" i="0">
                <a:solidFill>
                  <a:srgbClr val="000000"/>
                </a:solidFill>
                <a:effectLst/>
                <a:latin typeface="+mn-ea"/>
              </a:rPr>
            </a:br>
            <a:r>
              <a:rPr lang="ja-JP" altLang="en-US" sz="1600" b="0" i="0">
                <a:solidFill>
                  <a:srgbClr val="000000"/>
                </a:solidFill>
                <a:effectLst/>
                <a:latin typeface="游ゴシック"/>
                <a:ea typeface="游ゴシック"/>
              </a:rPr>
              <a:t>管理権限を持つ組織配下で運用管理者を追加または削除できます。子組織の追加や</a:t>
            </a:r>
            <a:r>
              <a:rPr lang="ja-JP" altLang="en-US" sz="1600">
                <a:solidFill>
                  <a:srgbClr val="000000"/>
                </a:solidFill>
                <a:latin typeface="游ゴシック"/>
                <a:ea typeface="游ゴシック"/>
              </a:rPr>
              <a:t>メンバ</a:t>
            </a:r>
            <a:r>
              <a:rPr lang="ja-JP" altLang="en-US" sz="1600" b="0" i="0">
                <a:solidFill>
                  <a:srgbClr val="000000"/>
                </a:solidFill>
                <a:effectLst/>
                <a:latin typeface="游ゴシック"/>
                <a:ea typeface="游ゴシック"/>
              </a:rPr>
              <a:t>ーの変更などができます。ただし、次の制限があります。</a:t>
            </a:r>
          </a:p>
          <a:p>
            <a:pPr marL="1200150" lvl="2" indent="-285750">
              <a:buClr>
                <a:schemeClr val="accent2"/>
              </a:buClr>
              <a:buFont typeface="Arial" panose="020B0604020202020204" pitchFamily="34" charset="0"/>
              <a:buChar char="•"/>
            </a:pPr>
            <a:r>
              <a:rPr lang="ja-JP" altLang="en-US" sz="1400" b="0" i="0">
                <a:solidFill>
                  <a:srgbClr val="000000"/>
                </a:solidFill>
                <a:effectLst/>
                <a:latin typeface="+mn-ea"/>
              </a:rPr>
              <a:t>ユーザーを追加するには、いずれかの組織を選択する必要があります。</a:t>
            </a:r>
          </a:p>
          <a:p>
            <a:pPr marL="1200150" lvl="2" indent="-285750">
              <a:buClr>
                <a:schemeClr val="accent2"/>
              </a:buClr>
              <a:buFont typeface="Arial" panose="020B0604020202020204" pitchFamily="34" charset="0"/>
              <a:buChar char="•"/>
            </a:pPr>
            <a:r>
              <a:rPr lang="ja-JP" altLang="en-US" sz="1400" b="0" i="0">
                <a:solidFill>
                  <a:srgbClr val="000000"/>
                </a:solidFill>
                <a:effectLst/>
                <a:latin typeface="+mn-ea"/>
              </a:rPr>
              <a:t>子組織は、運用管理権限がある組織にだけ移動できます。</a:t>
            </a:r>
            <a:endParaRPr lang="en-US" altLang="ja-JP" sz="1600" b="0" i="0">
              <a:solidFill>
                <a:srgbClr val="000000"/>
              </a:solidFill>
              <a:effectLst/>
              <a:latin typeface="+mn-ea"/>
            </a:endParaRPr>
          </a:p>
          <a:p>
            <a:pPr marL="342900" indent="-342900" algn="l">
              <a:buClr>
                <a:schemeClr val="accent2"/>
              </a:buClr>
              <a:buFont typeface="Wingdings" panose="05000000000000000000" pitchFamily="2" charset="2"/>
              <a:buChar char="l"/>
            </a:pPr>
            <a:r>
              <a:rPr lang="en-US" altLang="ja-JP" b="1" i="0">
                <a:solidFill>
                  <a:srgbClr val="000000"/>
                </a:solidFill>
                <a:effectLst/>
                <a:latin typeface="+mn-ea"/>
              </a:rPr>
              <a:t>CSV</a:t>
            </a:r>
            <a:r>
              <a:rPr lang="ja-JP" altLang="en-US" b="1" i="0">
                <a:solidFill>
                  <a:srgbClr val="000000"/>
                </a:solidFill>
                <a:effectLst/>
                <a:latin typeface="+mn-ea"/>
              </a:rPr>
              <a:t>ファイルの読み込み</a:t>
            </a:r>
            <a:r>
              <a:rPr lang="en-US" altLang="ja-JP" b="1" i="0">
                <a:solidFill>
                  <a:srgbClr val="000000"/>
                </a:solidFill>
                <a:effectLst/>
                <a:latin typeface="+mn-ea"/>
              </a:rPr>
              <a:t>/</a:t>
            </a:r>
            <a:r>
              <a:rPr lang="ja-JP" altLang="en-US" b="1" i="0">
                <a:solidFill>
                  <a:srgbClr val="000000"/>
                </a:solidFill>
                <a:effectLst/>
                <a:latin typeface="+mn-ea"/>
              </a:rPr>
              <a:t>書き出し</a:t>
            </a:r>
            <a:br>
              <a:rPr lang="ja-JP" altLang="en-US" sz="1600" b="0" i="0">
                <a:solidFill>
                  <a:srgbClr val="000000"/>
                </a:solidFill>
                <a:effectLst/>
                <a:latin typeface="+mn-ea"/>
              </a:rPr>
            </a:br>
            <a:r>
              <a:rPr lang="ja-JP" altLang="en-US" sz="1600" b="0" i="0">
                <a:solidFill>
                  <a:srgbClr val="000000"/>
                </a:solidFill>
                <a:effectLst/>
                <a:latin typeface="+mn-ea"/>
              </a:rPr>
              <a:t>運用管理権限がある組織に対して、</a:t>
            </a:r>
            <a:r>
              <a:rPr lang="en-US" altLang="ja-JP" sz="1600" b="0" i="0">
                <a:solidFill>
                  <a:srgbClr val="000000"/>
                </a:solidFill>
                <a:effectLst/>
                <a:latin typeface="+mn-ea"/>
              </a:rPr>
              <a:t>CSV</a:t>
            </a:r>
            <a:r>
              <a:rPr lang="ja-JP" altLang="en-US" sz="1600" b="0" i="0">
                <a:solidFill>
                  <a:srgbClr val="000000"/>
                </a:solidFill>
                <a:effectLst/>
                <a:latin typeface="+mn-ea"/>
              </a:rPr>
              <a:t>ファイルを使用して次のデータを入出力できます。</a:t>
            </a:r>
          </a:p>
          <a:p>
            <a:pPr marL="742950" lvl="1" indent="-285750" algn="l">
              <a:buClr>
                <a:schemeClr val="accent2"/>
              </a:buClr>
              <a:buFont typeface="Arial" panose="020B0604020202020204" pitchFamily="34" charset="0"/>
              <a:buChar char="•"/>
            </a:pPr>
            <a:r>
              <a:rPr lang="ja-JP" altLang="en-US" sz="1400" b="0" i="0">
                <a:solidFill>
                  <a:srgbClr val="000000"/>
                </a:solidFill>
                <a:effectLst/>
                <a:latin typeface="+mn-ea"/>
              </a:rPr>
              <a:t>組織情報</a:t>
            </a:r>
          </a:p>
          <a:p>
            <a:pPr marL="742950" lvl="1" indent="-285750" algn="l">
              <a:buClr>
                <a:schemeClr val="accent2"/>
              </a:buClr>
              <a:buFont typeface="Arial" panose="020B0604020202020204" pitchFamily="34" charset="0"/>
              <a:buChar char="•"/>
            </a:pPr>
            <a:r>
              <a:rPr lang="ja-JP" altLang="en-US" sz="1400" b="0" i="0">
                <a:solidFill>
                  <a:srgbClr val="000000"/>
                </a:solidFill>
                <a:effectLst/>
                <a:latin typeface="+mn-ea"/>
              </a:rPr>
              <a:t>組織名</a:t>
            </a:r>
          </a:p>
          <a:p>
            <a:pPr marL="742950" lvl="1" indent="-285750" algn="l">
              <a:buClr>
                <a:schemeClr val="accent2"/>
              </a:buClr>
              <a:buFont typeface="Arial" panose="020B0604020202020204" pitchFamily="34" charset="0"/>
              <a:buChar char="•"/>
            </a:pPr>
            <a:r>
              <a:rPr lang="ja-JP" altLang="en-US" sz="1400" b="0" i="0">
                <a:solidFill>
                  <a:srgbClr val="000000"/>
                </a:solidFill>
                <a:effectLst/>
                <a:latin typeface="游ゴシック"/>
                <a:ea typeface="游ゴシック"/>
              </a:rPr>
              <a:t>組織の</a:t>
            </a:r>
            <a:r>
              <a:rPr lang="ja-JP" altLang="en-US" sz="1400">
                <a:solidFill>
                  <a:srgbClr val="000000"/>
                </a:solidFill>
                <a:latin typeface="游ゴシック"/>
                <a:ea typeface="游ゴシック"/>
              </a:rPr>
              <a:t>メンバ</a:t>
            </a:r>
            <a:r>
              <a:rPr lang="ja-JP" altLang="en-US" sz="1400" b="0" i="0">
                <a:solidFill>
                  <a:srgbClr val="000000"/>
                </a:solidFill>
                <a:effectLst/>
                <a:latin typeface="游ゴシック"/>
                <a:ea typeface="游ゴシック"/>
              </a:rPr>
              <a:t>ー</a:t>
            </a:r>
          </a:p>
          <a:p>
            <a:pPr marL="742950" lvl="1" indent="-285750" algn="l">
              <a:buClr>
                <a:schemeClr val="accent2"/>
              </a:buClr>
              <a:buFont typeface="Arial" panose="020B0604020202020204" pitchFamily="34" charset="0"/>
              <a:buChar char="•"/>
            </a:pPr>
            <a:r>
              <a:rPr lang="ja-JP" altLang="en-US" sz="1400" b="0" i="0">
                <a:solidFill>
                  <a:srgbClr val="000000"/>
                </a:solidFill>
                <a:effectLst/>
                <a:latin typeface="+mn-ea"/>
              </a:rPr>
              <a:t>ユーザー情報</a:t>
            </a:r>
            <a:endParaRPr lang="ja-JP" altLang="en-US" sz="1600" b="0" i="0">
              <a:solidFill>
                <a:srgbClr val="000000"/>
              </a:solidFill>
              <a:effectLst/>
              <a:latin typeface="+mn-ea"/>
            </a:endParaRPr>
          </a:p>
        </p:txBody>
      </p:sp>
      <p:sp>
        <p:nvSpPr>
          <p:cNvPr id="10" name="テキスト ボックス 9">
            <a:extLst>
              <a:ext uri="{FF2B5EF4-FFF2-40B4-BE49-F238E27FC236}">
                <a16:creationId xmlns:a16="http://schemas.microsoft.com/office/drawing/2014/main" id="{DB096DC5-4A05-4CE0-B14D-0EE2A5CE4800}"/>
              </a:ext>
            </a:extLst>
          </p:cNvPr>
          <p:cNvSpPr txBox="1"/>
          <p:nvPr/>
        </p:nvSpPr>
        <p:spPr>
          <a:xfrm>
            <a:off x="609599" y="5455874"/>
            <a:ext cx="10698560" cy="646331"/>
          </a:xfrm>
          <a:prstGeom prst="rect">
            <a:avLst/>
          </a:prstGeom>
          <a:noFill/>
        </p:spPr>
        <p:txBody>
          <a:bodyPr wrap="square">
            <a:spAutoFit/>
          </a:bodyPr>
          <a:lstStyle/>
          <a:p>
            <a:pPr marL="0" indent="0">
              <a:buNone/>
            </a:pPr>
            <a:r>
              <a:rPr kumimoji="1" lang="ja-JP" altLang="en-US" sz="1800">
                <a:latin typeface="+mn-ea"/>
                <a:ea typeface="+mn-ea"/>
              </a:rPr>
              <a:t>組織の運用管理者を設定することで、ユーザーと組織の管理を委任できます。特に人数が多い組織では、管理者の管理負担を軽減できます。</a:t>
            </a:r>
          </a:p>
        </p:txBody>
      </p:sp>
      <p:sp>
        <p:nvSpPr>
          <p:cNvPr id="4" name="テキスト ボックス 3">
            <a:extLst>
              <a:ext uri="{FF2B5EF4-FFF2-40B4-BE49-F238E27FC236}">
                <a16:creationId xmlns:a16="http://schemas.microsoft.com/office/drawing/2014/main" id="{AE422CBE-A9BA-4001-9AB9-58D7D320A399}"/>
              </a:ext>
            </a:extLst>
          </p:cNvPr>
          <p:cNvSpPr txBox="1"/>
          <p:nvPr/>
        </p:nvSpPr>
        <p:spPr>
          <a:xfrm>
            <a:off x="7356299" y="5988005"/>
            <a:ext cx="4756038" cy="400110"/>
          </a:xfrm>
          <a:prstGeom prst="rect">
            <a:avLst/>
          </a:prstGeom>
          <a:noFill/>
        </p:spPr>
        <p:txBody>
          <a:bodyPr wrap="square" rtlCol="0">
            <a:spAutoFit/>
          </a:bodyPr>
          <a:lstStyle/>
          <a:p>
            <a:r>
              <a:rPr kumimoji="1" lang="en-US" altLang="ja-JP" sz="1000">
                <a:latin typeface="+mn-ea"/>
              </a:rPr>
              <a:t>※</a:t>
            </a:r>
            <a:r>
              <a:rPr kumimoji="1" lang="ja-JP" altLang="en-US" sz="1000">
                <a:latin typeface="+mn-ea"/>
              </a:rPr>
              <a:t>組織の管理者が管理できる項目について詳細はリンク先を参照ください。</a:t>
            </a:r>
            <a:endParaRPr kumimoji="1" lang="en-US" altLang="ja-JP" sz="1000">
              <a:latin typeface="+mn-ea"/>
            </a:endParaRPr>
          </a:p>
          <a:p>
            <a:r>
              <a:rPr kumimoji="1" lang="ja-JP" altLang="en-US" sz="1000">
                <a:latin typeface="+mn-ea"/>
              </a:rPr>
              <a:t>　</a:t>
            </a:r>
            <a:r>
              <a:rPr kumimoji="1" lang="en-US" altLang="ja-JP" sz="1000">
                <a:latin typeface="+mn-ea"/>
                <a:hlinkClick r:id="rId2"/>
              </a:rPr>
              <a:t>https://jp.cybozu.help/g5/ja/admin/system/users/user/privilege.html</a:t>
            </a:r>
            <a:endParaRPr kumimoji="1" lang="ja-JP" altLang="en-US" sz="1000">
              <a:latin typeface="+mn-ea"/>
            </a:endParaRPr>
          </a:p>
        </p:txBody>
      </p:sp>
      <p:sp>
        <p:nvSpPr>
          <p:cNvPr id="7" name="正方形/長方形 6">
            <a:extLst>
              <a:ext uri="{FF2B5EF4-FFF2-40B4-BE49-F238E27FC236}">
                <a16:creationId xmlns:a16="http://schemas.microsoft.com/office/drawing/2014/main" id="{F785F63D-266F-488C-B2A2-C4483E153ECC}"/>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8" name="テキスト ボックス 7">
            <a:extLst>
              <a:ext uri="{FF2B5EF4-FFF2-40B4-BE49-F238E27FC236}">
                <a16:creationId xmlns:a16="http://schemas.microsoft.com/office/drawing/2014/main" id="{6748F67B-7405-4567-8F51-F98C0613EF35}"/>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rgbClr val="003399"/>
                </a:solidFill>
                <a:latin typeface="+mn-ea"/>
              </a:rPr>
              <a:t>パッケージ</a:t>
            </a:r>
            <a:endParaRPr kumimoji="1" lang="ja-JP" altLang="en-US" sz="1400" b="1">
              <a:solidFill>
                <a:srgbClr val="003399"/>
              </a:solidFill>
              <a:latin typeface="+mn-ea"/>
            </a:endParaRPr>
          </a:p>
        </p:txBody>
      </p:sp>
      <p:pic>
        <p:nvPicPr>
          <p:cNvPr id="9" name="図 8">
            <a:extLst>
              <a:ext uri="{FF2B5EF4-FFF2-40B4-BE49-F238E27FC236}">
                <a16:creationId xmlns:a16="http://schemas.microsoft.com/office/drawing/2014/main" id="{C2CCE722-B908-4C56-8B78-9D94A41D2F8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299881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1967AFB-E388-4677-AEF9-A79205E60844}"/>
              </a:ext>
            </a:extLst>
          </p:cNvPr>
          <p:cNvSpPr>
            <a:spLocks noGrp="1"/>
          </p:cNvSpPr>
          <p:nvPr>
            <p:ph type="title"/>
          </p:nvPr>
        </p:nvSpPr>
        <p:spPr/>
        <p:txBody>
          <a:bodyPr>
            <a:normAutofit/>
          </a:bodyPr>
          <a:lstStyle/>
          <a:p>
            <a:r>
              <a:rPr kumimoji="1" lang="ja-JP" altLang="en-US"/>
              <a:t>クラウド版の組織の運用管理者</a:t>
            </a:r>
          </a:p>
        </p:txBody>
      </p:sp>
      <p:sp>
        <p:nvSpPr>
          <p:cNvPr id="2" name="テキスト プレースホルダー 1">
            <a:extLst>
              <a:ext uri="{FF2B5EF4-FFF2-40B4-BE49-F238E27FC236}">
                <a16:creationId xmlns:a16="http://schemas.microsoft.com/office/drawing/2014/main" id="{40729C4A-C4DE-4B66-9939-8D36E3CA5530}"/>
              </a:ext>
            </a:extLst>
          </p:cNvPr>
          <p:cNvSpPr>
            <a:spLocks noGrp="1"/>
          </p:cNvSpPr>
          <p:nvPr>
            <p:ph type="body" sz="quarter" idx="10"/>
          </p:nvPr>
        </p:nvSpPr>
        <p:spPr>
          <a:xfrm>
            <a:off x="496223" y="838364"/>
            <a:ext cx="10972800" cy="3017327"/>
          </a:xfrm>
        </p:spPr>
        <p:txBody>
          <a:bodyPr vert="horz" lIns="91440" tIns="45720" rIns="91440" bIns="45720" rtlCol="0" anchor="t">
            <a:normAutofit/>
          </a:bodyPr>
          <a:lstStyle/>
          <a:p>
            <a:pPr marL="0" indent="0">
              <a:buNone/>
            </a:pPr>
            <a:r>
              <a:rPr kumimoji="1" lang="en-US" altLang="ja-JP" sz="1800" dirty="0" err="1">
                <a:latin typeface="游ゴシック"/>
                <a:ea typeface="游ゴシック"/>
              </a:rPr>
              <a:t>cybozu.com</a:t>
            </a:r>
            <a:r>
              <a:rPr kumimoji="1" lang="ja-JP" altLang="en-US" sz="1800">
                <a:latin typeface="游ゴシック"/>
                <a:ea typeface="游ゴシック"/>
              </a:rPr>
              <a:t>共通管理者が許可した組織に対して、</a:t>
            </a:r>
            <a:r>
              <a:rPr lang="ja-JP" altLang="en-US" sz="1800" b="0" i="0">
                <a:solidFill>
                  <a:srgbClr val="333333"/>
                </a:solidFill>
                <a:effectLst/>
                <a:latin typeface="游ゴシック"/>
                <a:ea typeface="游ゴシック"/>
              </a:rPr>
              <a:t>管理権限を持つ</a:t>
            </a:r>
            <a:r>
              <a:rPr kumimoji="1" lang="ja-JP" altLang="en-US" sz="1800">
                <a:latin typeface="游ゴシック"/>
                <a:ea typeface="游ゴシック"/>
              </a:rPr>
              <a:t>組織と組織の</a:t>
            </a:r>
            <a:r>
              <a:rPr lang="ja-JP" altLang="en-US" sz="1800">
                <a:latin typeface="游ゴシック"/>
                <a:ea typeface="游ゴシック"/>
              </a:rPr>
              <a:t>メンバー</a:t>
            </a:r>
            <a:r>
              <a:rPr kumimoji="1" lang="ja-JP" altLang="en-US" sz="1800">
                <a:latin typeface="游ゴシック"/>
                <a:ea typeface="游ゴシック"/>
              </a:rPr>
              <a:t>を管理することができます。管理できる項目は以下があります。</a:t>
            </a:r>
            <a:endParaRPr kumimoji="1" lang="en-US" altLang="ja-JP" sz="1800" dirty="0">
              <a:latin typeface="游ゴシック"/>
              <a:ea typeface="游ゴシック"/>
            </a:endParaRPr>
          </a:p>
          <a:p>
            <a:pPr marL="0" indent="0">
              <a:buNone/>
            </a:pPr>
            <a:endParaRPr lang="en-US" altLang="ja-JP" sz="1800" dirty="0">
              <a:latin typeface="+mn-ea"/>
              <a:ea typeface="+mn-ea"/>
            </a:endParaRPr>
          </a:p>
          <a:p>
            <a:pPr marL="0" indent="0">
              <a:buNone/>
            </a:pPr>
            <a:endParaRPr kumimoji="1" lang="en-US" altLang="ja-JP" sz="1800" dirty="0">
              <a:latin typeface="+mn-ea"/>
              <a:ea typeface="+mn-ea"/>
            </a:endParaRPr>
          </a:p>
          <a:p>
            <a:pPr marL="0" indent="0">
              <a:buNone/>
            </a:pPr>
            <a:endParaRPr lang="en-US" altLang="ja-JP" sz="1800" dirty="0">
              <a:latin typeface="+mn-ea"/>
              <a:ea typeface="+mn-ea"/>
            </a:endParaRPr>
          </a:p>
          <a:p>
            <a:pPr marL="0" indent="0">
              <a:buNone/>
            </a:pPr>
            <a:endParaRPr kumimoji="1" lang="en-US" altLang="ja-JP" sz="1800" dirty="0">
              <a:latin typeface="+mn-ea"/>
              <a:ea typeface="+mn-ea"/>
            </a:endParaRPr>
          </a:p>
          <a:p>
            <a:pPr marL="0" indent="0">
              <a:buNone/>
            </a:pPr>
            <a:endParaRPr kumimoji="1" lang="en-US" altLang="ja-JP" sz="1800" dirty="0">
              <a:latin typeface="+mn-ea"/>
              <a:ea typeface="+mn-ea"/>
            </a:endParaRPr>
          </a:p>
          <a:p>
            <a:pPr marL="0" indent="0">
              <a:buNone/>
            </a:pPr>
            <a:endParaRPr kumimoji="1" lang="en-US" altLang="ja-JP" sz="1800" dirty="0">
              <a:latin typeface="+mn-ea"/>
              <a:ea typeface="+mn-ea"/>
            </a:endParaRPr>
          </a:p>
          <a:p>
            <a:pPr marL="0" indent="0">
              <a:buNone/>
            </a:pPr>
            <a:endParaRPr lang="en-US" altLang="ja-JP" dirty="0">
              <a:latin typeface="+mn-ea"/>
              <a:ea typeface="+mn-ea"/>
            </a:endParaRPr>
          </a:p>
          <a:p>
            <a:pPr marL="0" indent="0">
              <a:buNone/>
            </a:pPr>
            <a:endParaRPr lang="en-US" altLang="ja-JP" dirty="0">
              <a:latin typeface="+mn-ea"/>
              <a:ea typeface="+mn-ea"/>
            </a:endParaRPr>
          </a:p>
          <a:p>
            <a:pPr marL="0" indent="0">
              <a:buNone/>
            </a:pPr>
            <a:endParaRPr lang="en-US" altLang="ja-JP" dirty="0">
              <a:latin typeface="+mn-ea"/>
              <a:ea typeface="+mn-ea"/>
            </a:endParaRPr>
          </a:p>
          <a:p>
            <a:pPr marL="0" indent="0">
              <a:buNone/>
            </a:pPr>
            <a:endParaRPr lang="en-US" altLang="ja-JP" dirty="0">
              <a:latin typeface="+mn-ea"/>
              <a:ea typeface="+mn-ea"/>
            </a:endParaRPr>
          </a:p>
        </p:txBody>
      </p:sp>
      <p:sp>
        <p:nvSpPr>
          <p:cNvPr id="6" name="テキスト ボックス 5">
            <a:extLst>
              <a:ext uri="{FF2B5EF4-FFF2-40B4-BE49-F238E27FC236}">
                <a16:creationId xmlns:a16="http://schemas.microsoft.com/office/drawing/2014/main" id="{12171FF1-8E00-4946-8352-AEC560168D80}"/>
              </a:ext>
            </a:extLst>
          </p:cNvPr>
          <p:cNvSpPr txBox="1"/>
          <p:nvPr/>
        </p:nvSpPr>
        <p:spPr>
          <a:xfrm>
            <a:off x="732810" y="1697321"/>
            <a:ext cx="6218708" cy="3016210"/>
          </a:xfrm>
          <a:prstGeom prst="rect">
            <a:avLst/>
          </a:prstGeom>
          <a:noFill/>
        </p:spPr>
        <p:txBody>
          <a:bodyPr wrap="square" lIns="91440" tIns="45720" rIns="91440" bIns="45720" rtlCol="0" anchor="t">
            <a:spAutoFit/>
          </a:bodyPr>
          <a:lstStyle/>
          <a:p>
            <a:pPr marL="234315" indent="-285750">
              <a:buClr>
                <a:schemeClr val="accent2"/>
              </a:buClr>
              <a:buFont typeface="Wingdings" panose="05000000000000000000" pitchFamily="2" charset="2"/>
              <a:buChar char="l"/>
            </a:pPr>
            <a:r>
              <a:rPr lang="ja-JP" altLang="en-US" b="1">
                <a:latin typeface="+mn-ea"/>
                <a:ea typeface="+mn-ea"/>
              </a:rPr>
              <a:t>管理できる項目</a:t>
            </a:r>
            <a:endParaRPr lang="en-US" altLang="ja-JP" b="1">
              <a:latin typeface="+mn-ea"/>
              <a:ea typeface="+mn-ea"/>
            </a:endParaRPr>
          </a:p>
          <a:p>
            <a:pPr marL="742950" lvl="1" indent="-285750">
              <a:buClr>
                <a:schemeClr val="accent2"/>
              </a:buClr>
              <a:buFont typeface="Arial" panose="020B0604020202020204" pitchFamily="34" charset="0"/>
              <a:buChar char="•"/>
            </a:pPr>
            <a:r>
              <a:rPr lang="ja-JP" altLang="en-US" sz="1600" b="0" i="0">
                <a:solidFill>
                  <a:srgbClr val="333333"/>
                </a:solidFill>
                <a:effectLst/>
                <a:latin typeface="Hiragino Kaku Gothic Pro"/>
              </a:rPr>
              <a:t>管理権限を持つ組織の</a:t>
            </a:r>
            <a:r>
              <a:rPr kumimoji="1" lang="ja-JP" altLang="en-US" sz="1600">
                <a:solidFill>
                  <a:schemeClr val="tx1"/>
                </a:solidFill>
                <a:latin typeface="+mn-ea"/>
                <a:ea typeface="+mn-ea"/>
              </a:rPr>
              <a:t>ユーザーの管理</a:t>
            </a:r>
            <a:endParaRPr kumimoji="1" lang="en-US" altLang="ja-JP" sz="1600">
              <a:solidFill>
                <a:schemeClr val="tx1"/>
              </a:solidFill>
              <a:latin typeface="+mn-ea"/>
              <a:ea typeface="+mn-ea"/>
            </a:endParaRPr>
          </a:p>
          <a:p>
            <a:pPr marL="1200150" lvl="2" indent="-285750">
              <a:buClr>
                <a:schemeClr val="accent2"/>
              </a:buClr>
              <a:buFont typeface="Arial" panose="020B0604020202020204" pitchFamily="34" charset="0"/>
              <a:buChar char="•"/>
            </a:pPr>
            <a:r>
              <a:rPr kumimoji="1" lang="ja-JP" altLang="en-US" sz="1400">
                <a:latin typeface="+mn-ea"/>
              </a:rPr>
              <a:t>ユーザーの追加</a:t>
            </a:r>
            <a:r>
              <a:rPr kumimoji="1" lang="en-US" altLang="ja-JP" sz="1400">
                <a:latin typeface="+mn-ea"/>
              </a:rPr>
              <a:t>/</a:t>
            </a:r>
            <a:r>
              <a:rPr kumimoji="1" lang="ja-JP" altLang="en-US" sz="1400">
                <a:latin typeface="+mn-ea"/>
              </a:rPr>
              <a:t>削除</a:t>
            </a:r>
            <a:endParaRPr kumimoji="1" lang="en-US" altLang="ja-JP" sz="1400">
              <a:latin typeface="+mn-ea"/>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ユーザー情報の編集</a:t>
            </a:r>
            <a:endParaRPr kumimoji="1" lang="en-US" altLang="ja-JP" sz="1400">
              <a:solidFill>
                <a:schemeClr val="tx1"/>
              </a:solidFill>
              <a:latin typeface="+mn-ea"/>
              <a:ea typeface="+mn-ea"/>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ユーザーが利用するサービスの設定</a:t>
            </a:r>
            <a:endParaRPr kumimoji="1" lang="en-US" altLang="ja-JP" sz="1400">
              <a:solidFill>
                <a:schemeClr val="tx1"/>
              </a:solidFill>
              <a:latin typeface="+mn-ea"/>
              <a:ea typeface="+mn-ea"/>
            </a:endParaRPr>
          </a:p>
          <a:p>
            <a:pPr marL="1200150" lvl="2" indent="-285750">
              <a:buClr>
                <a:schemeClr val="accent2"/>
              </a:buClr>
              <a:buFont typeface="Arial" panose="020B0604020202020204" pitchFamily="34" charset="0"/>
              <a:buChar char="•"/>
            </a:pPr>
            <a:r>
              <a:rPr kumimoji="1" lang="ja-JP" altLang="en-US" sz="1400">
                <a:latin typeface="+mn-ea"/>
              </a:rPr>
              <a:t>ユーザーの使用停止</a:t>
            </a:r>
            <a:r>
              <a:rPr kumimoji="1" lang="en-US" altLang="ja-JP" sz="1400">
                <a:latin typeface="+mn-ea"/>
              </a:rPr>
              <a:t>/</a:t>
            </a:r>
            <a:r>
              <a:rPr kumimoji="1" lang="ja-JP" altLang="en-US" sz="1400">
                <a:latin typeface="+mn-ea"/>
              </a:rPr>
              <a:t>再開</a:t>
            </a:r>
            <a:endParaRPr kumimoji="1" lang="en-US" altLang="ja-JP" sz="1400">
              <a:latin typeface="+mn-ea"/>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ユーザーの表示順の変更</a:t>
            </a:r>
            <a:endParaRPr kumimoji="1" lang="en-US" altLang="ja-JP" sz="1400">
              <a:solidFill>
                <a:schemeClr val="tx1"/>
              </a:solidFill>
              <a:latin typeface="+mn-ea"/>
              <a:ea typeface="+mn-ea"/>
            </a:endParaRPr>
          </a:p>
          <a:p>
            <a:pPr marL="742950" lvl="1" indent="-285750">
              <a:buClr>
                <a:schemeClr val="accent2"/>
              </a:buClr>
              <a:buFont typeface="Arial" panose="020B0604020202020204" pitchFamily="34" charset="0"/>
              <a:buChar char="•"/>
            </a:pPr>
            <a:r>
              <a:rPr lang="ja-JP" altLang="en-US" sz="1600" b="0" i="0">
                <a:solidFill>
                  <a:srgbClr val="333333"/>
                </a:solidFill>
                <a:effectLst/>
                <a:latin typeface="Hiragino Kaku Gothic Pro"/>
              </a:rPr>
              <a:t>管理権限を持つ</a:t>
            </a:r>
            <a:r>
              <a:rPr kumimoji="1" lang="ja-JP" altLang="en-US" sz="1600">
                <a:latin typeface="+mn-ea"/>
              </a:rPr>
              <a:t>組織の管理</a:t>
            </a:r>
            <a:endParaRPr kumimoji="1" lang="en-US" altLang="ja-JP" sz="1600">
              <a:latin typeface="+mn-ea"/>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子組織の追加</a:t>
            </a:r>
            <a:endParaRPr kumimoji="1" lang="en-US" altLang="ja-JP" sz="1400">
              <a:solidFill>
                <a:schemeClr val="tx1"/>
              </a:solidFill>
              <a:latin typeface="+mn-ea"/>
              <a:ea typeface="+mn-ea"/>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管理権限を持つ組織と子組織の変更</a:t>
            </a:r>
            <a:r>
              <a:rPr kumimoji="1" lang="en-US" altLang="ja-JP" sz="1400">
                <a:solidFill>
                  <a:schemeClr val="tx1"/>
                </a:solidFill>
                <a:latin typeface="+mn-ea"/>
                <a:ea typeface="+mn-ea"/>
              </a:rPr>
              <a:t>/</a:t>
            </a:r>
            <a:r>
              <a:rPr kumimoji="1" lang="ja-JP" altLang="en-US" sz="1400">
                <a:solidFill>
                  <a:schemeClr val="tx1"/>
                </a:solidFill>
                <a:latin typeface="+mn-ea"/>
                <a:ea typeface="+mn-ea"/>
              </a:rPr>
              <a:t>削除</a:t>
            </a:r>
            <a:endParaRPr kumimoji="1" lang="en-US" altLang="ja-JP" sz="1400">
              <a:solidFill>
                <a:schemeClr val="tx1"/>
              </a:solidFill>
              <a:latin typeface="+mn-ea"/>
              <a:ea typeface="+mn-ea"/>
            </a:endParaRPr>
          </a:p>
          <a:p>
            <a:pPr marL="1200150" lvl="2" indent="-285750">
              <a:buClr>
                <a:schemeClr val="accent2"/>
              </a:buClr>
              <a:buFont typeface="Arial" panose="020B0604020202020204" pitchFamily="34" charset="0"/>
              <a:buChar char="•"/>
            </a:pPr>
            <a:r>
              <a:rPr kumimoji="1" lang="ja-JP" altLang="en-US" sz="1400">
                <a:latin typeface="游ゴシック"/>
                <a:ea typeface="游ゴシック"/>
              </a:rPr>
              <a:t>組織のメンバーの変更</a:t>
            </a:r>
            <a:endParaRPr kumimoji="1" lang="en-US" altLang="ja-JP" sz="1400">
              <a:latin typeface="游ゴシック"/>
              <a:ea typeface="游ゴシック"/>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組織の表示順を変更</a:t>
            </a:r>
            <a:endParaRPr kumimoji="1" lang="en-US" altLang="ja-JP" sz="1400">
              <a:solidFill>
                <a:schemeClr val="tx1"/>
              </a:solidFill>
              <a:latin typeface="+mn-ea"/>
              <a:ea typeface="+mn-ea"/>
            </a:endParaRPr>
          </a:p>
          <a:p>
            <a:pPr marL="1200150" lvl="2" indent="-285750">
              <a:buClr>
                <a:schemeClr val="accent2"/>
              </a:buClr>
              <a:buFont typeface="Arial" panose="020B0604020202020204" pitchFamily="34" charset="0"/>
              <a:buChar char="•"/>
            </a:pPr>
            <a:r>
              <a:rPr kumimoji="1" lang="ja-JP" altLang="en-US" sz="1400">
                <a:solidFill>
                  <a:schemeClr val="tx1"/>
                </a:solidFill>
                <a:latin typeface="+mn-ea"/>
                <a:ea typeface="+mn-ea"/>
              </a:rPr>
              <a:t>管理権限を持つ組織内で組織の管理者を設定</a:t>
            </a:r>
            <a:endParaRPr kumimoji="1" lang="en-US" altLang="ja-JP" sz="1400">
              <a:solidFill>
                <a:schemeClr val="tx1"/>
              </a:solidFill>
              <a:latin typeface="+mn-ea"/>
              <a:ea typeface="+mn-ea"/>
            </a:endParaRPr>
          </a:p>
        </p:txBody>
      </p:sp>
      <p:pic>
        <p:nvPicPr>
          <p:cNvPr id="8" name="図 7">
            <a:extLst>
              <a:ext uri="{FF2B5EF4-FFF2-40B4-BE49-F238E27FC236}">
                <a16:creationId xmlns:a16="http://schemas.microsoft.com/office/drawing/2014/main" id="{AFEEE4DA-A2D6-4294-ABEB-10A157F126C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039104"/>
            <a:ext cx="5866368" cy="1858151"/>
          </a:xfrm>
          <a:prstGeom prst="rect">
            <a:avLst/>
          </a:prstGeom>
          <a:effectLst>
            <a:outerShdw blurRad="50800" dist="38100" dir="2700000" algn="tl" rotWithShape="0">
              <a:prstClr val="black">
                <a:alpha val="40000"/>
              </a:prstClr>
            </a:outerShdw>
          </a:effectLst>
        </p:spPr>
      </p:pic>
      <p:grpSp>
        <p:nvGrpSpPr>
          <p:cNvPr id="11" name="グループ化 10">
            <a:extLst>
              <a:ext uri="{FF2B5EF4-FFF2-40B4-BE49-F238E27FC236}">
                <a16:creationId xmlns:a16="http://schemas.microsoft.com/office/drawing/2014/main" id="{2751D242-CD1C-4CC6-B096-46CA08194FF5}"/>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2" name="正方形/長方形 11">
              <a:extLst>
                <a:ext uri="{FF2B5EF4-FFF2-40B4-BE49-F238E27FC236}">
                  <a16:creationId xmlns:a16="http://schemas.microsoft.com/office/drawing/2014/main" id="{13F41241-EFBA-440C-AE42-0D5D2FB89EE4}"/>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chemeClr val="tx1"/>
                </a:solidFill>
              </a:endParaRPr>
            </a:p>
          </p:txBody>
        </p:sp>
        <p:pic>
          <p:nvPicPr>
            <p:cNvPr id="13" name="図 12">
              <a:extLst>
                <a:ext uri="{FF2B5EF4-FFF2-40B4-BE49-F238E27FC236}">
                  <a16:creationId xmlns:a16="http://schemas.microsoft.com/office/drawing/2014/main" id="{ADA0F4BE-0F5F-446A-8595-14C710FE440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4" name="テキスト ボックス 13">
              <a:extLst>
                <a:ext uri="{FF2B5EF4-FFF2-40B4-BE49-F238E27FC236}">
                  <a16:creationId xmlns:a16="http://schemas.microsoft.com/office/drawing/2014/main" id="{33108AFE-8F13-4B71-B467-10498F9530B6}"/>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rgbClr val="003399"/>
                  </a:solidFill>
                  <a:latin typeface="+mn-ea"/>
                  <a:ea typeface="+mn-ea"/>
                </a:rPr>
                <a:t>クラウド</a:t>
              </a:r>
            </a:p>
          </p:txBody>
        </p:sp>
      </p:grpSp>
      <p:sp>
        <p:nvSpPr>
          <p:cNvPr id="15" name="テキスト ボックス 14">
            <a:extLst>
              <a:ext uri="{FF2B5EF4-FFF2-40B4-BE49-F238E27FC236}">
                <a16:creationId xmlns:a16="http://schemas.microsoft.com/office/drawing/2014/main" id="{382EA38E-7712-48EA-A7B0-F41596A60DC9}"/>
              </a:ext>
              <a:ext uri="{C183D7F6-B498-43B3-948B-1728B52AA6E4}">
                <adec:decorative xmlns:adec="http://schemas.microsoft.com/office/drawing/2017/decorative" val="1"/>
              </a:ext>
            </a:extLst>
          </p:cNvPr>
          <p:cNvSpPr txBox="1"/>
          <p:nvPr/>
        </p:nvSpPr>
        <p:spPr>
          <a:xfrm>
            <a:off x="9244456" y="4041410"/>
            <a:ext cx="2738614" cy="276999"/>
          </a:xfrm>
          <a:prstGeom prst="rect">
            <a:avLst/>
          </a:prstGeom>
          <a:noFill/>
        </p:spPr>
        <p:txBody>
          <a:bodyPr wrap="square" rtlCol="0">
            <a:spAutoFit/>
          </a:bodyPr>
          <a:lstStyle/>
          <a:p>
            <a:r>
              <a:rPr kumimoji="1" lang="en-US" altLang="ja-JP" sz="1200"/>
              <a:t>※ cybozu.com</a:t>
            </a:r>
            <a:r>
              <a:rPr kumimoji="1" lang="ja-JP" altLang="en-US" sz="1200"/>
              <a:t>共通管理で設定します</a:t>
            </a:r>
          </a:p>
        </p:txBody>
      </p:sp>
      <p:sp>
        <p:nvSpPr>
          <p:cNvPr id="17" name="テキスト ボックス 16">
            <a:extLst>
              <a:ext uri="{FF2B5EF4-FFF2-40B4-BE49-F238E27FC236}">
                <a16:creationId xmlns:a16="http://schemas.microsoft.com/office/drawing/2014/main" id="{4073EBE6-A6BD-4F2B-9C91-EFFB0C0474B8}"/>
              </a:ext>
            </a:extLst>
          </p:cNvPr>
          <p:cNvSpPr txBox="1"/>
          <p:nvPr/>
        </p:nvSpPr>
        <p:spPr>
          <a:xfrm>
            <a:off x="609600" y="4793516"/>
            <a:ext cx="10698560" cy="646331"/>
          </a:xfrm>
          <a:prstGeom prst="rect">
            <a:avLst/>
          </a:prstGeom>
          <a:noFill/>
        </p:spPr>
        <p:txBody>
          <a:bodyPr wrap="square">
            <a:spAutoFit/>
          </a:bodyPr>
          <a:lstStyle/>
          <a:p>
            <a:pPr marL="0" indent="0">
              <a:buNone/>
            </a:pPr>
            <a:r>
              <a:rPr kumimoji="1" lang="ja-JP" altLang="en-US" sz="1800">
                <a:latin typeface="+mn-ea"/>
                <a:ea typeface="+mn-ea"/>
              </a:rPr>
              <a:t>組織の運用管理者を設定することで、ユーザーと組織の管理を委任できます。特に人数が多い組織では、管理者の管理負担を軽減できます。</a:t>
            </a:r>
          </a:p>
        </p:txBody>
      </p:sp>
      <p:sp>
        <p:nvSpPr>
          <p:cNvPr id="5" name="テキスト ボックス 4">
            <a:extLst>
              <a:ext uri="{FF2B5EF4-FFF2-40B4-BE49-F238E27FC236}">
                <a16:creationId xmlns:a16="http://schemas.microsoft.com/office/drawing/2014/main" id="{24EA5EFE-9A99-4C87-B8E5-AF2463A625DB}"/>
              </a:ext>
            </a:extLst>
          </p:cNvPr>
          <p:cNvSpPr txBox="1"/>
          <p:nvPr/>
        </p:nvSpPr>
        <p:spPr>
          <a:xfrm>
            <a:off x="538938" y="5474029"/>
            <a:ext cx="11114124" cy="1015663"/>
          </a:xfrm>
          <a:prstGeom prst="rect">
            <a:avLst/>
          </a:prstGeom>
          <a:noFill/>
        </p:spPr>
        <p:txBody>
          <a:bodyPr wrap="square" lIns="91440" tIns="45720" rIns="91440" bIns="45720" rtlCol="0" anchor="t">
            <a:spAutoFit/>
          </a:bodyPr>
          <a:lstStyle/>
          <a:p>
            <a:r>
              <a:rPr lang="en-US" altLang="ja-JP" sz="1200" dirty="0">
                <a:latin typeface="游ゴシック"/>
                <a:ea typeface="游ゴシック"/>
              </a:rPr>
              <a:t>※ </a:t>
            </a:r>
            <a:r>
              <a:rPr lang="ja-JP" altLang="en-US" sz="1200">
                <a:latin typeface="游ゴシック"/>
                <a:ea typeface="游ゴシック"/>
              </a:rPr>
              <a:t>組織の管理者は、自身が管理権限をもつ組織のユーザー以外に、組織に未所属のメンバーについてもユーザー情報の編集や、自分が管理する組織への追加ができます。組織の管理者を設定する前に、未所属メンバーを事前に確認し、必要に応じて適切な組織に所属させてください。</a:t>
            </a:r>
            <a:endParaRPr lang="en-US" altLang="ja-JP" sz="1200" dirty="0">
              <a:latin typeface="游ゴシック"/>
              <a:ea typeface="游ゴシック"/>
            </a:endParaRPr>
          </a:p>
          <a:p>
            <a:r>
              <a:rPr lang="ja-JP" altLang="en-US" sz="1200">
                <a:solidFill>
                  <a:srgbClr val="FF0000"/>
                </a:solidFill>
                <a:latin typeface="游ゴシック"/>
                <a:ea typeface="游ゴシック"/>
              </a:rPr>
              <a:t>初期状態では、</a:t>
            </a:r>
            <a:r>
              <a:rPr lang="en-US" altLang="ja-JP" sz="1200" dirty="0">
                <a:solidFill>
                  <a:srgbClr val="FF0000"/>
                </a:solidFill>
                <a:latin typeface="游ゴシック"/>
                <a:ea typeface="游ゴシック"/>
              </a:rPr>
              <a:t>Administrator</a:t>
            </a:r>
            <a:r>
              <a:rPr lang="ja-JP" altLang="en-US" sz="1200">
                <a:solidFill>
                  <a:srgbClr val="FF0000"/>
                </a:solidFill>
                <a:latin typeface="游ゴシック"/>
                <a:ea typeface="游ゴシック"/>
              </a:rPr>
              <a:t>ユーザーも未所属メンバーに含まれます。</a:t>
            </a:r>
            <a:r>
              <a:rPr kumimoji="1" lang="ja-JP" altLang="en-US" sz="1200">
                <a:latin typeface="游ゴシック"/>
                <a:ea typeface="游ゴシック"/>
              </a:rPr>
              <a:t>組織の管理者が管理できる項目について詳細はリンク先を参照ください。</a:t>
            </a:r>
            <a:endParaRPr kumimoji="1" lang="en-US" altLang="ja-JP" sz="1200" dirty="0">
              <a:latin typeface="游ゴシック"/>
              <a:ea typeface="游ゴシック"/>
            </a:endParaRPr>
          </a:p>
          <a:p>
            <a:r>
              <a:rPr kumimoji="1" lang="en-US" altLang="ja-JP" sz="1200" dirty="0">
                <a:latin typeface="+mn-ea"/>
                <a:hlinkClick r:id="rId4"/>
              </a:rPr>
              <a:t>https://jp.cybozu.help/g/ja/admin/system/basic/admin.html#admin_system_basic_admin_03</a:t>
            </a:r>
            <a:endParaRPr kumimoji="1" lang="en-US" altLang="ja-JP" sz="1200" dirty="0">
              <a:latin typeface="+mn-ea"/>
              <a:hlinkClick r:id="rId5"/>
            </a:endParaRPr>
          </a:p>
          <a:p>
            <a:r>
              <a:rPr lang="en-US" altLang="ja-JP" sz="1200" dirty="0">
                <a:solidFill>
                  <a:srgbClr val="FF0000"/>
                </a:solidFill>
                <a:latin typeface="+mn-ea"/>
                <a:ea typeface="+mn-ea"/>
                <a:hlinkClick r:id="rId5"/>
              </a:rPr>
              <a:t>https://jp.cybozu.help/general/ja/admin/list_administrator/uma.html - list_administrator_uma_20</a:t>
            </a:r>
            <a:endParaRPr lang="en-US" altLang="ja-JP" sz="1200" dirty="0">
              <a:solidFill>
                <a:srgbClr val="FF0000"/>
              </a:solidFill>
              <a:latin typeface="+mn-ea"/>
              <a:ea typeface="+mn-ea"/>
            </a:endParaRPr>
          </a:p>
        </p:txBody>
      </p:sp>
      <p:sp>
        <p:nvSpPr>
          <p:cNvPr id="16" name="テキスト ボックス 15">
            <a:extLst>
              <a:ext uri="{FF2B5EF4-FFF2-40B4-BE49-F238E27FC236}">
                <a16:creationId xmlns:a16="http://schemas.microsoft.com/office/drawing/2014/main" id="{9A88BF4C-C040-4ABC-9E27-4B73D0895CDD}"/>
              </a:ext>
              <a:ext uri="{C183D7F6-B498-43B3-948B-1728B52AA6E4}">
                <adec:decorative xmlns:adec="http://schemas.microsoft.com/office/drawing/2017/decorative" val="1"/>
              </a:ext>
            </a:extLst>
          </p:cNvPr>
          <p:cNvSpPr txBox="1"/>
          <p:nvPr/>
        </p:nvSpPr>
        <p:spPr>
          <a:xfrm>
            <a:off x="9841319" y="2049126"/>
            <a:ext cx="2125317" cy="307777"/>
          </a:xfrm>
          <a:prstGeom prst="rect">
            <a:avLst/>
          </a:prstGeom>
          <a:solidFill>
            <a:schemeClr val="accent2"/>
          </a:solidFill>
        </p:spPr>
        <p:txBody>
          <a:bodyPr wrap="square" rtlCol="0">
            <a:spAutoFit/>
          </a:bodyPr>
          <a:lstStyle/>
          <a:p>
            <a:r>
              <a:rPr lang="en-US" altLang="ja-JP" sz="1400" b="1" i="0">
                <a:solidFill>
                  <a:schemeClr val="bg1"/>
                </a:solidFill>
                <a:effectLst/>
                <a:latin typeface="Hiragino Kaku Gothic Pro"/>
              </a:rPr>
              <a:t>cybozu.com</a:t>
            </a:r>
            <a:r>
              <a:rPr lang="ja-JP" altLang="en-US" sz="1400" b="1" i="0">
                <a:solidFill>
                  <a:schemeClr val="bg1"/>
                </a:solidFill>
                <a:effectLst/>
                <a:latin typeface="Hiragino Kaku Gothic Pro"/>
              </a:rPr>
              <a:t>の管理者画面</a:t>
            </a:r>
            <a:endParaRPr kumimoji="1" lang="ja-JP" altLang="en-US" sz="1400" b="1">
              <a:solidFill>
                <a:schemeClr val="bg1"/>
              </a:solidFill>
            </a:endParaRPr>
          </a:p>
        </p:txBody>
      </p:sp>
    </p:spTree>
    <p:extLst>
      <p:ext uri="{BB962C8B-B14F-4D97-AF65-F5344CB8AC3E}">
        <p14:creationId xmlns:p14="http://schemas.microsoft.com/office/powerpoint/2010/main" val="956429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E7F83F52-1C46-4706-82FB-A4484A5C9EA4}"/>
              </a:ext>
            </a:extLst>
          </p:cNvPr>
          <p:cNvSpPr>
            <a:spLocks noGrp="1" noChangeArrowheads="1"/>
          </p:cNvSpPr>
          <p:nvPr>
            <p:ph type="title"/>
          </p:nvPr>
        </p:nvSpPr>
        <p:spPr>
          <a:xfrm>
            <a:off x="334800" y="260648"/>
            <a:ext cx="9628048" cy="577714"/>
          </a:xfrm>
        </p:spPr>
        <p:txBody>
          <a:bodyPr>
            <a:normAutofit/>
          </a:bodyPr>
          <a:lstStyle/>
          <a:p>
            <a:pPr eaLnBrk="1" hangingPunct="1"/>
            <a:r>
              <a:rPr lang="ja-JP" altLang="en-US"/>
              <a:t>本資料について</a:t>
            </a:r>
          </a:p>
        </p:txBody>
      </p:sp>
      <p:sp>
        <p:nvSpPr>
          <p:cNvPr id="3" name="コンテンツ プレースホルダー 6">
            <a:extLst>
              <a:ext uri="{FF2B5EF4-FFF2-40B4-BE49-F238E27FC236}">
                <a16:creationId xmlns:a16="http://schemas.microsoft.com/office/drawing/2014/main" id="{0DDC89F1-FF81-431B-B2B5-1F8C2BA88C22}"/>
              </a:ext>
            </a:extLst>
          </p:cNvPr>
          <p:cNvSpPr>
            <a:spLocks noGrp="1"/>
          </p:cNvSpPr>
          <p:nvPr>
            <p:ph type="body" sz="quarter" idx="10"/>
          </p:nvPr>
        </p:nvSpPr>
        <p:spPr>
          <a:xfrm>
            <a:off x="719999" y="1114725"/>
            <a:ext cx="10958857" cy="4956761"/>
          </a:xfrm>
        </p:spPr>
        <p:txBody>
          <a:bodyPr>
            <a:normAutofit/>
          </a:bodyPr>
          <a:lstStyle/>
          <a:p>
            <a:pPr eaLnBrk="1" hangingPunct="1">
              <a:lnSpc>
                <a:spcPct val="100000"/>
              </a:lnSpc>
              <a:buClr>
                <a:srgbClr val="003399"/>
              </a:buClr>
              <a:buFont typeface="Wingdings" panose="05000000000000000000" pitchFamily="2" charset="2"/>
              <a:buChar char="l"/>
              <a:defRPr/>
            </a:pPr>
            <a:r>
              <a:rPr lang="ja-JP" altLang="en-US" sz="1800" spc="100">
                <a:latin typeface="+mn-ea"/>
                <a:ea typeface="+mn-ea"/>
                <a:cs typeface="メイリオ" charset="0"/>
              </a:rPr>
              <a:t>本資料は</a:t>
            </a:r>
            <a:r>
              <a:rPr lang="en-US" altLang="ja-JP" sz="1800" spc="100">
                <a:latin typeface="+mn-ea"/>
                <a:ea typeface="+mn-ea"/>
                <a:cs typeface="メイリオ" charset="0"/>
              </a:rPr>
              <a:t> Garoon </a:t>
            </a:r>
            <a:r>
              <a:rPr lang="ja-JP" altLang="en-US" sz="1800" spc="100">
                <a:latin typeface="+mn-ea"/>
                <a:ea typeface="+mn-ea"/>
                <a:cs typeface="メイリオ" charset="0"/>
              </a:rPr>
              <a:t>の概要についてご説明するものです。</a:t>
            </a:r>
            <a:endParaRPr lang="en-US" altLang="ja-JP" sz="1800" spc="100">
              <a:latin typeface="+mn-ea"/>
              <a:ea typeface="+mn-ea"/>
              <a:cs typeface="メイリオ" charset="0"/>
            </a:endParaRPr>
          </a:p>
          <a:p>
            <a:pPr eaLnBrk="1" hangingPunct="1">
              <a:lnSpc>
                <a:spcPct val="100000"/>
              </a:lnSpc>
              <a:buClr>
                <a:srgbClr val="003399"/>
              </a:buClr>
              <a:buFont typeface="Wingdings" panose="05000000000000000000" pitchFamily="2" charset="2"/>
              <a:buChar char="l"/>
              <a:defRPr/>
            </a:pPr>
            <a:r>
              <a:rPr lang="ja-JP" altLang="en-US" sz="1800" spc="100">
                <a:latin typeface="+mn-ea"/>
                <a:ea typeface="+mn-ea"/>
                <a:cs typeface="メイリオ" charset="0"/>
              </a:rPr>
              <a:t>クラウド版</a:t>
            </a:r>
            <a:r>
              <a:rPr lang="en-US" altLang="ja-JP" sz="1800" spc="100">
                <a:latin typeface="+mn-ea"/>
                <a:ea typeface="+mn-ea"/>
                <a:cs typeface="メイリオ" charset="0"/>
              </a:rPr>
              <a:t> Garoon </a:t>
            </a:r>
            <a:r>
              <a:rPr lang="ja-JP" altLang="en-US" sz="1800" spc="100">
                <a:latin typeface="+mn-ea"/>
                <a:ea typeface="+mn-ea"/>
                <a:cs typeface="メイリオ" charset="0"/>
              </a:rPr>
              <a:t>と、パッケージ版</a:t>
            </a:r>
            <a:r>
              <a:rPr lang="en-US" altLang="ja-JP" sz="1800" spc="100">
                <a:latin typeface="+mn-ea"/>
                <a:ea typeface="+mn-ea"/>
                <a:cs typeface="メイリオ" charset="0"/>
              </a:rPr>
              <a:t> Garoon </a:t>
            </a:r>
            <a:r>
              <a:rPr lang="ja-JP" altLang="en-US" sz="1800" spc="100">
                <a:latin typeface="+mn-ea"/>
                <a:ea typeface="+mn-ea"/>
                <a:cs typeface="メイリオ" charset="0"/>
              </a:rPr>
              <a:t>両方についての記載がございます。</a:t>
            </a:r>
            <a:endParaRPr lang="en-US" altLang="ja-JP" sz="1800" spc="100">
              <a:latin typeface="+mn-ea"/>
              <a:ea typeface="+mn-ea"/>
              <a:cs typeface="メイリオ" charset="0"/>
            </a:endParaRPr>
          </a:p>
          <a:p>
            <a:pPr marL="0" indent="0" eaLnBrk="1" hangingPunct="1">
              <a:lnSpc>
                <a:spcPct val="100000"/>
              </a:lnSpc>
              <a:buClr>
                <a:srgbClr val="003399"/>
              </a:buClr>
              <a:buNone/>
              <a:defRPr/>
            </a:pPr>
            <a:r>
              <a:rPr lang="ja-JP" altLang="en-US" sz="1800" spc="100">
                <a:latin typeface="+mn-ea"/>
                <a:ea typeface="+mn-ea"/>
                <a:cs typeface="メイリオ" charset="0"/>
              </a:rPr>
              <a:t>　パッケージ版については</a:t>
            </a:r>
            <a:r>
              <a:rPr lang="en-US" altLang="ja-JP" sz="1800" spc="100">
                <a:solidFill>
                  <a:schemeClr val="tx1">
                    <a:lumMod val="50000"/>
                  </a:schemeClr>
                </a:solidFill>
                <a:latin typeface="+mn-ea"/>
                <a:ea typeface="+mn-ea"/>
                <a:cs typeface="メイリオ" charset="0"/>
              </a:rPr>
              <a:t>Garoon 5</a:t>
            </a:r>
            <a:r>
              <a:rPr lang="ja-JP" altLang="en-US" sz="1800" spc="100">
                <a:solidFill>
                  <a:schemeClr val="tx1">
                    <a:lumMod val="50000"/>
                  </a:schemeClr>
                </a:solidFill>
                <a:latin typeface="+mn-ea"/>
                <a:ea typeface="+mn-ea"/>
                <a:cs typeface="メイリオ" charset="0"/>
              </a:rPr>
              <a:t>を</a:t>
            </a:r>
            <a:r>
              <a:rPr lang="ja-JP" altLang="en-US" sz="1800" spc="100">
                <a:latin typeface="+mn-ea"/>
                <a:ea typeface="+mn-ea"/>
                <a:cs typeface="メイリオ" charset="0"/>
              </a:rPr>
              <a:t>前提にしています。</a:t>
            </a:r>
            <a:endParaRPr lang="en-US" altLang="ja-JP" sz="1800" spc="100">
              <a:latin typeface="+mn-ea"/>
              <a:ea typeface="+mn-ea"/>
              <a:cs typeface="メイリオ" charset="0"/>
            </a:endParaRPr>
          </a:p>
          <a:p>
            <a:pPr marL="0" indent="0">
              <a:lnSpc>
                <a:spcPct val="100000"/>
              </a:lnSpc>
              <a:buClr>
                <a:srgbClr val="003399"/>
              </a:buClr>
              <a:buNone/>
              <a:defRPr/>
            </a:pPr>
            <a:r>
              <a:rPr lang="ja-JP" altLang="en-US" sz="1800" spc="100">
                <a:latin typeface="+mn-ea"/>
                <a:ea typeface="+mn-ea"/>
                <a:cs typeface="メイリオ" charset="0"/>
              </a:rPr>
              <a:t>　ご紹介している機能の中には、クラウド版、パッケージ版のいずれか一方にのみ対応している</a:t>
            </a:r>
            <a:endParaRPr lang="en-US" altLang="ja-JP" sz="1800" spc="100">
              <a:latin typeface="+mn-ea"/>
              <a:ea typeface="+mn-ea"/>
              <a:cs typeface="メイリオ" charset="0"/>
            </a:endParaRPr>
          </a:p>
          <a:p>
            <a:pPr marL="0" indent="0">
              <a:lnSpc>
                <a:spcPct val="100000"/>
              </a:lnSpc>
              <a:buClr>
                <a:srgbClr val="003399"/>
              </a:buClr>
              <a:buNone/>
              <a:defRPr/>
            </a:pPr>
            <a:r>
              <a:rPr lang="ja-JP" altLang="en-US" sz="1800" spc="100">
                <a:latin typeface="+mn-ea"/>
                <a:ea typeface="+mn-ea"/>
                <a:cs typeface="メイリオ" charset="0"/>
              </a:rPr>
              <a:t>　機能もございます。スライド右上の「クラウド」「パッケージ」の表記、または各スライドの　　</a:t>
            </a:r>
            <a:endParaRPr lang="en-US" altLang="ja-JP" sz="1800" spc="100">
              <a:latin typeface="+mn-ea"/>
              <a:ea typeface="+mn-ea"/>
              <a:cs typeface="メイリオ" charset="0"/>
            </a:endParaRPr>
          </a:p>
          <a:p>
            <a:pPr marL="0" indent="0">
              <a:lnSpc>
                <a:spcPct val="100000"/>
              </a:lnSpc>
              <a:buClr>
                <a:srgbClr val="003399"/>
              </a:buClr>
              <a:buNone/>
              <a:defRPr/>
            </a:pPr>
            <a:r>
              <a:rPr lang="ja-JP" altLang="en-US" sz="1800" spc="100">
                <a:latin typeface="+mn-ea"/>
                <a:ea typeface="+mn-ea"/>
                <a:cs typeface="メイリオ" charset="0"/>
              </a:rPr>
              <a:t>　注釈をご確認ください。</a:t>
            </a:r>
            <a:endParaRPr lang="en-US" altLang="ja-JP" sz="1800" spc="100">
              <a:latin typeface="+mn-ea"/>
              <a:ea typeface="+mn-ea"/>
              <a:cs typeface="メイリオ" charset="0"/>
            </a:endParaRPr>
          </a:p>
          <a:p>
            <a:pPr eaLnBrk="1" hangingPunct="1">
              <a:lnSpc>
                <a:spcPct val="100000"/>
              </a:lnSpc>
              <a:buClr>
                <a:srgbClr val="003399"/>
              </a:buClr>
              <a:buFont typeface="Wingdings" panose="05000000000000000000" pitchFamily="2" charset="2"/>
              <a:buChar char="l"/>
              <a:defRPr/>
            </a:pPr>
            <a:r>
              <a:rPr lang="ja-JP" altLang="en-US" sz="1800" spc="100">
                <a:latin typeface="+mn-ea"/>
                <a:ea typeface="+mn-ea"/>
                <a:cs typeface="メイリオ" charset="0"/>
              </a:rPr>
              <a:t>各機能の詳細については以下をご確認ください。　</a:t>
            </a:r>
            <a:endParaRPr lang="en-US" altLang="ja-JP" sz="1800" spc="100">
              <a:latin typeface="+mn-ea"/>
              <a:ea typeface="+mn-ea"/>
              <a:cs typeface="メイリオ" charset="0"/>
            </a:endParaRPr>
          </a:p>
          <a:p>
            <a:pPr marL="406400" lvl="1" indent="0">
              <a:lnSpc>
                <a:spcPct val="100000"/>
              </a:lnSpc>
              <a:buClr>
                <a:srgbClr val="003399"/>
              </a:buClr>
              <a:buNone/>
              <a:defRPr/>
            </a:pPr>
            <a:br>
              <a:rPr lang="en-US" altLang="ja-JP" sz="1200" spc="100">
                <a:latin typeface="+mn-ea"/>
                <a:ea typeface="+mn-ea"/>
                <a:cs typeface="メイリオ" charset="0"/>
              </a:rPr>
            </a:br>
            <a:r>
              <a:rPr lang="ja-JP" altLang="en-US" spc="100">
                <a:solidFill>
                  <a:schemeClr val="accent2"/>
                </a:solidFill>
                <a:latin typeface="+mn-ea"/>
                <a:ea typeface="+mn-ea"/>
                <a:cs typeface="メイリオ" charset="0"/>
              </a:rPr>
              <a:t>▼</a:t>
            </a:r>
            <a:r>
              <a:rPr lang="ja-JP" altLang="en-US" spc="100">
                <a:latin typeface="+mn-ea"/>
                <a:ea typeface="+mn-ea"/>
                <a:cs typeface="メイリオ" charset="0"/>
              </a:rPr>
              <a:t>クラウド版 </a:t>
            </a:r>
            <a:r>
              <a:rPr lang="en-US" altLang="ja-JP" spc="100">
                <a:latin typeface="+mn-ea"/>
                <a:ea typeface="+mn-ea"/>
                <a:cs typeface="メイリオ" charset="0"/>
              </a:rPr>
              <a:t>Garoon </a:t>
            </a:r>
            <a:r>
              <a:rPr lang="ja-JP" altLang="en-US" spc="100">
                <a:latin typeface="+mn-ea"/>
                <a:ea typeface="+mn-ea"/>
                <a:cs typeface="メイリオ" charset="0"/>
              </a:rPr>
              <a:t>マニュアルサイト</a:t>
            </a:r>
            <a:br>
              <a:rPr lang="en-US" altLang="ja-JP" spc="100">
                <a:latin typeface="+mn-ea"/>
                <a:ea typeface="+mn-ea"/>
                <a:cs typeface="メイリオ" charset="0"/>
              </a:rPr>
            </a:br>
            <a:r>
              <a:rPr lang="en" altLang="ja-JP">
                <a:latin typeface="+mn-ea"/>
                <a:ea typeface="+mn-ea"/>
                <a:hlinkClick r:id="rId3"/>
              </a:rPr>
              <a:t>https://jp.cybozu.help/g/ja/</a:t>
            </a:r>
            <a:br>
              <a:rPr lang="en-US" altLang="ja-JP" spc="100">
                <a:latin typeface="+mn-ea"/>
                <a:ea typeface="+mn-ea"/>
                <a:cs typeface="メイリオ" charset="0"/>
              </a:rPr>
            </a:br>
            <a:r>
              <a:rPr lang="ja-JP" altLang="en-US" spc="100">
                <a:solidFill>
                  <a:schemeClr val="accent2"/>
                </a:solidFill>
                <a:latin typeface="+mn-ea"/>
                <a:ea typeface="+mn-ea"/>
                <a:cs typeface="メイリオ" charset="0"/>
              </a:rPr>
              <a:t>▼</a:t>
            </a:r>
            <a:r>
              <a:rPr lang="ja-JP" altLang="en-US" spc="100">
                <a:latin typeface="+mn-ea"/>
                <a:ea typeface="+mn-ea"/>
                <a:cs typeface="メイリオ" charset="0"/>
              </a:rPr>
              <a:t>パッケージ版 </a:t>
            </a:r>
            <a:r>
              <a:rPr lang="en-US" altLang="ja-JP" spc="100">
                <a:latin typeface="+mn-ea"/>
                <a:ea typeface="+mn-ea"/>
                <a:cs typeface="メイリオ" charset="0"/>
              </a:rPr>
              <a:t>Garoon </a:t>
            </a:r>
            <a:r>
              <a:rPr lang="ja-JP" altLang="en-US" spc="100">
                <a:latin typeface="+mn-ea"/>
                <a:ea typeface="+mn-ea"/>
                <a:cs typeface="メイリオ" charset="0"/>
              </a:rPr>
              <a:t>マニュアルサイト</a:t>
            </a:r>
            <a:br>
              <a:rPr lang="en-US" altLang="ja-JP" spc="100">
                <a:latin typeface="+mn-ea"/>
                <a:ea typeface="+mn-ea"/>
                <a:cs typeface="メイリオ" charset="0"/>
              </a:rPr>
            </a:br>
            <a:r>
              <a:rPr lang="en" altLang="ja-JP">
                <a:latin typeface="+mn-ea"/>
                <a:ea typeface="+mn-ea"/>
                <a:hlinkClick r:id="rId4"/>
              </a:rPr>
              <a:t>https://jp.cybozu.help/g5/ja/</a:t>
            </a:r>
            <a:br>
              <a:rPr lang="en-US" altLang="ja-JP" spc="100">
                <a:latin typeface="+mn-ea"/>
                <a:ea typeface="+mn-ea"/>
                <a:cs typeface="メイリオ" charset="0"/>
              </a:rPr>
            </a:br>
            <a:r>
              <a:rPr lang="ja-JP" altLang="en-US" spc="100">
                <a:solidFill>
                  <a:schemeClr val="accent2"/>
                </a:solidFill>
                <a:latin typeface="+mn-ea"/>
                <a:ea typeface="+mn-ea"/>
                <a:cs typeface="メイリオ" charset="0"/>
              </a:rPr>
              <a:t>▼</a:t>
            </a:r>
            <a:r>
              <a:rPr lang="ja-JP" altLang="en-US" spc="100">
                <a:latin typeface="+mn-ea"/>
                <a:ea typeface="+mn-ea"/>
                <a:cs typeface="メイリオ" charset="0"/>
              </a:rPr>
              <a:t>クラウド版</a:t>
            </a:r>
            <a:r>
              <a:rPr lang="en-US" altLang="ja-JP" spc="100">
                <a:latin typeface="+mn-ea"/>
                <a:ea typeface="+mn-ea"/>
                <a:cs typeface="メイリオ" charset="0"/>
              </a:rPr>
              <a:t>/</a:t>
            </a:r>
            <a:r>
              <a:rPr lang="ja-JP" altLang="en-US" spc="100">
                <a:latin typeface="+mn-ea"/>
                <a:ea typeface="+mn-ea"/>
                <a:cs typeface="メイリオ" charset="0"/>
              </a:rPr>
              <a:t>パッケージ版 </a:t>
            </a:r>
            <a:r>
              <a:rPr lang="en-US" altLang="ja-JP" spc="100" err="1">
                <a:latin typeface="+mn-ea"/>
                <a:ea typeface="+mn-ea"/>
                <a:cs typeface="メイリオ" charset="0"/>
              </a:rPr>
              <a:t>Garoon</a:t>
            </a:r>
            <a:r>
              <a:rPr lang="ja-JP" altLang="en-US" spc="100">
                <a:latin typeface="+mn-ea"/>
                <a:ea typeface="+mn-ea"/>
                <a:cs typeface="メイリオ" charset="0"/>
              </a:rPr>
              <a:t>管理機能説明資料</a:t>
            </a:r>
            <a:endParaRPr lang="en-US" altLang="ja-JP" spc="100">
              <a:latin typeface="+mn-ea"/>
              <a:ea typeface="+mn-ea"/>
              <a:cs typeface="メイリオ" charset="0"/>
            </a:endParaRPr>
          </a:p>
          <a:p>
            <a:pPr marL="406400" lvl="1" indent="0">
              <a:lnSpc>
                <a:spcPct val="100000"/>
              </a:lnSpc>
              <a:buClr>
                <a:srgbClr val="003399"/>
              </a:buClr>
              <a:buNone/>
              <a:defRPr/>
            </a:pPr>
            <a:r>
              <a:rPr lang="en-US" altLang="ja-JP" spc="100">
                <a:latin typeface="+mn-ea"/>
                <a:ea typeface="+mn-ea"/>
                <a:cs typeface="メイリオ" charset="0"/>
                <a:hlinkClick r:id="rId5"/>
              </a:rPr>
              <a:t>https://garoon.cybozu.co.jp/contents/</a:t>
            </a:r>
            <a:endParaRPr lang="en-US" altLang="ja-JP" spc="100">
              <a:latin typeface="+mn-ea"/>
              <a:ea typeface="+mn-ea"/>
              <a:cs typeface="メイリオ" charset="0"/>
            </a:endParaRPr>
          </a:p>
        </p:txBody>
      </p:sp>
    </p:spTree>
    <p:extLst>
      <p:ext uri="{BB962C8B-B14F-4D97-AF65-F5344CB8AC3E}">
        <p14:creationId xmlns:p14="http://schemas.microsoft.com/office/powerpoint/2010/main" val="1139998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C1691-7674-44D6-993D-00579EC27BDB}"/>
              </a:ext>
            </a:extLst>
          </p:cNvPr>
          <p:cNvSpPr>
            <a:spLocks noGrp="1"/>
          </p:cNvSpPr>
          <p:nvPr>
            <p:ph type="title"/>
          </p:nvPr>
        </p:nvSpPr>
        <p:spPr/>
        <p:txBody>
          <a:bodyPr/>
          <a:lstStyle/>
          <a:p>
            <a:r>
              <a:rPr kumimoji="1" lang="en-US" altLang="ja-JP"/>
              <a:t>5.</a:t>
            </a:r>
            <a:r>
              <a:rPr kumimoji="1" lang="ja-JP" altLang="en-US"/>
              <a:t>アプリケーション管理者</a:t>
            </a:r>
          </a:p>
        </p:txBody>
      </p:sp>
    </p:spTree>
    <p:extLst>
      <p:ext uri="{BB962C8B-B14F-4D97-AF65-F5344CB8AC3E}">
        <p14:creationId xmlns:p14="http://schemas.microsoft.com/office/powerpoint/2010/main" val="883899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28CB05-1465-48ED-97CE-7EB5A54423A4}"/>
              </a:ext>
            </a:extLst>
          </p:cNvPr>
          <p:cNvSpPr>
            <a:spLocks noGrp="1"/>
          </p:cNvSpPr>
          <p:nvPr>
            <p:ph type="title"/>
          </p:nvPr>
        </p:nvSpPr>
        <p:spPr/>
        <p:txBody>
          <a:bodyPr>
            <a:normAutofit/>
          </a:bodyPr>
          <a:lstStyle/>
          <a:p>
            <a:r>
              <a:rPr kumimoji="1" lang="ja-JP" altLang="en-US"/>
              <a:t>アプリケーション管理者</a:t>
            </a:r>
          </a:p>
        </p:txBody>
      </p:sp>
      <p:sp>
        <p:nvSpPr>
          <p:cNvPr id="2" name="テキスト プレースホルダー 1">
            <a:extLst>
              <a:ext uri="{FF2B5EF4-FFF2-40B4-BE49-F238E27FC236}">
                <a16:creationId xmlns:a16="http://schemas.microsoft.com/office/drawing/2014/main" id="{662AA80D-99D8-4C73-A1A4-F24C522506DF}"/>
              </a:ext>
            </a:extLst>
          </p:cNvPr>
          <p:cNvSpPr>
            <a:spLocks noGrp="1"/>
          </p:cNvSpPr>
          <p:nvPr>
            <p:ph type="body" sz="quarter" idx="10"/>
          </p:nvPr>
        </p:nvSpPr>
        <p:spPr>
          <a:xfrm>
            <a:off x="499806" y="1139037"/>
            <a:ext cx="11192388" cy="4956761"/>
          </a:xfrm>
        </p:spPr>
        <p:txBody>
          <a:bodyPr>
            <a:normAutofit/>
          </a:bodyPr>
          <a:lstStyle/>
          <a:p>
            <a:pPr marL="0" indent="0">
              <a:buNone/>
            </a:pPr>
            <a:r>
              <a:rPr kumimoji="1" lang="ja-JP" altLang="en-US" sz="1800">
                <a:latin typeface="+mn-ea"/>
                <a:ea typeface="+mn-ea"/>
              </a:rPr>
              <a:t>システム管理者が許可したアプリケーションごとに、</a:t>
            </a:r>
            <a:r>
              <a:rPr kumimoji="1" lang="en-US" altLang="ja-JP" sz="1800" err="1">
                <a:latin typeface="+mn-ea"/>
                <a:ea typeface="+mn-ea"/>
              </a:rPr>
              <a:t>Garoon</a:t>
            </a:r>
            <a:r>
              <a:rPr kumimoji="1" lang="ja-JP" altLang="en-US" sz="1800">
                <a:latin typeface="+mn-ea"/>
                <a:ea typeface="+mn-ea"/>
              </a:rPr>
              <a:t>のアプリケーションを使用するために必要な設定ができます。管理できる項目は以下があります。</a:t>
            </a:r>
            <a:endParaRPr kumimoji="1"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lnSpc>
                <a:spcPct val="100000"/>
              </a:lnSpc>
              <a:buNone/>
            </a:pPr>
            <a:endParaRPr lang="en-US" altLang="ja-JP" sz="800">
              <a:latin typeface="+mn-ea"/>
              <a:ea typeface="+mn-ea"/>
            </a:endParaRPr>
          </a:p>
          <a:p>
            <a:pPr marL="0" indent="0">
              <a:lnSpc>
                <a:spcPct val="100000"/>
              </a:lnSpc>
              <a:buNone/>
            </a:pPr>
            <a:r>
              <a:rPr kumimoji="1" lang="ja-JP" altLang="en-US" sz="1800">
                <a:latin typeface="+mn-ea"/>
                <a:ea typeface="+mn-ea"/>
              </a:rPr>
              <a:t>組織、ユーザー、またはロールに権限を付与できます。</a:t>
            </a:r>
            <a:endParaRPr kumimoji="1" lang="en-US" altLang="ja-JP" sz="1800">
              <a:latin typeface="+mn-ea"/>
              <a:ea typeface="+mn-ea"/>
            </a:endParaRPr>
          </a:p>
        </p:txBody>
      </p:sp>
      <p:sp>
        <p:nvSpPr>
          <p:cNvPr id="4" name="テキスト ボックス 3">
            <a:extLst>
              <a:ext uri="{FF2B5EF4-FFF2-40B4-BE49-F238E27FC236}">
                <a16:creationId xmlns:a16="http://schemas.microsoft.com/office/drawing/2014/main" id="{44B84A8D-AB1E-4459-A591-CF4800DE0D9B}"/>
              </a:ext>
            </a:extLst>
          </p:cNvPr>
          <p:cNvSpPr txBox="1"/>
          <p:nvPr/>
        </p:nvSpPr>
        <p:spPr>
          <a:xfrm>
            <a:off x="573408" y="2121856"/>
            <a:ext cx="6144634" cy="2492608"/>
          </a:xfrm>
          <a:prstGeom prst="rect">
            <a:avLst/>
          </a:prstGeom>
          <a:noFill/>
        </p:spPr>
        <p:txBody>
          <a:bodyPr wrap="square" numCol="2" rtlCol="0">
            <a:normAutofit fontScale="85000" lnSpcReduction="20000"/>
          </a:bodyPr>
          <a:lstStyle/>
          <a:p>
            <a:pPr marL="285750" indent="-285750">
              <a:buClr>
                <a:schemeClr val="accent2"/>
              </a:buClr>
              <a:buFont typeface="Wingdings" panose="05000000000000000000" pitchFamily="2" charset="2"/>
              <a:buChar char="l"/>
            </a:pPr>
            <a:r>
              <a:rPr lang="ja-JP" altLang="en-US" sz="1900" b="1">
                <a:latin typeface="+mn-ea"/>
                <a:ea typeface="+mn-ea"/>
              </a:rPr>
              <a:t>管理できるアプリケーション</a:t>
            </a:r>
            <a:endParaRPr lang="en-US" altLang="ja-JP" sz="1900" b="1">
              <a:latin typeface="+mn-ea"/>
              <a:ea typeface="+mn-ea"/>
            </a:endParaRPr>
          </a:p>
          <a:p>
            <a:endParaRPr kumimoji="1" lang="en-US" altLang="ja-JP">
              <a:latin typeface="+mn-ea"/>
              <a:ea typeface="+mn-ea"/>
            </a:endParaRPr>
          </a:p>
          <a:p>
            <a:pPr marL="285750" indent="-285750">
              <a:buClr>
                <a:schemeClr val="accent2"/>
              </a:buClr>
              <a:buFontTx/>
              <a:buChar char="•"/>
            </a:pPr>
            <a:r>
              <a:rPr kumimoji="1" lang="ja-JP" altLang="en-US" sz="1600">
                <a:latin typeface="+mn-ea"/>
                <a:ea typeface="+mn-ea"/>
              </a:rPr>
              <a:t>ポータル</a:t>
            </a:r>
          </a:p>
          <a:p>
            <a:pPr marL="285750" indent="-285750">
              <a:buClr>
                <a:schemeClr val="accent2"/>
              </a:buClr>
              <a:buFontTx/>
              <a:buChar char="•"/>
            </a:pPr>
            <a:r>
              <a:rPr kumimoji="1" lang="ja-JP" altLang="en-US" sz="1600">
                <a:latin typeface="+mn-ea"/>
                <a:ea typeface="+mn-ea"/>
              </a:rPr>
              <a:t>スペース</a:t>
            </a:r>
          </a:p>
          <a:p>
            <a:pPr marL="285750" indent="-285750">
              <a:buClr>
                <a:schemeClr val="accent2"/>
              </a:buClr>
              <a:buFontTx/>
              <a:buChar char="•"/>
            </a:pPr>
            <a:r>
              <a:rPr kumimoji="1" lang="ja-JP" altLang="en-US" sz="1600">
                <a:latin typeface="+mn-ea"/>
                <a:ea typeface="+mn-ea"/>
              </a:rPr>
              <a:t>リンク集</a:t>
            </a:r>
          </a:p>
          <a:p>
            <a:pPr marL="285750" indent="-285750">
              <a:buClr>
                <a:schemeClr val="accent2"/>
              </a:buClr>
              <a:buFontTx/>
              <a:buChar char="•"/>
            </a:pPr>
            <a:r>
              <a:rPr kumimoji="1" lang="ja-JP" altLang="en-US" sz="1600">
                <a:latin typeface="+mn-ea"/>
                <a:ea typeface="+mn-ea"/>
              </a:rPr>
              <a:t>スケジュール</a:t>
            </a:r>
          </a:p>
          <a:p>
            <a:pPr marL="285750" indent="-285750">
              <a:buClr>
                <a:schemeClr val="accent2"/>
              </a:buClr>
              <a:buFontTx/>
              <a:buChar char="•"/>
            </a:pPr>
            <a:r>
              <a:rPr kumimoji="1" lang="ja-JP" altLang="en-US" sz="1600">
                <a:latin typeface="+mn-ea"/>
                <a:ea typeface="+mn-ea"/>
              </a:rPr>
              <a:t>メッセージ</a:t>
            </a:r>
          </a:p>
          <a:p>
            <a:pPr marL="285750" indent="-285750">
              <a:buClr>
                <a:schemeClr val="accent2"/>
              </a:buClr>
              <a:buFontTx/>
              <a:buChar char="•"/>
            </a:pPr>
            <a:r>
              <a:rPr kumimoji="1" lang="ja-JP" altLang="en-US" sz="1600">
                <a:latin typeface="+mn-ea"/>
                <a:ea typeface="+mn-ea"/>
              </a:rPr>
              <a:t>掲示板</a:t>
            </a:r>
          </a:p>
          <a:p>
            <a:pPr marL="285750" indent="-285750">
              <a:buClr>
                <a:schemeClr val="accent2"/>
              </a:buClr>
              <a:buFontTx/>
              <a:buChar char="•"/>
            </a:pPr>
            <a:r>
              <a:rPr kumimoji="1" lang="ja-JP" altLang="en-US" sz="1600">
                <a:latin typeface="+mn-ea"/>
                <a:ea typeface="+mn-ea"/>
              </a:rPr>
              <a:t>ファイル管理</a:t>
            </a:r>
            <a:endParaRPr kumimoji="1" lang="en-US" altLang="ja-JP" sz="1600">
              <a:latin typeface="+mn-ea"/>
              <a:ea typeface="+mn-ea"/>
            </a:endParaRPr>
          </a:p>
          <a:p>
            <a:pPr marL="285750" indent="-285750">
              <a:buClr>
                <a:schemeClr val="accent2"/>
              </a:buClr>
              <a:buFontTx/>
              <a:buChar char="•"/>
            </a:pPr>
            <a:r>
              <a:rPr kumimoji="1" lang="ja-JP" altLang="en-US" sz="1600">
                <a:latin typeface="+mn-ea"/>
                <a:ea typeface="+mn-ea"/>
              </a:rPr>
              <a:t>メモ</a:t>
            </a:r>
          </a:p>
          <a:p>
            <a:pPr marL="285750" indent="-285750">
              <a:buClr>
                <a:schemeClr val="accent2"/>
              </a:buClr>
              <a:buFontTx/>
              <a:buChar char="•"/>
            </a:pPr>
            <a:r>
              <a:rPr kumimoji="1" lang="ja-JP" altLang="en-US" sz="1600">
                <a:latin typeface="+mn-ea"/>
                <a:ea typeface="+mn-ea"/>
              </a:rPr>
              <a:t>電話メモ</a:t>
            </a:r>
          </a:p>
          <a:p>
            <a:pPr marL="285750" indent="-285750">
              <a:buClr>
                <a:schemeClr val="accent2"/>
              </a:buClr>
              <a:buFontTx/>
              <a:buChar char="•"/>
            </a:pPr>
            <a:r>
              <a:rPr kumimoji="1" lang="ja-JP" altLang="en-US" sz="1600">
                <a:latin typeface="+mn-ea"/>
                <a:ea typeface="+mn-ea"/>
              </a:rPr>
              <a:t>タイムカード</a:t>
            </a:r>
          </a:p>
          <a:p>
            <a:pPr marL="285750" indent="-285750">
              <a:buClr>
                <a:schemeClr val="accent2"/>
              </a:buClr>
              <a:buFontTx/>
              <a:buChar char="•"/>
            </a:pPr>
            <a:r>
              <a:rPr kumimoji="1" lang="ja-JP" altLang="en-US" sz="1600">
                <a:latin typeface="+mn-ea"/>
                <a:ea typeface="+mn-ea"/>
              </a:rPr>
              <a:t>アドレス帳</a:t>
            </a:r>
            <a:endParaRPr kumimoji="1" lang="en-US" altLang="ja-JP" sz="1600">
              <a:latin typeface="+mn-ea"/>
              <a:ea typeface="+mn-ea"/>
            </a:endParaRPr>
          </a:p>
          <a:p>
            <a:pPr marL="285750" indent="-285750">
              <a:buClr>
                <a:schemeClr val="accent2"/>
              </a:buClr>
              <a:buFontTx/>
              <a:buChar char="•"/>
            </a:pPr>
            <a:endParaRPr kumimoji="1" lang="en-US" altLang="ja-JP" sz="1600">
              <a:latin typeface="+mn-ea"/>
              <a:ea typeface="+mn-ea"/>
            </a:endParaRPr>
          </a:p>
          <a:p>
            <a:pPr marL="285750" indent="-285750">
              <a:buClr>
                <a:schemeClr val="accent2"/>
              </a:buClr>
              <a:buFontTx/>
              <a:buChar char="•"/>
            </a:pPr>
            <a:endParaRPr kumimoji="1" lang="ja-JP" altLang="en-US" sz="1600">
              <a:latin typeface="+mn-ea"/>
              <a:ea typeface="+mn-ea"/>
            </a:endParaRPr>
          </a:p>
          <a:p>
            <a:pPr marL="285750" indent="-285750">
              <a:buClr>
                <a:schemeClr val="accent2"/>
              </a:buClr>
              <a:buFontTx/>
              <a:buChar char="•"/>
            </a:pPr>
            <a:r>
              <a:rPr kumimoji="1" lang="ja-JP" altLang="en-US" sz="1600">
                <a:latin typeface="+mn-ea"/>
                <a:ea typeface="+mn-ea"/>
              </a:rPr>
              <a:t>メール</a:t>
            </a:r>
          </a:p>
          <a:p>
            <a:pPr marL="285750" indent="-285750">
              <a:buClr>
                <a:schemeClr val="accent2"/>
              </a:buClr>
              <a:buFontTx/>
              <a:buChar char="•"/>
            </a:pPr>
            <a:r>
              <a:rPr kumimoji="1" lang="ja-JP" altLang="en-US" sz="1600">
                <a:latin typeface="+mn-ea"/>
                <a:ea typeface="+mn-ea"/>
              </a:rPr>
              <a:t>ワークフロー</a:t>
            </a:r>
          </a:p>
          <a:p>
            <a:pPr marL="285750" indent="-285750">
              <a:buClr>
                <a:schemeClr val="accent2"/>
              </a:buClr>
              <a:buFontTx/>
              <a:buChar char="•"/>
            </a:pPr>
            <a:r>
              <a:rPr kumimoji="1" lang="ja-JP" altLang="en-US" sz="1600">
                <a:latin typeface="+mn-ea"/>
                <a:ea typeface="+mn-ea"/>
              </a:rPr>
              <a:t>マルチレポート</a:t>
            </a:r>
          </a:p>
          <a:p>
            <a:pPr marL="285750" indent="-285750">
              <a:buClr>
                <a:schemeClr val="accent2"/>
              </a:buClr>
              <a:buFontTx/>
              <a:buChar char="•"/>
            </a:pPr>
            <a:r>
              <a:rPr kumimoji="1" lang="ja-JP" altLang="en-US" sz="1600">
                <a:latin typeface="+mn-ea"/>
                <a:ea typeface="+mn-ea"/>
              </a:rPr>
              <a:t>ネット連携サービス</a:t>
            </a:r>
            <a:endParaRPr kumimoji="1" lang="en-US" altLang="ja-JP" sz="1600">
              <a:latin typeface="+mn-ea"/>
              <a:ea typeface="+mn-ea"/>
            </a:endParaRPr>
          </a:p>
          <a:p>
            <a:pPr marL="285750" indent="-285750">
              <a:buClr>
                <a:schemeClr val="accent2"/>
              </a:buClr>
              <a:buFontTx/>
              <a:buChar char="•"/>
            </a:pPr>
            <a:r>
              <a:rPr kumimoji="1" lang="ja-JP" altLang="en-US" sz="1600">
                <a:latin typeface="+mn-ea"/>
                <a:ea typeface="+mn-ea"/>
              </a:rPr>
              <a:t>在席確認</a:t>
            </a:r>
          </a:p>
          <a:p>
            <a:pPr marL="285750" indent="-285750">
              <a:buClr>
                <a:schemeClr val="accent2"/>
              </a:buClr>
              <a:buFontTx/>
              <a:buChar char="•"/>
            </a:pPr>
            <a:r>
              <a:rPr kumimoji="1" lang="ja-JP" altLang="en-US" sz="1600">
                <a:latin typeface="+mn-ea"/>
                <a:ea typeface="+mn-ea"/>
              </a:rPr>
              <a:t>お気に入り</a:t>
            </a:r>
          </a:p>
          <a:p>
            <a:pPr marL="285750" indent="-285750">
              <a:buClr>
                <a:schemeClr val="accent2"/>
              </a:buClr>
              <a:buFontTx/>
              <a:buChar char="•"/>
            </a:pPr>
            <a:r>
              <a:rPr kumimoji="1" lang="ja-JP" altLang="en-US" sz="1600">
                <a:latin typeface="+mn-ea"/>
                <a:ea typeface="+mn-ea"/>
              </a:rPr>
              <a:t>通知一覧</a:t>
            </a:r>
          </a:p>
          <a:p>
            <a:pPr marL="285750" indent="-285750">
              <a:buClr>
                <a:schemeClr val="accent2"/>
              </a:buClr>
              <a:buFontTx/>
              <a:buChar char="•"/>
            </a:pPr>
            <a:r>
              <a:rPr kumimoji="1" lang="en-US" altLang="ja-JP" sz="1600">
                <a:latin typeface="+mn-ea"/>
                <a:ea typeface="+mn-ea"/>
              </a:rPr>
              <a:t>KUNAI</a:t>
            </a:r>
          </a:p>
          <a:p>
            <a:pPr marL="285750" indent="-285750">
              <a:buClr>
                <a:schemeClr val="accent2"/>
              </a:buClr>
              <a:buFontTx/>
              <a:buChar char="•"/>
            </a:pPr>
            <a:r>
              <a:rPr kumimoji="1" lang="ja-JP" altLang="en-US" sz="1600">
                <a:latin typeface="+mn-ea"/>
                <a:ea typeface="+mn-ea"/>
              </a:rPr>
              <a:t>リアクション</a:t>
            </a:r>
            <a:endParaRPr kumimoji="1" lang="en-US" altLang="ja-JP" sz="1600">
              <a:latin typeface="+mn-ea"/>
              <a:ea typeface="+mn-ea"/>
            </a:endParaRPr>
          </a:p>
          <a:p>
            <a:pPr marL="285750" indent="-285750">
              <a:buClr>
                <a:schemeClr val="accent2"/>
              </a:buClr>
              <a:buFontTx/>
              <a:buChar char="•"/>
            </a:pPr>
            <a:r>
              <a:rPr kumimoji="1" lang="ja-JP" altLang="en-US" sz="1600">
                <a:latin typeface="+mn-ea"/>
                <a:ea typeface="+mn-ea"/>
              </a:rPr>
              <a:t>サイボウズ </a:t>
            </a:r>
            <a:r>
              <a:rPr kumimoji="1" lang="en-US" altLang="ja-JP" sz="1600">
                <a:latin typeface="+mn-ea"/>
                <a:ea typeface="+mn-ea"/>
              </a:rPr>
              <a:t>Office / </a:t>
            </a:r>
            <a:r>
              <a:rPr kumimoji="1" lang="ja-JP" altLang="en-US" sz="1600">
                <a:latin typeface="+mn-ea"/>
                <a:ea typeface="+mn-ea"/>
              </a:rPr>
              <a:t>デヂエ連携</a:t>
            </a:r>
            <a:r>
              <a:rPr kumimoji="1" lang="ja-JP" altLang="en-US" sz="1200">
                <a:latin typeface="+mn-ea"/>
                <a:ea typeface="+mn-ea"/>
              </a:rPr>
              <a:t> </a:t>
            </a:r>
            <a:r>
              <a:rPr kumimoji="1" lang="en-US" altLang="ja-JP" sz="1200">
                <a:latin typeface="+mn-ea"/>
                <a:ea typeface="+mn-ea"/>
              </a:rPr>
              <a:t>※</a:t>
            </a:r>
            <a:endParaRPr kumimoji="1" lang="en-US" altLang="ja-JP" sz="1600">
              <a:latin typeface="+mn-ea"/>
              <a:ea typeface="+mn-ea"/>
            </a:endParaRPr>
          </a:p>
          <a:p>
            <a:pPr marL="285750" indent="-285750">
              <a:buClr>
                <a:schemeClr val="accent2"/>
              </a:buClr>
              <a:buFontTx/>
              <a:buChar char="•"/>
            </a:pPr>
            <a:r>
              <a:rPr kumimoji="1" lang="ja-JP" altLang="en-US" sz="1600">
                <a:latin typeface="+mn-ea"/>
                <a:ea typeface="+mn-ea"/>
              </a:rPr>
              <a:t>画像アセット</a:t>
            </a:r>
            <a:endParaRPr kumimoji="1" lang="ja-JP" altLang="en-US" sz="1600"/>
          </a:p>
        </p:txBody>
      </p:sp>
      <p:sp>
        <p:nvSpPr>
          <p:cNvPr id="11" name="テキスト ボックス 10">
            <a:extLst>
              <a:ext uri="{FF2B5EF4-FFF2-40B4-BE49-F238E27FC236}">
                <a16:creationId xmlns:a16="http://schemas.microsoft.com/office/drawing/2014/main" id="{152B8076-57B0-4DBF-8201-1C3B1B8C182C}"/>
              </a:ext>
            </a:extLst>
          </p:cNvPr>
          <p:cNvSpPr txBox="1"/>
          <p:nvPr/>
        </p:nvSpPr>
        <p:spPr>
          <a:xfrm>
            <a:off x="4921204" y="4467938"/>
            <a:ext cx="1845026" cy="246221"/>
          </a:xfrm>
          <a:prstGeom prst="rect">
            <a:avLst/>
          </a:prstGeom>
          <a:noFill/>
        </p:spPr>
        <p:txBody>
          <a:bodyPr wrap="square">
            <a:spAutoFit/>
          </a:bodyPr>
          <a:lstStyle/>
          <a:p>
            <a:pPr lvl="1">
              <a:buClr>
                <a:schemeClr val="accent2"/>
              </a:buClr>
            </a:pPr>
            <a:r>
              <a:rPr kumimoji="1" lang="en-US" altLang="ja-JP" sz="1000">
                <a:latin typeface="+mn-ea"/>
              </a:rPr>
              <a:t>※</a:t>
            </a:r>
            <a:r>
              <a:rPr kumimoji="1" lang="ja-JP" altLang="en-US" sz="1000">
                <a:latin typeface="+mn-ea"/>
                <a:ea typeface="+mn-ea"/>
              </a:rPr>
              <a:t>パッケージ版のみ</a:t>
            </a:r>
          </a:p>
        </p:txBody>
      </p:sp>
      <p:pic>
        <p:nvPicPr>
          <p:cNvPr id="6" name="図 5">
            <a:extLst>
              <a:ext uri="{FF2B5EF4-FFF2-40B4-BE49-F238E27FC236}">
                <a16:creationId xmlns:a16="http://schemas.microsoft.com/office/drawing/2014/main" id="{67C473DC-0DB9-4608-A94A-63DBBF73A677}"/>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4393" y="2721162"/>
            <a:ext cx="4871426" cy="2997801"/>
          </a:xfrm>
          <a:prstGeom prst="rect">
            <a:avLst/>
          </a:prstGeom>
          <a:effectLst>
            <a:outerShdw blurRad="50800" dist="38100" dir="2700000" algn="tl" rotWithShape="0">
              <a:prstClr val="black">
                <a:alpha val="40000"/>
              </a:prstClr>
            </a:outerShdw>
          </a:effectLst>
        </p:spPr>
      </p:pic>
      <p:pic>
        <p:nvPicPr>
          <p:cNvPr id="7" name="図 6">
            <a:extLst>
              <a:ext uri="{FF2B5EF4-FFF2-40B4-BE49-F238E27FC236}">
                <a16:creationId xmlns:a16="http://schemas.microsoft.com/office/drawing/2014/main" id="{CAB479E5-181B-4400-8BDC-6DF0185C9E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1274" y="1801185"/>
            <a:ext cx="2972421" cy="3036344"/>
          </a:xfrm>
          <a:prstGeom prst="rect">
            <a:avLst/>
          </a:prstGeom>
          <a:effectLst>
            <a:outerShdw blurRad="50800" dist="38100" dir="2700000" algn="tl" rotWithShape="0">
              <a:prstClr val="black">
                <a:alpha val="40000"/>
              </a:prstClr>
            </a:outerShdw>
          </a:effectLst>
        </p:spPr>
      </p:pic>
      <p:sp>
        <p:nvSpPr>
          <p:cNvPr id="8" name="正方形/長方形 7">
            <a:extLst>
              <a:ext uri="{FF2B5EF4-FFF2-40B4-BE49-F238E27FC236}">
                <a16:creationId xmlns:a16="http://schemas.microsoft.com/office/drawing/2014/main" id="{C2329985-80F1-4504-BEB8-8AACEF9B0FF9}"/>
              </a:ext>
              <a:ext uri="{C183D7F6-B498-43B3-948B-1728B52AA6E4}">
                <adec:decorative xmlns:adec="http://schemas.microsoft.com/office/drawing/2017/decorative" val="1"/>
              </a:ext>
            </a:extLst>
          </p:cNvPr>
          <p:cNvSpPr/>
          <p:nvPr/>
        </p:nvSpPr>
        <p:spPr>
          <a:xfrm flipV="1">
            <a:off x="10329956" y="4943975"/>
            <a:ext cx="658066" cy="22354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A1DF34F-8D4B-4AC3-88D0-2C3787A0F474}"/>
              </a:ext>
              <a:ext uri="{C183D7F6-B498-43B3-948B-1728B52AA6E4}">
                <adec:decorative xmlns:adec="http://schemas.microsoft.com/office/drawing/2017/decorative" val="1"/>
              </a:ext>
            </a:extLst>
          </p:cNvPr>
          <p:cNvSpPr/>
          <p:nvPr/>
        </p:nvSpPr>
        <p:spPr>
          <a:xfrm flipV="1">
            <a:off x="8841275" y="2204241"/>
            <a:ext cx="884869" cy="226369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5CD148-6000-47D9-A5C8-FE95A98F7205}"/>
              </a:ext>
            </a:extLst>
          </p:cNvPr>
          <p:cNvSpPr txBox="1"/>
          <p:nvPr/>
        </p:nvSpPr>
        <p:spPr>
          <a:xfrm>
            <a:off x="7057657" y="5825409"/>
            <a:ext cx="4756038"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管理できる各アプリケーションの設定について詳細はリンク先を参照ください。</a:t>
            </a:r>
            <a:endParaRPr kumimoji="1" lang="en-US" altLang="ja-JP" sz="1000">
              <a:latin typeface="+mn-ea"/>
            </a:endParaRPr>
          </a:p>
          <a:p>
            <a:r>
              <a:rPr kumimoji="1" lang="ja-JP" altLang="en-US" sz="1000">
                <a:latin typeface="+mn-ea"/>
              </a:rPr>
              <a:t>　パッケージ版：　</a:t>
            </a:r>
            <a:r>
              <a:rPr kumimoji="1" lang="en-US" altLang="ja-JP" sz="1000">
                <a:latin typeface="+mn-ea"/>
                <a:hlinkClick r:id="rId4"/>
              </a:rPr>
              <a:t>https://jp.cybozu.help/g5/ja/admin/application.html</a:t>
            </a:r>
            <a:endParaRPr kumimoji="1" lang="en-US" altLang="ja-JP" sz="1000">
              <a:latin typeface="+mn-ea"/>
            </a:endParaRPr>
          </a:p>
          <a:p>
            <a:r>
              <a:rPr kumimoji="1" lang="ja-JP" altLang="en-US" sz="1000">
                <a:latin typeface="+mn-ea"/>
              </a:rPr>
              <a:t>　クラウド版　：　</a:t>
            </a:r>
            <a:r>
              <a:rPr kumimoji="1" lang="en-US" altLang="ja-JP" sz="1000">
                <a:latin typeface="+mn-ea"/>
                <a:hlinkClick r:id="rId5"/>
              </a:rPr>
              <a:t>https://jp.cybozu.help/g/ja/admin/application.html</a:t>
            </a:r>
            <a:endParaRPr kumimoji="1" lang="ja-JP" altLang="en-US" sz="1000">
              <a:latin typeface="+mn-ea"/>
            </a:endParaRPr>
          </a:p>
        </p:txBody>
      </p:sp>
      <p:grpSp>
        <p:nvGrpSpPr>
          <p:cNvPr id="12" name="グループ化 11">
            <a:extLst>
              <a:ext uri="{FF2B5EF4-FFF2-40B4-BE49-F238E27FC236}">
                <a16:creationId xmlns:a16="http://schemas.microsoft.com/office/drawing/2014/main" id="{E9C23253-689C-414B-A78A-EF48C5F8BC2D}"/>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3" name="正方形/長方形 12">
              <a:extLst>
                <a:ext uri="{FF2B5EF4-FFF2-40B4-BE49-F238E27FC236}">
                  <a16:creationId xmlns:a16="http://schemas.microsoft.com/office/drawing/2014/main" id="{A3D5C563-091C-324C-919D-BF296F5F4872}"/>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4" name="図 13">
              <a:extLst>
                <a:ext uri="{FF2B5EF4-FFF2-40B4-BE49-F238E27FC236}">
                  <a16:creationId xmlns:a16="http://schemas.microsoft.com/office/drawing/2014/main" id="{F16CEB4F-3C29-7E48-BB31-8DEBC317079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5" name="テキスト ボックス 14">
              <a:extLst>
                <a:ext uri="{FF2B5EF4-FFF2-40B4-BE49-F238E27FC236}">
                  <a16:creationId xmlns:a16="http://schemas.microsoft.com/office/drawing/2014/main" id="{561206CF-21D1-E54B-B797-0BF3A80067FC}"/>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6" name="正方形/長方形 15">
            <a:extLst>
              <a:ext uri="{FF2B5EF4-FFF2-40B4-BE49-F238E27FC236}">
                <a16:creationId xmlns:a16="http://schemas.microsoft.com/office/drawing/2014/main" id="{870E5C6F-E89D-E649-B753-AFB499119983}"/>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7" name="テキスト ボックス 16">
            <a:extLst>
              <a:ext uri="{FF2B5EF4-FFF2-40B4-BE49-F238E27FC236}">
                <a16:creationId xmlns:a16="http://schemas.microsoft.com/office/drawing/2014/main" id="{2071773B-C3B0-014C-9ECC-043A55E18D63}"/>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8" name="図 17">
            <a:extLst>
              <a:ext uri="{FF2B5EF4-FFF2-40B4-BE49-F238E27FC236}">
                <a16:creationId xmlns:a16="http://schemas.microsoft.com/office/drawing/2014/main" id="{F349F87D-F751-FA40-B85E-A2FB0711406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376705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F39ED-ED6F-4A00-93DB-14C0D6177EC8}"/>
              </a:ext>
            </a:extLst>
          </p:cNvPr>
          <p:cNvSpPr>
            <a:spLocks noGrp="1"/>
          </p:cNvSpPr>
          <p:nvPr>
            <p:ph type="title"/>
          </p:nvPr>
        </p:nvSpPr>
        <p:spPr/>
        <p:txBody>
          <a:bodyPr/>
          <a:lstStyle/>
          <a:p>
            <a:r>
              <a:rPr kumimoji="1" lang="en-US" altLang="ja-JP"/>
              <a:t>6.</a:t>
            </a:r>
            <a:r>
              <a:rPr kumimoji="1" lang="ja-JP" altLang="en-US"/>
              <a:t>アプリケーションの運用管理者</a:t>
            </a:r>
          </a:p>
        </p:txBody>
      </p:sp>
    </p:spTree>
    <p:extLst>
      <p:ext uri="{BB962C8B-B14F-4D97-AF65-F5344CB8AC3E}">
        <p14:creationId xmlns:p14="http://schemas.microsoft.com/office/powerpoint/2010/main" val="3031121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44D59E0-749C-436E-BAC9-F0E23660AC28}"/>
              </a:ext>
            </a:extLst>
          </p:cNvPr>
          <p:cNvSpPr>
            <a:spLocks noGrp="1"/>
          </p:cNvSpPr>
          <p:nvPr>
            <p:ph type="title"/>
          </p:nvPr>
        </p:nvSpPr>
        <p:spPr/>
        <p:txBody>
          <a:bodyPr>
            <a:normAutofit/>
          </a:bodyPr>
          <a:lstStyle/>
          <a:p>
            <a:r>
              <a:rPr kumimoji="1" lang="ja-JP" altLang="en-US"/>
              <a:t>アプリケーションの運用管理者</a:t>
            </a:r>
          </a:p>
        </p:txBody>
      </p:sp>
      <p:sp>
        <p:nvSpPr>
          <p:cNvPr id="2" name="テキスト プレースホルダー 1">
            <a:extLst>
              <a:ext uri="{FF2B5EF4-FFF2-40B4-BE49-F238E27FC236}">
                <a16:creationId xmlns:a16="http://schemas.microsoft.com/office/drawing/2014/main" id="{6CE30FD2-AF2D-4952-9319-C157FBFA2349}"/>
              </a:ext>
            </a:extLst>
          </p:cNvPr>
          <p:cNvSpPr>
            <a:spLocks noGrp="1"/>
          </p:cNvSpPr>
          <p:nvPr>
            <p:ph type="body" sz="quarter" idx="10"/>
          </p:nvPr>
        </p:nvSpPr>
        <p:spPr>
          <a:xfrm>
            <a:off x="499807" y="1139037"/>
            <a:ext cx="11187696" cy="915725"/>
          </a:xfrm>
        </p:spPr>
        <p:txBody>
          <a:bodyPr>
            <a:normAutofit/>
          </a:bodyPr>
          <a:lstStyle/>
          <a:p>
            <a:pPr marL="0" indent="0">
              <a:buNone/>
            </a:pPr>
            <a:r>
              <a:rPr kumimoji="1" lang="ja-JP" altLang="en-US" sz="1800">
                <a:latin typeface="+mn-ea"/>
                <a:ea typeface="+mn-ea"/>
              </a:rPr>
              <a:t>システム管理者が許可したアプリケーションごとに、</a:t>
            </a:r>
            <a:r>
              <a:rPr kumimoji="1" lang="en-US" altLang="ja-JP" sz="1800" err="1">
                <a:latin typeface="+mn-ea"/>
                <a:ea typeface="+mn-ea"/>
              </a:rPr>
              <a:t>Garoon</a:t>
            </a:r>
            <a:r>
              <a:rPr kumimoji="1" lang="ja-JP" altLang="en-US" sz="1800">
                <a:latin typeface="+mn-ea"/>
                <a:ea typeface="+mn-ea"/>
              </a:rPr>
              <a:t>のアプリケーションを使用するために必要な設定ができます。管理できるアプリケーションは以下があります。</a:t>
            </a:r>
            <a:endParaRPr kumimoji="1" lang="en-US" altLang="ja-JP" sz="1800">
              <a:latin typeface="+mn-ea"/>
              <a:ea typeface="+mn-ea"/>
            </a:endParaRPr>
          </a:p>
          <a:p>
            <a:pPr marL="0" indent="0">
              <a:buNone/>
            </a:pPr>
            <a:endParaRPr lang="en-US" altLang="ja-JP" sz="1800">
              <a:latin typeface="+mn-ea"/>
              <a:ea typeface="+mn-ea"/>
            </a:endParaRPr>
          </a:p>
        </p:txBody>
      </p:sp>
      <p:sp>
        <p:nvSpPr>
          <p:cNvPr id="4" name="テキスト ボックス 3">
            <a:extLst>
              <a:ext uri="{FF2B5EF4-FFF2-40B4-BE49-F238E27FC236}">
                <a16:creationId xmlns:a16="http://schemas.microsoft.com/office/drawing/2014/main" id="{DE617123-AC6F-4144-87B5-380339965DE2}"/>
              </a:ext>
            </a:extLst>
          </p:cNvPr>
          <p:cNvSpPr txBox="1"/>
          <p:nvPr/>
        </p:nvSpPr>
        <p:spPr>
          <a:xfrm>
            <a:off x="1045029" y="2161457"/>
            <a:ext cx="6231807" cy="2616101"/>
          </a:xfrm>
          <a:prstGeom prst="rect">
            <a:avLst/>
          </a:prstGeom>
          <a:noFill/>
        </p:spPr>
        <p:txBody>
          <a:bodyPr wrap="square" rtlCol="0">
            <a:spAutoFit/>
          </a:bodyPr>
          <a:lstStyle/>
          <a:p>
            <a:pPr marL="234931" indent="-285750">
              <a:buClr>
                <a:schemeClr val="accent2"/>
              </a:buClr>
              <a:buFont typeface="Wingdings" panose="05000000000000000000" pitchFamily="2" charset="2"/>
              <a:buChar char="l"/>
            </a:pPr>
            <a:r>
              <a:rPr kumimoji="1" lang="ja-JP" altLang="en-US" sz="1600" b="1">
                <a:latin typeface="+mn-ea"/>
                <a:ea typeface="+mn-ea"/>
              </a:rPr>
              <a:t>管理できるアプリケーション</a:t>
            </a:r>
            <a:endParaRPr kumimoji="1" lang="en-US" altLang="ja-JP" sz="1600" b="1">
              <a:latin typeface="+mn-ea"/>
              <a:ea typeface="+mn-ea"/>
            </a:endParaRPr>
          </a:p>
          <a:p>
            <a:pPr indent="-50819"/>
            <a:endParaRPr kumimoji="1" lang="en-US" altLang="ja-JP">
              <a:latin typeface="+mn-ea"/>
              <a:ea typeface="+mn-ea"/>
            </a:endParaRPr>
          </a:p>
          <a:p>
            <a:pPr marL="285750" indent="-285750">
              <a:buClr>
                <a:schemeClr val="accent2"/>
              </a:buClr>
              <a:buFont typeface="Arial" panose="020B0604020202020204" pitchFamily="34" charset="0"/>
              <a:buChar char="•"/>
            </a:pPr>
            <a:r>
              <a:rPr kumimoji="1" lang="ja-JP" altLang="en-US" sz="1600">
                <a:latin typeface="+mn-ea"/>
                <a:ea typeface="+mn-ea"/>
              </a:rPr>
              <a:t>ポータル（ポータル</a:t>
            </a:r>
            <a:r>
              <a:rPr kumimoji="1" lang="en-US" altLang="ja-JP" sz="1600">
                <a:latin typeface="+mn-ea"/>
                <a:ea typeface="+mn-ea"/>
              </a:rPr>
              <a:t>/</a:t>
            </a:r>
            <a:r>
              <a:rPr kumimoji="1" lang="ja-JP" altLang="en-US" sz="1600">
                <a:latin typeface="+mn-ea"/>
                <a:ea typeface="+mn-ea"/>
              </a:rPr>
              <a:t>ポートレットグループ）</a:t>
            </a:r>
          </a:p>
          <a:p>
            <a:pPr marL="285750" indent="-285750">
              <a:buClr>
                <a:schemeClr val="accent2"/>
              </a:buClr>
              <a:buFont typeface="Arial" panose="020B0604020202020204" pitchFamily="34" charset="0"/>
              <a:buChar char="•"/>
            </a:pPr>
            <a:r>
              <a:rPr kumimoji="1" lang="ja-JP" altLang="en-US" sz="1600">
                <a:latin typeface="+mn-ea"/>
                <a:ea typeface="+mn-ea"/>
              </a:rPr>
              <a:t>リンク集（共有カテゴリー）</a:t>
            </a:r>
          </a:p>
          <a:p>
            <a:pPr marL="285750" indent="-285750">
              <a:buClr>
                <a:schemeClr val="accent2"/>
              </a:buClr>
              <a:buFont typeface="Arial" panose="020B0604020202020204" pitchFamily="34" charset="0"/>
              <a:buChar char="•"/>
            </a:pPr>
            <a:r>
              <a:rPr kumimoji="1" lang="ja-JP" altLang="en-US" sz="1600">
                <a:latin typeface="+mn-ea"/>
                <a:ea typeface="+mn-ea"/>
              </a:rPr>
              <a:t>スケジュール（施設グループ）</a:t>
            </a:r>
          </a:p>
          <a:p>
            <a:pPr marL="285750" indent="-285750">
              <a:buClr>
                <a:schemeClr val="accent2"/>
              </a:buClr>
              <a:buFont typeface="Arial" panose="020B0604020202020204" pitchFamily="34" charset="0"/>
              <a:buChar char="•"/>
            </a:pPr>
            <a:r>
              <a:rPr kumimoji="1" lang="ja-JP" altLang="en-US" sz="1600">
                <a:latin typeface="+mn-ea"/>
                <a:ea typeface="+mn-ea"/>
              </a:rPr>
              <a:t>掲示板（カテゴリー）</a:t>
            </a:r>
          </a:p>
          <a:p>
            <a:pPr marL="285750" indent="-285750">
              <a:buClr>
                <a:schemeClr val="accent2"/>
              </a:buClr>
              <a:buFont typeface="Arial" panose="020B0604020202020204" pitchFamily="34" charset="0"/>
              <a:buChar char="•"/>
            </a:pPr>
            <a:r>
              <a:rPr kumimoji="1" lang="ja-JP" altLang="en-US" sz="1600">
                <a:latin typeface="+mn-ea"/>
                <a:ea typeface="+mn-ea"/>
              </a:rPr>
              <a:t>ファイル管理（フォルダー）</a:t>
            </a:r>
          </a:p>
          <a:p>
            <a:pPr marL="285750" indent="-285750">
              <a:buClr>
                <a:schemeClr val="accent2"/>
              </a:buClr>
              <a:buFont typeface="Arial" panose="020B0604020202020204" pitchFamily="34" charset="0"/>
              <a:buChar char="•"/>
            </a:pPr>
            <a:r>
              <a:rPr kumimoji="1" lang="ja-JP" altLang="en-US" sz="1600">
                <a:latin typeface="+mn-ea"/>
                <a:ea typeface="+mn-ea"/>
              </a:rPr>
              <a:t>アドレス帳（ブック）</a:t>
            </a:r>
          </a:p>
          <a:p>
            <a:pPr marL="285750" indent="-285750">
              <a:buClr>
                <a:schemeClr val="accent2"/>
              </a:buClr>
              <a:buFont typeface="Arial" panose="020B0604020202020204" pitchFamily="34" charset="0"/>
              <a:buChar char="•"/>
            </a:pPr>
            <a:r>
              <a:rPr kumimoji="1" lang="ja-JP" altLang="en-US" sz="1600">
                <a:latin typeface="+mn-ea"/>
                <a:ea typeface="+mn-ea"/>
              </a:rPr>
              <a:t>ワークフロー（カテゴリー）</a:t>
            </a:r>
          </a:p>
          <a:p>
            <a:pPr marL="285750" indent="-285750">
              <a:buClr>
                <a:schemeClr val="accent2"/>
              </a:buClr>
              <a:buFont typeface="Arial" panose="020B0604020202020204" pitchFamily="34" charset="0"/>
              <a:buChar char="•"/>
            </a:pPr>
            <a:r>
              <a:rPr kumimoji="1" lang="ja-JP" altLang="en-US" sz="1600">
                <a:latin typeface="+mn-ea"/>
                <a:ea typeface="+mn-ea"/>
              </a:rPr>
              <a:t>マルチレポート（カテゴリー）</a:t>
            </a:r>
            <a:endParaRPr kumimoji="1" lang="ja-JP" altLang="en-US"/>
          </a:p>
        </p:txBody>
      </p:sp>
      <p:sp>
        <p:nvSpPr>
          <p:cNvPr id="7" name="テキスト ボックス 6">
            <a:extLst>
              <a:ext uri="{FF2B5EF4-FFF2-40B4-BE49-F238E27FC236}">
                <a16:creationId xmlns:a16="http://schemas.microsoft.com/office/drawing/2014/main" id="{062B5EB8-C68F-478E-B543-591376DDE3E6}"/>
              </a:ext>
            </a:extLst>
          </p:cNvPr>
          <p:cNvSpPr txBox="1"/>
          <p:nvPr/>
        </p:nvSpPr>
        <p:spPr>
          <a:xfrm>
            <a:off x="499807" y="4796788"/>
            <a:ext cx="10808355" cy="1299010"/>
          </a:xfrm>
          <a:prstGeom prst="rect">
            <a:avLst/>
          </a:prstGeom>
          <a:noFill/>
        </p:spPr>
        <p:txBody>
          <a:bodyPr wrap="square" rtlCol="0">
            <a:spAutoFit/>
          </a:bodyPr>
          <a:lstStyle/>
          <a:p>
            <a:pPr>
              <a:lnSpc>
                <a:spcPct val="150000"/>
              </a:lnSpc>
            </a:pPr>
            <a:r>
              <a:rPr kumimoji="1" lang="ja-JP" altLang="en-US">
                <a:latin typeface="+mn-ea"/>
                <a:ea typeface="+mn-ea"/>
              </a:rPr>
              <a:t>運用管理者となったユーザー</a:t>
            </a:r>
            <a:r>
              <a:rPr kumimoji="1" lang="ja-JP" altLang="en-US"/>
              <a:t>の画面には、権限を持つ管理機能のメニューが表示されます。</a:t>
            </a:r>
            <a:endParaRPr kumimoji="1" lang="en-US" altLang="ja-JP"/>
          </a:p>
          <a:p>
            <a:pPr>
              <a:lnSpc>
                <a:spcPct val="150000"/>
              </a:lnSpc>
            </a:pPr>
            <a:r>
              <a:rPr kumimoji="1" lang="ja-JP" altLang="en-US">
                <a:latin typeface="+mn-ea"/>
                <a:ea typeface="+mn-ea"/>
              </a:rPr>
              <a:t>運用管理</a:t>
            </a:r>
            <a:r>
              <a:rPr lang="ja-JP" altLang="en-US" sz="1800" b="0" i="0">
                <a:solidFill>
                  <a:srgbClr val="000000"/>
                </a:solidFill>
                <a:effectLst/>
                <a:latin typeface="+mn-ea"/>
                <a:ea typeface="+mn-ea"/>
              </a:rPr>
              <a:t>権限は組織、ユーザー、またはロールに付与できます。</a:t>
            </a:r>
            <a:endParaRPr lang="en-US" altLang="ja-JP" sz="1800" b="0" i="0">
              <a:solidFill>
                <a:srgbClr val="000000"/>
              </a:solidFill>
              <a:effectLst/>
              <a:latin typeface="+mn-ea"/>
              <a:ea typeface="+mn-ea"/>
            </a:endParaRPr>
          </a:p>
          <a:p>
            <a:pPr>
              <a:lnSpc>
                <a:spcPct val="150000"/>
              </a:lnSpc>
            </a:pPr>
            <a:r>
              <a:rPr kumimoji="1" lang="ja-JP" altLang="en-US"/>
              <a:t>操作できる項目については、次ページ以降を参照してください。</a:t>
            </a:r>
            <a:endParaRPr kumimoji="1" lang="ja-JP" altLang="en-US" sz="1600"/>
          </a:p>
        </p:txBody>
      </p:sp>
      <p:grpSp>
        <p:nvGrpSpPr>
          <p:cNvPr id="14" name="グループ化 13">
            <a:extLst>
              <a:ext uri="{FF2B5EF4-FFF2-40B4-BE49-F238E27FC236}">
                <a16:creationId xmlns:a16="http://schemas.microsoft.com/office/drawing/2014/main" id="{F1664945-E5FB-DC4A-9029-5755EC939659}"/>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23" name="正方形/長方形 22">
              <a:extLst>
                <a:ext uri="{FF2B5EF4-FFF2-40B4-BE49-F238E27FC236}">
                  <a16:creationId xmlns:a16="http://schemas.microsoft.com/office/drawing/2014/main" id="{926AA07C-607A-2244-9AB9-DB756A895C04}"/>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24" name="図 23">
              <a:extLst>
                <a:ext uri="{FF2B5EF4-FFF2-40B4-BE49-F238E27FC236}">
                  <a16:creationId xmlns:a16="http://schemas.microsoft.com/office/drawing/2014/main" id="{4BCC3010-E34A-4B46-8990-613EB671267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25" name="テキスト ボックス 24">
              <a:extLst>
                <a:ext uri="{FF2B5EF4-FFF2-40B4-BE49-F238E27FC236}">
                  <a16:creationId xmlns:a16="http://schemas.microsoft.com/office/drawing/2014/main" id="{8DC8E8AF-C24C-7F41-82F4-6CADA47392FB}"/>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26" name="正方形/長方形 25">
            <a:extLst>
              <a:ext uri="{FF2B5EF4-FFF2-40B4-BE49-F238E27FC236}">
                <a16:creationId xmlns:a16="http://schemas.microsoft.com/office/drawing/2014/main" id="{D9AB9AA5-AFD1-3B4D-86E6-2626BE891623}"/>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27" name="テキスト ボックス 26">
            <a:extLst>
              <a:ext uri="{FF2B5EF4-FFF2-40B4-BE49-F238E27FC236}">
                <a16:creationId xmlns:a16="http://schemas.microsoft.com/office/drawing/2014/main" id="{A83457A3-B63E-D14F-B0A5-D3D3E85ACE63}"/>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28" name="図 27">
            <a:extLst>
              <a:ext uri="{FF2B5EF4-FFF2-40B4-BE49-F238E27FC236}">
                <a16:creationId xmlns:a16="http://schemas.microsoft.com/office/drawing/2014/main" id="{0953BE2B-47E8-DD41-B995-8947DBDA63B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pic>
        <p:nvPicPr>
          <p:cNvPr id="30" name="図 49">
            <a:extLst>
              <a:ext uri="{FF2B5EF4-FFF2-40B4-BE49-F238E27FC236}">
                <a16:creationId xmlns:a16="http://schemas.microsoft.com/office/drawing/2014/main" id="{7852893E-C958-774D-AB92-E9279D9F743A}"/>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54649" y="2528782"/>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50">
            <a:extLst>
              <a:ext uri="{FF2B5EF4-FFF2-40B4-BE49-F238E27FC236}">
                <a16:creationId xmlns:a16="http://schemas.microsoft.com/office/drawing/2014/main" id="{36BAC6CA-E7CA-3147-ABF2-F90C06DCEB2E}"/>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20277" y="2554563"/>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51">
            <a:extLst>
              <a:ext uri="{FF2B5EF4-FFF2-40B4-BE49-F238E27FC236}">
                <a16:creationId xmlns:a16="http://schemas.microsoft.com/office/drawing/2014/main" id="{4F2BCB80-6518-2542-9C07-C44C0F069D22}"/>
              </a:ext>
              <a:ext uri="{C183D7F6-B498-43B3-948B-1728B52AA6E4}">
                <adec:decorative xmlns:adec="http://schemas.microsoft.com/office/drawing/2017/decorative" val="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51657" y="3696459"/>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58">
            <a:extLst>
              <a:ext uri="{FF2B5EF4-FFF2-40B4-BE49-F238E27FC236}">
                <a16:creationId xmlns:a16="http://schemas.microsoft.com/office/drawing/2014/main" id="{CD3952DF-71F5-9943-9A6E-8447AF2DB5CD}"/>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539041" y="2549596"/>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図 34">
            <a:extLst>
              <a:ext uri="{FF2B5EF4-FFF2-40B4-BE49-F238E27FC236}">
                <a16:creationId xmlns:a16="http://schemas.microsoft.com/office/drawing/2014/main" id="{A4FB58C4-4490-5642-B10A-5831C48EA557}"/>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29742" y="3105156"/>
            <a:ext cx="451219" cy="451219"/>
          </a:xfrm>
          <a:prstGeom prst="rect">
            <a:avLst/>
          </a:prstGeom>
        </p:spPr>
      </p:pic>
      <p:pic>
        <p:nvPicPr>
          <p:cNvPr id="36" name="図 35">
            <a:extLst>
              <a:ext uri="{FF2B5EF4-FFF2-40B4-BE49-F238E27FC236}">
                <a16:creationId xmlns:a16="http://schemas.microsoft.com/office/drawing/2014/main" id="{23FCBD9F-8F7C-CC41-B046-5E017617AE9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48506" y="3753231"/>
            <a:ext cx="430273" cy="430273"/>
          </a:xfrm>
          <a:prstGeom prst="rect">
            <a:avLst/>
          </a:prstGeom>
        </p:spPr>
      </p:pic>
      <p:pic>
        <p:nvPicPr>
          <p:cNvPr id="37" name="図 36">
            <a:extLst>
              <a:ext uri="{FF2B5EF4-FFF2-40B4-BE49-F238E27FC236}">
                <a16:creationId xmlns:a16="http://schemas.microsoft.com/office/drawing/2014/main" id="{8EC6F9F3-71F9-A84E-878F-4661679A656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556857" y="3111257"/>
            <a:ext cx="438150" cy="438150"/>
          </a:xfrm>
          <a:prstGeom prst="rect">
            <a:avLst/>
          </a:prstGeom>
        </p:spPr>
      </p:pic>
      <p:pic>
        <p:nvPicPr>
          <p:cNvPr id="43" name="図 54">
            <a:extLst>
              <a:ext uri="{FF2B5EF4-FFF2-40B4-BE49-F238E27FC236}">
                <a16:creationId xmlns:a16="http://schemas.microsoft.com/office/drawing/2014/main" id="{A05B95FB-0693-5144-95FD-0E90446BD11E}"/>
              </a:ext>
              <a:ext uri="{C183D7F6-B498-43B3-948B-1728B52AA6E4}">
                <adec:decorative xmlns:adec="http://schemas.microsoft.com/office/drawing/2017/decorative" val="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71640" y="3704935"/>
            <a:ext cx="4397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コンテンツ プレースホルダー 3">
            <a:extLst>
              <a:ext uri="{FF2B5EF4-FFF2-40B4-BE49-F238E27FC236}">
                <a16:creationId xmlns:a16="http://schemas.microsoft.com/office/drawing/2014/main" id="{B282B9B3-C13C-0A4A-AD22-A8F4844B6514}"/>
              </a:ext>
              <a:ext uri="{C183D7F6-B498-43B3-948B-1728B52AA6E4}">
                <adec:decorative xmlns:adec="http://schemas.microsoft.com/office/drawing/2017/decorative" val="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571640" y="3090443"/>
            <a:ext cx="4397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33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ポータル</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p:txBody>
          <a:bodyPr>
            <a:normAutofit fontScale="92500" lnSpcReduction="10000"/>
          </a:bodyPr>
          <a:lstStyle/>
          <a:p>
            <a:pPr marL="0" indent="0">
              <a:buNone/>
            </a:pPr>
            <a:r>
              <a:rPr kumimoji="1" lang="ja-JP" altLang="en-US" sz="1900">
                <a:latin typeface="+mn-ea"/>
                <a:ea typeface="+mn-ea"/>
              </a:rPr>
              <a:t>ポータルごとに、運用管理権限を設定します。</a:t>
            </a:r>
            <a:endParaRPr kumimoji="1" lang="en-US" altLang="ja-JP" sz="1900">
              <a:latin typeface="+mn-ea"/>
              <a:ea typeface="+mn-ea"/>
            </a:endParaRPr>
          </a:p>
          <a:p>
            <a:pPr marL="0" indent="0">
              <a:buNone/>
            </a:pPr>
            <a:r>
              <a:rPr kumimoji="1" lang="ja-JP" altLang="en-US" sz="1900">
                <a:latin typeface="+mn-ea"/>
                <a:ea typeface="+mn-ea"/>
              </a:rPr>
              <a:t>運用管理者は「ポータル」画面のオプションアイコンをクリックすると、</a:t>
            </a:r>
            <a:r>
              <a:rPr kumimoji="1" lang="en-US" altLang="ja-JP" sz="1900">
                <a:latin typeface="+mn-ea"/>
                <a:ea typeface="+mn-ea"/>
              </a:rPr>
              <a:t>[</a:t>
            </a:r>
            <a:r>
              <a:rPr kumimoji="1" lang="ja-JP" altLang="en-US" sz="1900">
                <a:latin typeface="+mn-ea"/>
                <a:ea typeface="+mn-ea"/>
              </a:rPr>
              <a:t>ポータルの設定</a:t>
            </a:r>
            <a:r>
              <a:rPr kumimoji="1" lang="en-US" altLang="ja-JP" sz="1900">
                <a:latin typeface="+mn-ea"/>
                <a:ea typeface="+mn-ea"/>
              </a:rPr>
              <a:t>]</a:t>
            </a:r>
            <a:r>
              <a:rPr kumimoji="1" lang="ja-JP" altLang="en-US" sz="1900">
                <a:latin typeface="+mn-ea"/>
                <a:ea typeface="+mn-ea"/>
              </a:rPr>
              <a:t>が表示され、ユーザー画面でポータルを管理できます。</a:t>
            </a:r>
            <a:endParaRPr kumimoji="1" lang="en-US" altLang="ja-JP" sz="1900">
              <a:latin typeface="+mn-ea"/>
              <a:ea typeface="+mn-ea"/>
            </a:endParaRPr>
          </a:p>
          <a:p>
            <a:pPr marL="0" indent="0">
              <a:buNone/>
            </a:pPr>
            <a:endParaRPr lang="en-US" altLang="ja-JP" sz="19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r>
              <a:rPr lang="ja-JP" altLang="en-US" sz="1900">
                <a:solidFill>
                  <a:schemeClr val="tx1">
                    <a:lumMod val="50000"/>
                  </a:schemeClr>
                </a:solidFill>
                <a:latin typeface="+mn-ea"/>
                <a:ea typeface="+mn-ea"/>
                <a:sym typeface="Gill Sans Light" charset="0"/>
              </a:rPr>
              <a:t>組織やプロジェクトなどの管理者に、ポータルの管理を委任できます。</a:t>
            </a:r>
            <a:endParaRPr lang="en-US" altLang="ja-JP" sz="1900">
              <a:solidFill>
                <a:schemeClr val="tx1">
                  <a:lumMod val="50000"/>
                </a:schemeClr>
              </a:solidFill>
              <a:latin typeface="+mn-ea"/>
              <a:ea typeface="+mn-ea"/>
              <a:sym typeface="Gill Sans Light" charset="0"/>
            </a:endParaRPr>
          </a:p>
          <a:p>
            <a:pPr marL="0" indent="0">
              <a:buNone/>
            </a:pPr>
            <a:endParaRPr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66066" y="2495631"/>
            <a:ext cx="8814816" cy="2616101"/>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a:p>
          <a:p>
            <a:pPr marL="285750" indent="-285750">
              <a:buClr>
                <a:schemeClr val="accent2"/>
              </a:buClr>
              <a:buFont typeface="Arial" panose="020B0604020202020204" pitchFamily="34" charset="0"/>
              <a:buChar char="•"/>
            </a:pPr>
            <a:r>
              <a:rPr kumimoji="1" lang="ja-JP" altLang="en-US" sz="1600"/>
              <a:t>ポータル名の変更</a:t>
            </a:r>
          </a:p>
          <a:p>
            <a:pPr marL="285750" indent="-285750">
              <a:buClr>
                <a:schemeClr val="accent2"/>
              </a:buClr>
              <a:buFont typeface="Arial" panose="020B0604020202020204" pitchFamily="34" charset="0"/>
              <a:buChar char="•"/>
            </a:pPr>
            <a:r>
              <a:rPr kumimoji="1" lang="ja-JP" altLang="en-US" sz="1600"/>
              <a:t>ポータルのプレビュー</a:t>
            </a:r>
          </a:p>
          <a:p>
            <a:pPr marL="285750" indent="-285750">
              <a:buClr>
                <a:schemeClr val="accent2"/>
              </a:buClr>
              <a:buFont typeface="Arial" panose="020B0604020202020204" pitchFamily="34" charset="0"/>
              <a:buChar char="•"/>
            </a:pPr>
            <a:r>
              <a:rPr kumimoji="1" lang="ja-JP" altLang="en-US" sz="1600"/>
              <a:t>ポータルのアクセス権の設定</a:t>
            </a:r>
          </a:p>
          <a:p>
            <a:pPr marL="285750" indent="-285750">
              <a:buClr>
                <a:schemeClr val="accent2"/>
              </a:buClr>
              <a:buFont typeface="Arial" panose="020B0604020202020204" pitchFamily="34" charset="0"/>
              <a:buChar char="•"/>
            </a:pPr>
            <a:r>
              <a:rPr kumimoji="1" lang="ja-JP" altLang="en-US" sz="1600"/>
              <a:t>ポータル内のポートレット設定</a:t>
            </a:r>
            <a:r>
              <a:rPr kumimoji="1" lang="en-US" altLang="ja-JP" sz="1600"/>
              <a:t>/</a:t>
            </a:r>
            <a:r>
              <a:rPr kumimoji="1" lang="ja-JP" altLang="en-US" sz="1600"/>
              <a:t>変更</a:t>
            </a:r>
            <a:r>
              <a:rPr kumimoji="1" lang="en-US" altLang="ja-JP" sz="1600"/>
              <a:t>/</a:t>
            </a:r>
            <a:r>
              <a:rPr kumimoji="1" lang="ja-JP" altLang="en-US" sz="1600"/>
              <a:t>削除</a:t>
            </a:r>
          </a:p>
          <a:p>
            <a:pPr marL="285750" indent="-285750">
              <a:buClr>
                <a:schemeClr val="accent2"/>
              </a:buClr>
              <a:buFont typeface="Arial" panose="020B0604020202020204" pitchFamily="34" charset="0"/>
              <a:buChar char="•"/>
            </a:pPr>
            <a:r>
              <a:rPr kumimoji="1" lang="ja-JP" altLang="en-US" sz="1600"/>
              <a:t>ポートレットの</a:t>
            </a:r>
            <a:r>
              <a:rPr kumimoji="1" lang="en-US" altLang="ja-JP" sz="1600"/>
              <a:t>[</a:t>
            </a:r>
            <a:r>
              <a:rPr kumimoji="1" lang="ja-JP" altLang="en-US" sz="1600"/>
              <a:t>公開中</a:t>
            </a:r>
            <a:r>
              <a:rPr kumimoji="1" lang="en-US" altLang="ja-JP" sz="1600"/>
              <a:t>]</a:t>
            </a:r>
            <a:r>
              <a:rPr kumimoji="1" lang="ja-JP" altLang="en-US" sz="1600"/>
              <a:t>または</a:t>
            </a:r>
            <a:r>
              <a:rPr kumimoji="1" lang="en-US" altLang="ja-JP" sz="1600"/>
              <a:t>[</a:t>
            </a:r>
            <a:r>
              <a:rPr kumimoji="1" lang="ja-JP" altLang="en-US" sz="1600"/>
              <a:t>非公開</a:t>
            </a:r>
            <a:r>
              <a:rPr kumimoji="1" lang="en-US" altLang="ja-JP" sz="1600"/>
              <a:t>]</a:t>
            </a:r>
            <a:r>
              <a:rPr kumimoji="1" lang="ja-JP" altLang="en-US" sz="1600"/>
              <a:t>の切替</a:t>
            </a:r>
            <a:endParaRPr kumimoji="1" lang="en-US" altLang="ja-JP" sz="1600"/>
          </a:p>
          <a:p>
            <a:pPr marL="285750" indent="-285750">
              <a:buClr>
                <a:schemeClr val="accent2"/>
              </a:buClr>
              <a:buFont typeface="Arial" panose="020B0604020202020204" pitchFamily="34" charset="0"/>
              <a:buChar char="•"/>
            </a:pPr>
            <a:r>
              <a:rPr kumimoji="1" lang="ja-JP" altLang="en-US" sz="1600"/>
              <a:t>全ポートレットの公開</a:t>
            </a:r>
          </a:p>
          <a:p>
            <a:pPr>
              <a:buClr>
                <a:schemeClr val="accent2"/>
              </a:buClr>
            </a:pPr>
            <a:endParaRPr kumimoji="1" lang="ja-JP" altLang="en-US"/>
          </a:p>
          <a:p>
            <a:pPr>
              <a:buClr>
                <a:schemeClr val="accent2"/>
              </a:buClr>
            </a:pPr>
            <a:r>
              <a:rPr kumimoji="1" lang="en-US" altLang="ja-JP" sz="1400">
                <a:solidFill>
                  <a:srgbClr val="FF0000"/>
                </a:solidFill>
              </a:rPr>
              <a:t>※</a:t>
            </a:r>
            <a:r>
              <a:rPr kumimoji="1" lang="ja-JP" altLang="en-US" sz="1400">
                <a:solidFill>
                  <a:srgbClr val="FF0000"/>
                </a:solidFill>
              </a:rPr>
              <a:t>ポータルの公開</a:t>
            </a:r>
            <a:r>
              <a:rPr kumimoji="1" lang="en-US" altLang="ja-JP" sz="1400">
                <a:solidFill>
                  <a:srgbClr val="FF0000"/>
                </a:solidFill>
              </a:rPr>
              <a:t>/</a:t>
            </a:r>
            <a:r>
              <a:rPr kumimoji="1" lang="ja-JP" altLang="en-US" sz="1400">
                <a:solidFill>
                  <a:srgbClr val="FF0000"/>
                </a:solidFill>
              </a:rPr>
              <a:t>削除はできません。</a:t>
            </a:r>
          </a:p>
        </p:txBody>
      </p:sp>
      <p:sp>
        <p:nvSpPr>
          <p:cNvPr id="17" name="テキスト ボックス 16">
            <a:extLst>
              <a:ext uri="{FF2B5EF4-FFF2-40B4-BE49-F238E27FC236}">
                <a16:creationId xmlns:a16="http://schemas.microsoft.com/office/drawing/2014/main" id="{727ABFCF-7A12-4636-BC6C-106741B412BB}"/>
              </a:ext>
            </a:extLst>
          </p:cNvPr>
          <p:cNvSpPr txBox="1"/>
          <p:nvPr/>
        </p:nvSpPr>
        <p:spPr>
          <a:xfrm>
            <a:off x="5486400" y="5904228"/>
            <a:ext cx="6705600"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2"/>
              </a:rPr>
              <a:t>https://jp.cybozu.help/g/ja/admin/application/portal/settings/prtl_privilege.html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3"/>
              </a:rPr>
              <a:t>https://jp.cybozu.help/g5/ja/admin/application/portal/settings/prtl_privilege.html</a:t>
            </a:r>
            <a:endParaRPr kumimoji="1" lang="ja-JP" altLang="en-US" sz="1000">
              <a:latin typeface="+mn-ea"/>
            </a:endParaRPr>
          </a:p>
        </p:txBody>
      </p:sp>
      <p:grpSp>
        <p:nvGrpSpPr>
          <p:cNvPr id="18" name="グループ化 17">
            <a:extLst>
              <a:ext uri="{FF2B5EF4-FFF2-40B4-BE49-F238E27FC236}">
                <a16:creationId xmlns:a16="http://schemas.microsoft.com/office/drawing/2014/main" id="{BBCBD794-93AD-6845-9714-B524FB9CA29F}"/>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9" name="正方形/長方形 18">
              <a:extLst>
                <a:ext uri="{FF2B5EF4-FFF2-40B4-BE49-F238E27FC236}">
                  <a16:creationId xmlns:a16="http://schemas.microsoft.com/office/drawing/2014/main" id="{38DE36EB-D8DF-634B-B2BE-7E35DAA304CB}"/>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20" name="図 19">
              <a:extLst>
                <a:ext uri="{FF2B5EF4-FFF2-40B4-BE49-F238E27FC236}">
                  <a16:creationId xmlns:a16="http://schemas.microsoft.com/office/drawing/2014/main" id="{3E4E0C8A-AEE5-934D-960F-527C88A28E8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27" name="テキスト ボックス 26">
              <a:extLst>
                <a:ext uri="{FF2B5EF4-FFF2-40B4-BE49-F238E27FC236}">
                  <a16:creationId xmlns:a16="http://schemas.microsoft.com/office/drawing/2014/main" id="{1C7EDD6D-AB3E-0D4E-85ED-F8A65EFC4F4C}"/>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28" name="正方形/長方形 27">
            <a:extLst>
              <a:ext uri="{FF2B5EF4-FFF2-40B4-BE49-F238E27FC236}">
                <a16:creationId xmlns:a16="http://schemas.microsoft.com/office/drawing/2014/main" id="{7FF2AFCC-8DAD-CA41-820B-D2EA451E6564}"/>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29" name="テキスト ボックス 28">
            <a:extLst>
              <a:ext uri="{FF2B5EF4-FFF2-40B4-BE49-F238E27FC236}">
                <a16:creationId xmlns:a16="http://schemas.microsoft.com/office/drawing/2014/main" id="{AB9188F0-3258-D54A-9E23-FADAD42808E2}"/>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30" name="図 29">
            <a:extLst>
              <a:ext uri="{FF2B5EF4-FFF2-40B4-BE49-F238E27FC236}">
                <a16:creationId xmlns:a16="http://schemas.microsoft.com/office/drawing/2014/main" id="{93872694-C841-7643-9F58-638B3121BAC7}"/>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grpSp>
        <p:nvGrpSpPr>
          <p:cNvPr id="31" name="グループ化 30">
            <a:extLst>
              <a:ext uri="{FF2B5EF4-FFF2-40B4-BE49-F238E27FC236}">
                <a16:creationId xmlns:a16="http://schemas.microsoft.com/office/drawing/2014/main" id="{1CCE8ADB-53F3-C54A-AA18-324579C678C3}"/>
              </a:ext>
              <a:ext uri="{C183D7F6-B498-43B3-948B-1728B52AA6E4}">
                <adec:decorative xmlns:adec="http://schemas.microsoft.com/office/drawing/2017/decorative" val="1"/>
              </a:ext>
            </a:extLst>
          </p:cNvPr>
          <p:cNvGrpSpPr/>
          <p:nvPr/>
        </p:nvGrpSpPr>
        <p:grpSpPr>
          <a:xfrm>
            <a:off x="6709615" y="2142702"/>
            <a:ext cx="4746317" cy="2814365"/>
            <a:chOff x="12738066" y="5446138"/>
            <a:chExt cx="4746317" cy="2814365"/>
          </a:xfrm>
        </p:grpSpPr>
        <p:pic>
          <p:nvPicPr>
            <p:cNvPr id="32" name="図 31" descr="グラフィカル ユーザー インターフェイス, テキスト, Web サイト&#10;&#10;自動的に生成された説明">
              <a:extLst>
                <a:ext uri="{FF2B5EF4-FFF2-40B4-BE49-F238E27FC236}">
                  <a16:creationId xmlns:a16="http://schemas.microsoft.com/office/drawing/2014/main" id="{CA055791-256E-E746-9371-3D3A2139E1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38066" y="5446138"/>
              <a:ext cx="4746317" cy="2814365"/>
            </a:xfrm>
            <a:prstGeom prst="rect">
              <a:avLst/>
            </a:prstGeom>
          </p:spPr>
        </p:pic>
        <p:sp>
          <p:nvSpPr>
            <p:cNvPr id="33" name="正方形/長方形 32">
              <a:extLst>
                <a:ext uri="{FF2B5EF4-FFF2-40B4-BE49-F238E27FC236}">
                  <a16:creationId xmlns:a16="http://schemas.microsoft.com/office/drawing/2014/main" id="{368015CD-DDFE-5144-8A7F-5DDEE88DDBD3}"/>
                </a:ext>
              </a:extLst>
            </p:cNvPr>
            <p:cNvSpPr/>
            <p:nvPr/>
          </p:nvSpPr>
          <p:spPr>
            <a:xfrm>
              <a:off x="16661039" y="5959120"/>
              <a:ext cx="823343" cy="5327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20">
              <a:extLst>
                <a:ext uri="{FF2B5EF4-FFF2-40B4-BE49-F238E27FC236}">
                  <a16:creationId xmlns:a16="http://schemas.microsoft.com/office/drawing/2014/main" id="{06FB66E4-BCEE-C445-B217-0E57E47FDE14}"/>
                </a:ext>
                <a:ext uri="{C183D7F6-B498-43B3-948B-1728B52AA6E4}">
                  <adec:decorative xmlns:adec="http://schemas.microsoft.com/office/drawing/2017/decorative" val="1"/>
                </a:ext>
              </a:extLst>
            </p:cNvPr>
            <p:cNvSpPr/>
            <p:nvPr/>
          </p:nvSpPr>
          <p:spPr>
            <a:xfrm>
              <a:off x="13202929" y="6202630"/>
              <a:ext cx="2912045" cy="182964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コネクタ 34">
              <a:extLst>
                <a:ext uri="{FF2B5EF4-FFF2-40B4-BE49-F238E27FC236}">
                  <a16:creationId xmlns:a16="http://schemas.microsoft.com/office/drawing/2014/main" id="{092FA392-8ABE-E649-9E7D-9882E66F1BD9}"/>
                </a:ext>
              </a:extLst>
            </p:cNvPr>
            <p:cNvCxnSpPr>
              <a:cxnSpLocks/>
              <a:stCxn id="34" idx="0"/>
            </p:cNvCxnSpPr>
            <p:nvPr/>
          </p:nvCxnSpPr>
          <p:spPr>
            <a:xfrm flipV="1">
              <a:off x="14658952" y="5959120"/>
              <a:ext cx="2002086" cy="24351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36" name="直線コネクタ 35">
              <a:extLst>
                <a:ext uri="{FF2B5EF4-FFF2-40B4-BE49-F238E27FC236}">
                  <a16:creationId xmlns:a16="http://schemas.microsoft.com/office/drawing/2014/main" id="{E0D7B28D-DD8B-2148-8639-5591602B050C}"/>
                </a:ext>
              </a:extLst>
            </p:cNvPr>
            <p:cNvCxnSpPr>
              <a:cxnSpLocks/>
            </p:cNvCxnSpPr>
            <p:nvPr/>
          </p:nvCxnSpPr>
          <p:spPr>
            <a:xfrm flipV="1">
              <a:off x="15924810" y="6491851"/>
              <a:ext cx="736228" cy="1138256"/>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37" name="図 36" descr="テキスト&#10;&#10;自動的に生成された説明">
              <a:extLst>
                <a:ext uri="{FF2B5EF4-FFF2-40B4-BE49-F238E27FC236}">
                  <a16:creationId xmlns:a16="http://schemas.microsoft.com/office/drawing/2014/main" id="{B925F8F5-EAE2-464A-BF91-E8EF1AE43A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27421" y="6506714"/>
              <a:ext cx="1663062" cy="1123393"/>
            </a:xfrm>
            <a:prstGeom prst="rect">
              <a:avLst/>
            </a:prstGeom>
          </p:spPr>
        </p:pic>
        <p:sp>
          <p:nvSpPr>
            <p:cNvPr id="38" name="正方形/長方形 37">
              <a:extLst>
                <a:ext uri="{FF2B5EF4-FFF2-40B4-BE49-F238E27FC236}">
                  <a16:creationId xmlns:a16="http://schemas.microsoft.com/office/drawing/2014/main" id="{CD199B96-FC4B-6A42-AA58-FC25E918D982}"/>
                </a:ext>
              </a:extLst>
            </p:cNvPr>
            <p:cNvSpPr/>
            <p:nvPr/>
          </p:nvSpPr>
          <p:spPr>
            <a:xfrm>
              <a:off x="13835608" y="6762341"/>
              <a:ext cx="1654875" cy="31702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887701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DE666B-E7D4-44E9-9A90-016742A39EB1}"/>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ポートレットグループ</a:t>
            </a:r>
            <a:r>
              <a:rPr kumimoji="1" lang="en-US" altLang="ja-JP"/>
              <a:t>–</a:t>
            </a:r>
            <a:endParaRPr kumimoji="1" lang="ja-JP" altLang="en-US"/>
          </a:p>
        </p:txBody>
      </p:sp>
      <p:sp>
        <p:nvSpPr>
          <p:cNvPr id="4" name="テキスト プレースホルダー 1">
            <a:extLst>
              <a:ext uri="{FF2B5EF4-FFF2-40B4-BE49-F238E27FC236}">
                <a16:creationId xmlns:a16="http://schemas.microsoft.com/office/drawing/2014/main" id="{54861869-55B1-40ED-B9D0-80AD7A4E5731}"/>
              </a:ext>
            </a:extLst>
          </p:cNvPr>
          <p:cNvSpPr txBox="1">
            <a:spLocks/>
          </p:cNvSpPr>
          <p:nvPr/>
        </p:nvSpPr>
        <p:spPr>
          <a:xfrm>
            <a:off x="539250" y="961770"/>
            <a:ext cx="11272019" cy="4956761"/>
          </a:xfrm>
          <a:prstGeom prst="rect">
            <a:avLst/>
          </a:prstGeom>
        </p:spPr>
        <p:txBody>
          <a:bodyPr vert="horz" lIns="91440" tIns="45720" rIns="91440" bIns="45720" rtlCol="0">
            <a:normAutofit fontScale="92500" lnSpcReduction="10000"/>
          </a:bodyPr>
          <a:lstStyle>
            <a:lvl1pPr marL="269861" indent="-269861" algn="l" defTabSz="914377" rtl="0" eaLnBrk="1" latinLnBrk="0" hangingPunct="1">
              <a:lnSpc>
                <a:spcPct val="130000"/>
              </a:lnSpc>
              <a:spcBef>
                <a:spcPts val="1000"/>
              </a:spcBef>
              <a:buClr>
                <a:schemeClr val="accent2"/>
              </a:buClr>
              <a:buFont typeface="Wingdings" pitchFamily="2" charset="2"/>
              <a:buChar char="l"/>
              <a:tabLst/>
              <a:defRPr kumimoji="1" sz="1867" b="0" i="0" kern="1200">
                <a:solidFill>
                  <a:schemeClr val="tx1"/>
                </a:solidFill>
                <a:latin typeface="Yu Gothic Medium" panose="020B0400000000000000" pitchFamily="34" charset="-128"/>
                <a:ea typeface="Yu Gothic Medium" panose="020B0400000000000000" pitchFamily="34" charset="-128"/>
                <a:cs typeface="+mn-cs"/>
              </a:defRPr>
            </a:lvl1pPr>
            <a:lvl2pPr marL="676242" indent="-219064" algn="l" defTabSz="914377" rtl="0" eaLnBrk="1" latinLnBrk="0" hangingPunct="1">
              <a:lnSpc>
                <a:spcPct val="130000"/>
              </a:lnSpc>
              <a:spcBef>
                <a:spcPts val="500"/>
              </a:spcBef>
              <a:buClr>
                <a:schemeClr val="accent3"/>
              </a:buClr>
              <a:buFont typeface="Arial" panose="020B0604020202020204" pitchFamily="34" charset="0"/>
              <a:buChar char="•"/>
              <a:tabLst/>
              <a:defRPr kumimoji="1" sz="1600" b="0" i="0" kern="1200">
                <a:solidFill>
                  <a:schemeClr val="tx1"/>
                </a:solidFill>
                <a:latin typeface="Yu Gothic" panose="020B0400000000000000" pitchFamily="34" charset="-128"/>
                <a:ea typeface="Yu Gothic" panose="020B0400000000000000" pitchFamily="34" charset="-128"/>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1600"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467" b="0" i="0" kern="1200">
                <a:solidFill>
                  <a:schemeClr val="tx1">
                    <a:lumMod val="60000"/>
                    <a:lumOff val="40000"/>
                  </a:schemeClr>
                </a:solidFill>
                <a:latin typeface="Yu Gothic" panose="020B0400000000000000" pitchFamily="34" charset="-128"/>
                <a:ea typeface="Yu Gothic" panose="020B0400000000000000" pitchFamily="34" charset="-128"/>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900">
                <a:latin typeface="+mn-ea"/>
                <a:ea typeface="+mn-ea"/>
              </a:rPr>
              <a:t>ポートレットグループごとに運用管理者を設定できます。</a:t>
            </a:r>
            <a:endParaRPr lang="en-US" altLang="ja-JP" sz="1900">
              <a:latin typeface="+mn-ea"/>
              <a:ea typeface="+mn-ea"/>
            </a:endParaRPr>
          </a:p>
          <a:p>
            <a:pPr marL="0" indent="0">
              <a:buFont typeface="Wingdings" pitchFamily="2" charset="2"/>
              <a:buNone/>
            </a:pPr>
            <a:r>
              <a:rPr lang="ja-JP" altLang="en-US" sz="1900">
                <a:latin typeface="+mn-ea"/>
                <a:ea typeface="+mn-ea"/>
              </a:rPr>
              <a:t>運用管理者は、「ポータル」画面のオプションアイコンをクリックすると、</a:t>
            </a:r>
            <a:r>
              <a:rPr lang="en-US" altLang="ja-JP" sz="1900">
                <a:latin typeface="+mn-ea"/>
                <a:ea typeface="+mn-ea"/>
              </a:rPr>
              <a:t>[HTML</a:t>
            </a:r>
            <a:r>
              <a:rPr lang="ja-JP" altLang="en-US" sz="1900">
                <a:latin typeface="+mn-ea"/>
                <a:ea typeface="+mn-ea"/>
              </a:rPr>
              <a:t>ポートレットの設定</a:t>
            </a:r>
            <a:r>
              <a:rPr lang="en-US" altLang="ja-JP" sz="1900">
                <a:latin typeface="+mn-ea"/>
                <a:ea typeface="+mn-ea"/>
              </a:rPr>
              <a:t>]</a:t>
            </a:r>
            <a:r>
              <a:rPr lang="ja-JP" altLang="en-US" sz="1900">
                <a:latin typeface="+mn-ea"/>
                <a:ea typeface="+mn-ea"/>
              </a:rPr>
              <a:t>が表示され、ユーザー画面で</a:t>
            </a:r>
            <a:r>
              <a:rPr lang="en-US" altLang="ja-JP" sz="1900">
                <a:latin typeface="+mn-ea"/>
                <a:ea typeface="+mn-ea"/>
              </a:rPr>
              <a:t>HTML</a:t>
            </a:r>
            <a:r>
              <a:rPr lang="ja-JP" altLang="en-US" sz="1900">
                <a:latin typeface="+mn-ea"/>
                <a:ea typeface="+mn-ea"/>
              </a:rPr>
              <a:t>ポートレットを管理できます。</a:t>
            </a:r>
            <a:endParaRPr lang="en-US" altLang="ja-JP" sz="19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endParaRPr lang="en-US" altLang="ja-JP" sz="1000">
              <a:latin typeface="+mn-ea"/>
              <a:ea typeface="+mn-ea"/>
            </a:endParaRPr>
          </a:p>
          <a:p>
            <a:pPr marL="0" indent="0">
              <a:buFont typeface="Wingdings" pitchFamily="2" charset="2"/>
              <a:buNone/>
            </a:pPr>
            <a:r>
              <a:rPr lang="ja-JP" altLang="en-US" sz="1900">
                <a:latin typeface="+mn-ea"/>
                <a:ea typeface="+mn-ea"/>
              </a:rPr>
              <a:t>ポートレットグループを設定すると、</a:t>
            </a:r>
            <a:r>
              <a:rPr lang="en-US" altLang="ja-JP" sz="1900">
                <a:latin typeface="+mn-ea"/>
                <a:ea typeface="+mn-ea"/>
              </a:rPr>
              <a:t>HTML</a:t>
            </a:r>
            <a:r>
              <a:rPr lang="ja-JP" altLang="en-US" sz="1900">
                <a:latin typeface="+mn-ea"/>
                <a:ea typeface="+mn-ea"/>
              </a:rPr>
              <a:t>ポートレットを使用する目的などでグループ化し、ポータルを作成するときにすばやくポートレットを選択できます。</a:t>
            </a:r>
            <a:endParaRPr lang="en-US" altLang="ja-JP" sz="1900">
              <a:latin typeface="+mn-ea"/>
              <a:ea typeface="+mn-ea"/>
            </a:endParaRPr>
          </a:p>
        </p:txBody>
      </p:sp>
      <p:sp>
        <p:nvSpPr>
          <p:cNvPr id="5" name="テキスト ボックス 4">
            <a:extLst>
              <a:ext uri="{FF2B5EF4-FFF2-40B4-BE49-F238E27FC236}">
                <a16:creationId xmlns:a16="http://schemas.microsoft.com/office/drawing/2014/main" id="{D919E7D4-E269-4675-A19C-FA425367092A}"/>
              </a:ext>
            </a:extLst>
          </p:cNvPr>
          <p:cNvSpPr txBox="1"/>
          <p:nvPr/>
        </p:nvSpPr>
        <p:spPr>
          <a:xfrm>
            <a:off x="1073020" y="2424977"/>
            <a:ext cx="8866709" cy="2123658"/>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a:p>
          <a:p>
            <a:pPr marL="285750" indent="-285750">
              <a:buClr>
                <a:schemeClr val="accent2"/>
              </a:buClr>
              <a:buFont typeface="Arial" panose="020B0604020202020204" pitchFamily="34" charset="0"/>
              <a:buChar char="•"/>
            </a:pPr>
            <a:r>
              <a:rPr kumimoji="1" lang="en-US" altLang="ja-JP" sz="1600"/>
              <a:t>HTML</a:t>
            </a:r>
            <a:r>
              <a:rPr kumimoji="1" lang="ja-JP" altLang="en-US" sz="1600"/>
              <a:t>ポートレットの追加</a:t>
            </a:r>
            <a:r>
              <a:rPr kumimoji="1" lang="en-US" altLang="ja-JP" sz="1600"/>
              <a:t>/</a:t>
            </a:r>
            <a:r>
              <a:rPr kumimoji="1" lang="ja-JP" altLang="en-US" sz="1600"/>
              <a:t>変更</a:t>
            </a:r>
            <a:r>
              <a:rPr kumimoji="1" lang="en-US" altLang="ja-JP" sz="1600"/>
              <a:t>/</a:t>
            </a:r>
            <a:r>
              <a:rPr kumimoji="1" lang="ja-JP" altLang="en-US" sz="1600"/>
              <a:t>削除</a:t>
            </a:r>
            <a:endParaRPr kumimoji="1" lang="en-US" altLang="ja-JP" sz="1600"/>
          </a:p>
          <a:p>
            <a:pPr marL="285750" indent="-285750">
              <a:buClr>
                <a:schemeClr val="accent2"/>
              </a:buClr>
              <a:buFont typeface="Arial" panose="020B0604020202020204" pitchFamily="34" charset="0"/>
              <a:buChar char="•"/>
            </a:pPr>
            <a:r>
              <a:rPr kumimoji="1" lang="en-US" altLang="ja-JP" sz="1600"/>
              <a:t>HTML</a:t>
            </a:r>
            <a:r>
              <a:rPr kumimoji="1" lang="ja-JP" altLang="en-US" sz="1600"/>
              <a:t>ポートレットの表示確認</a:t>
            </a:r>
            <a:endParaRPr kumimoji="1" lang="en-US" altLang="ja-JP" sz="1600"/>
          </a:p>
          <a:p>
            <a:pPr marL="285750" indent="-285750">
              <a:buClr>
                <a:schemeClr val="accent2"/>
              </a:buClr>
              <a:buFont typeface="Arial" panose="020B0604020202020204" pitchFamily="34" charset="0"/>
              <a:buChar char="•"/>
            </a:pPr>
            <a:r>
              <a:rPr kumimoji="1" lang="en-US" altLang="ja-JP" sz="1600"/>
              <a:t>JavaScript / CSS</a:t>
            </a:r>
            <a:r>
              <a:rPr kumimoji="1" lang="ja-JP" altLang="en-US" sz="1600"/>
              <a:t>によるカスタマイズ</a:t>
            </a:r>
            <a:endParaRPr kumimoji="1" lang="en-US" altLang="ja-JP" sz="1600"/>
          </a:p>
          <a:p>
            <a:pPr marL="285750" indent="-285750">
              <a:buClr>
                <a:schemeClr val="accent2"/>
              </a:buClr>
              <a:buFont typeface="Arial" panose="020B0604020202020204" pitchFamily="34" charset="0"/>
              <a:buChar char="•"/>
            </a:pPr>
            <a:r>
              <a:rPr kumimoji="1" lang="en-US" altLang="ja-JP" sz="1600"/>
              <a:t>HTML</a:t>
            </a:r>
            <a:r>
              <a:rPr kumimoji="1" lang="ja-JP" altLang="en-US" sz="1600"/>
              <a:t>ポートレットデータを</a:t>
            </a:r>
            <a:r>
              <a:rPr kumimoji="1" lang="en-US" altLang="ja-JP" sz="1600"/>
              <a:t>XML</a:t>
            </a:r>
            <a:r>
              <a:rPr kumimoji="1" lang="ja-JP" altLang="en-US" sz="1600"/>
              <a:t>ファイルで管理する</a:t>
            </a:r>
            <a:endParaRPr kumimoji="1" lang="en-US" altLang="ja-JP" sz="1600"/>
          </a:p>
          <a:p>
            <a:pPr marL="285750" indent="-285750">
              <a:buClr>
                <a:schemeClr val="accent2"/>
              </a:buClr>
              <a:buFont typeface="Arial" panose="020B0604020202020204" pitchFamily="34" charset="0"/>
              <a:buChar char="•"/>
            </a:pPr>
            <a:r>
              <a:rPr kumimoji="1" lang="en-US" altLang="ja-JP" sz="1600"/>
              <a:t>HTML</a:t>
            </a:r>
            <a:r>
              <a:rPr kumimoji="1" lang="ja-JP" altLang="en-US" sz="1600"/>
              <a:t>ポートレット名を</a:t>
            </a:r>
            <a:r>
              <a:rPr kumimoji="1" lang="en-US" altLang="ja-JP" sz="1600"/>
              <a:t>CSV</a:t>
            </a:r>
            <a:r>
              <a:rPr kumimoji="1" lang="ja-JP" altLang="en-US" sz="1600"/>
              <a:t>ファイルで管理する</a:t>
            </a:r>
            <a:endParaRPr kumimoji="1" lang="en-US" altLang="ja-JP" sz="1600"/>
          </a:p>
          <a:p>
            <a:pPr marL="285750" indent="-285750">
              <a:buClr>
                <a:schemeClr val="accent2"/>
              </a:buClr>
              <a:buFont typeface="Arial" panose="020B0604020202020204" pitchFamily="34" charset="0"/>
              <a:buChar char="•"/>
            </a:pPr>
            <a:endParaRPr kumimoji="1" lang="en-US" altLang="ja-JP"/>
          </a:p>
        </p:txBody>
      </p:sp>
      <p:sp>
        <p:nvSpPr>
          <p:cNvPr id="15" name="テキスト ボックス 14">
            <a:extLst>
              <a:ext uri="{FF2B5EF4-FFF2-40B4-BE49-F238E27FC236}">
                <a16:creationId xmlns:a16="http://schemas.microsoft.com/office/drawing/2014/main" id="{E45F33A2-66B9-4EEB-9F42-2BD788EC623D}"/>
              </a:ext>
            </a:extLst>
          </p:cNvPr>
          <p:cNvSpPr txBox="1"/>
          <p:nvPr/>
        </p:nvSpPr>
        <p:spPr>
          <a:xfrm>
            <a:off x="5831633" y="5852973"/>
            <a:ext cx="6360367"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2"/>
              </a:rPr>
              <a:t>https://jp.cybozu.help/g/ja/admin/application/portal/portlet/privilege.html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3"/>
              </a:rPr>
              <a:t>https://jp.cybozu.help/g5/ja/admin/application/portal/portlet/privilege.html</a:t>
            </a:r>
            <a:endParaRPr kumimoji="1" lang="ja-JP" altLang="en-US" sz="1000">
              <a:latin typeface="+mn-ea"/>
            </a:endParaRPr>
          </a:p>
        </p:txBody>
      </p:sp>
      <p:grpSp>
        <p:nvGrpSpPr>
          <p:cNvPr id="16" name="グループ化 15">
            <a:extLst>
              <a:ext uri="{FF2B5EF4-FFF2-40B4-BE49-F238E27FC236}">
                <a16:creationId xmlns:a16="http://schemas.microsoft.com/office/drawing/2014/main" id="{D1F85E1A-948F-FE4E-8F6E-7FA14F16125A}"/>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7" name="正方形/長方形 16">
              <a:extLst>
                <a:ext uri="{FF2B5EF4-FFF2-40B4-BE49-F238E27FC236}">
                  <a16:creationId xmlns:a16="http://schemas.microsoft.com/office/drawing/2014/main" id="{C87DFB38-6F26-C243-8EF5-A034F648B748}"/>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9" name="図 18">
              <a:extLst>
                <a:ext uri="{FF2B5EF4-FFF2-40B4-BE49-F238E27FC236}">
                  <a16:creationId xmlns:a16="http://schemas.microsoft.com/office/drawing/2014/main" id="{BF066020-AF7B-3446-AF1F-64B0D77F623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20" name="テキスト ボックス 19">
              <a:extLst>
                <a:ext uri="{FF2B5EF4-FFF2-40B4-BE49-F238E27FC236}">
                  <a16:creationId xmlns:a16="http://schemas.microsoft.com/office/drawing/2014/main" id="{08D9893D-BFEC-C94F-8CF2-C537E68E133E}"/>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22" name="正方形/長方形 21">
            <a:extLst>
              <a:ext uri="{FF2B5EF4-FFF2-40B4-BE49-F238E27FC236}">
                <a16:creationId xmlns:a16="http://schemas.microsoft.com/office/drawing/2014/main" id="{B0854B40-6F8C-374B-A45A-2A0DA65E0F39}"/>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23" name="テキスト ボックス 22">
            <a:extLst>
              <a:ext uri="{FF2B5EF4-FFF2-40B4-BE49-F238E27FC236}">
                <a16:creationId xmlns:a16="http://schemas.microsoft.com/office/drawing/2014/main" id="{E2C4C934-D54C-A247-AE15-1585DF2835E9}"/>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24" name="図 23">
            <a:extLst>
              <a:ext uri="{FF2B5EF4-FFF2-40B4-BE49-F238E27FC236}">
                <a16:creationId xmlns:a16="http://schemas.microsoft.com/office/drawing/2014/main" id="{DB9C3C57-96D7-564B-8D3B-DDAD22014DC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grpSp>
        <p:nvGrpSpPr>
          <p:cNvPr id="54" name="グループ化 53">
            <a:extLst>
              <a:ext uri="{FF2B5EF4-FFF2-40B4-BE49-F238E27FC236}">
                <a16:creationId xmlns:a16="http://schemas.microsoft.com/office/drawing/2014/main" id="{FFE03634-42BE-E940-8C9A-12F96D341CEB}"/>
              </a:ext>
              <a:ext uri="{C183D7F6-B498-43B3-948B-1728B52AA6E4}">
                <adec:decorative xmlns:adec="http://schemas.microsoft.com/office/drawing/2017/decorative" val="1"/>
              </a:ext>
            </a:extLst>
          </p:cNvPr>
          <p:cNvGrpSpPr/>
          <p:nvPr/>
        </p:nvGrpSpPr>
        <p:grpSpPr>
          <a:xfrm>
            <a:off x="6709615" y="2142702"/>
            <a:ext cx="4746317" cy="2814365"/>
            <a:chOff x="12738066" y="5446138"/>
            <a:chExt cx="4746317" cy="2814365"/>
          </a:xfrm>
        </p:grpSpPr>
        <p:pic>
          <p:nvPicPr>
            <p:cNvPr id="46" name="図 45" descr="グラフィカル ユーザー インターフェイス, テキスト, Web サイト&#10;&#10;自動的に生成された説明">
              <a:extLst>
                <a:ext uri="{FF2B5EF4-FFF2-40B4-BE49-F238E27FC236}">
                  <a16:creationId xmlns:a16="http://schemas.microsoft.com/office/drawing/2014/main" id="{155D7C48-715B-2C4B-9078-0C40816BFE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738066" y="5446138"/>
              <a:ext cx="4746317" cy="2814365"/>
            </a:xfrm>
            <a:prstGeom prst="rect">
              <a:avLst/>
            </a:prstGeom>
          </p:spPr>
        </p:pic>
        <p:sp>
          <p:nvSpPr>
            <p:cNvPr id="36" name="正方形/長方形 35">
              <a:extLst>
                <a:ext uri="{FF2B5EF4-FFF2-40B4-BE49-F238E27FC236}">
                  <a16:creationId xmlns:a16="http://schemas.microsoft.com/office/drawing/2014/main" id="{F2872F2D-E417-B24C-B581-AB5C150480EF}"/>
                </a:ext>
              </a:extLst>
            </p:cNvPr>
            <p:cNvSpPr/>
            <p:nvPr/>
          </p:nvSpPr>
          <p:spPr>
            <a:xfrm>
              <a:off x="16661039" y="5959120"/>
              <a:ext cx="823343" cy="53273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20">
              <a:extLst>
                <a:ext uri="{FF2B5EF4-FFF2-40B4-BE49-F238E27FC236}">
                  <a16:creationId xmlns:a16="http://schemas.microsoft.com/office/drawing/2014/main" id="{78A7C3A3-877D-B74F-AB4A-1BF6835BB876}"/>
                </a:ext>
                <a:ext uri="{C183D7F6-B498-43B3-948B-1728B52AA6E4}">
                  <adec:decorative xmlns:adec="http://schemas.microsoft.com/office/drawing/2017/decorative" val="1"/>
                </a:ext>
              </a:extLst>
            </p:cNvPr>
            <p:cNvSpPr/>
            <p:nvPr/>
          </p:nvSpPr>
          <p:spPr>
            <a:xfrm>
              <a:off x="13202929" y="6202630"/>
              <a:ext cx="2912045" cy="1829644"/>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AAA96057-6818-AB4B-B2CA-30111F174150}"/>
                </a:ext>
              </a:extLst>
            </p:cNvPr>
            <p:cNvCxnSpPr>
              <a:cxnSpLocks/>
              <a:stCxn id="37" idx="0"/>
            </p:cNvCxnSpPr>
            <p:nvPr/>
          </p:nvCxnSpPr>
          <p:spPr>
            <a:xfrm flipV="1">
              <a:off x="14658952" y="5959120"/>
              <a:ext cx="2002086" cy="24351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40" name="直線コネクタ 39">
              <a:extLst>
                <a:ext uri="{FF2B5EF4-FFF2-40B4-BE49-F238E27FC236}">
                  <a16:creationId xmlns:a16="http://schemas.microsoft.com/office/drawing/2014/main" id="{D7218D2E-3FCC-814B-93CC-8262DEFD1DBE}"/>
                </a:ext>
              </a:extLst>
            </p:cNvPr>
            <p:cNvCxnSpPr>
              <a:cxnSpLocks/>
            </p:cNvCxnSpPr>
            <p:nvPr/>
          </p:nvCxnSpPr>
          <p:spPr>
            <a:xfrm flipV="1">
              <a:off x="15924810" y="6491851"/>
              <a:ext cx="736228" cy="1138256"/>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48" name="図 47" descr="テキスト&#10;&#10;自動的に生成された説明">
              <a:extLst>
                <a:ext uri="{FF2B5EF4-FFF2-40B4-BE49-F238E27FC236}">
                  <a16:creationId xmlns:a16="http://schemas.microsoft.com/office/drawing/2014/main" id="{68BD8D20-375E-9841-ACE1-502EEBBBD1A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827421" y="6506714"/>
              <a:ext cx="1663062" cy="1123393"/>
            </a:xfrm>
            <a:prstGeom prst="rect">
              <a:avLst/>
            </a:prstGeom>
          </p:spPr>
        </p:pic>
        <p:sp>
          <p:nvSpPr>
            <p:cNvPr id="53" name="正方形/長方形 52">
              <a:extLst>
                <a:ext uri="{FF2B5EF4-FFF2-40B4-BE49-F238E27FC236}">
                  <a16:creationId xmlns:a16="http://schemas.microsoft.com/office/drawing/2014/main" id="{5CF39C76-4685-DE43-A42A-761242BF4BEF}"/>
                </a:ext>
              </a:extLst>
            </p:cNvPr>
            <p:cNvSpPr/>
            <p:nvPr/>
          </p:nvSpPr>
          <p:spPr>
            <a:xfrm>
              <a:off x="13835608" y="6966725"/>
              <a:ext cx="1654875" cy="37222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89047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リンク集</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5" y="1139037"/>
            <a:ext cx="11218009" cy="5383061"/>
          </a:xfrm>
        </p:spPr>
        <p:txBody>
          <a:bodyPr>
            <a:noAutofit/>
          </a:bodyPr>
          <a:lstStyle/>
          <a:p>
            <a:pPr marL="0" indent="0">
              <a:buNone/>
            </a:pPr>
            <a:r>
              <a:rPr lang="ja-JP" altLang="en-US" sz="1800" b="0" i="0">
                <a:solidFill>
                  <a:srgbClr val="000000"/>
                </a:solidFill>
                <a:effectLst/>
                <a:latin typeface="+mn-ea"/>
                <a:ea typeface="+mn-ea"/>
              </a:rPr>
              <a:t>共有カテゴリーごとに、運用管理者を設定できます。</a:t>
            </a:r>
            <a:r>
              <a:rPr kumimoji="1" lang="ja-JP" altLang="en-US" sz="1800">
                <a:latin typeface="+mn-ea"/>
                <a:ea typeface="+mn-ea"/>
              </a:rPr>
              <a:t>リンク集の運用管理者は、ユーザー画面で共有リンクを管理できます。</a:t>
            </a:r>
            <a:endParaRPr kumimoji="1" lang="en-US" altLang="ja-JP" sz="1800">
              <a:latin typeface="+mn-ea"/>
              <a:ea typeface="+mn-ea"/>
            </a:endParaRPr>
          </a:p>
          <a:p>
            <a:pPr marL="0" indent="0">
              <a:lnSpc>
                <a:spcPct val="150000"/>
              </a:lnSpc>
              <a:buNone/>
            </a:pPr>
            <a:endParaRPr kumimoji="1" lang="en-US" altLang="ja-JP" sz="1100">
              <a:latin typeface="+mn-ea"/>
              <a:ea typeface="+mn-ea"/>
            </a:endParaRPr>
          </a:p>
          <a:p>
            <a:pPr marL="0" indent="0">
              <a:lnSpc>
                <a:spcPct val="150000"/>
              </a:lnSpc>
              <a:buNone/>
            </a:pPr>
            <a:endParaRPr lang="en-US" altLang="ja-JP" sz="1100">
              <a:latin typeface="+mn-ea"/>
              <a:ea typeface="+mn-ea"/>
            </a:endParaRPr>
          </a:p>
          <a:p>
            <a:pPr marL="0" indent="0">
              <a:lnSpc>
                <a:spcPct val="150000"/>
              </a:lnSpc>
              <a:buNone/>
            </a:pPr>
            <a:endParaRPr kumimoji="1" lang="en-US" altLang="ja-JP" sz="1100">
              <a:latin typeface="+mn-ea"/>
              <a:ea typeface="+mn-ea"/>
            </a:endParaRPr>
          </a:p>
          <a:p>
            <a:pPr marL="0" indent="0">
              <a:lnSpc>
                <a:spcPct val="150000"/>
              </a:lnSpc>
              <a:buNone/>
            </a:pPr>
            <a:endParaRPr lang="en-US" altLang="ja-JP" sz="1100">
              <a:latin typeface="+mn-ea"/>
              <a:ea typeface="+mn-ea"/>
            </a:endParaRPr>
          </a:p>
          <a:p>
            <a:pPr marL="0" indent="0">
              <a:lnSpc>
                <a:spcPct val="150000"/>
              </a:lnSpc>
              <a:buNone/>
            </a:pPr>
            <a:endParaRPr kumimoji="1" lang="en-US" altLang="ja-JP" sz="1100">
              <a:latin typeface="+mn-ea"/>
              <a:ea typeface="+mn-ea"/>
            </a:endParaRPr>
          </a:p>
          <a:p>
            <a:pPr marL="0" indent="0">
              <a:lnSpc>
                <a:spcPct val="150000"/>
              </a:lnSpc>
              <a:buNone/>
            </a:pPr>
            <a:endParaRPr lang="en-US" altLang="ja-JP" sz="1100">
              <a:latin typeface="+mn-ea"/>
              <a:ea typeface="+mn-ea"/>
            </a:endParaRPr>
          </a:p>
          <a:p>
            <a:pPr marL="0" indent="0">
              <a:lnSpc>
                <a:spcPct val="150000"/>
              </a:lnSpc>
              <a:buNone/>
            </a:pPr>
            <a:endParaRPr kumimoji="1" lang="en-US" altLang="ja-JP" sz="1100">
              <a:latin typeface="+mn-ea"/>
              <a:ea typeface="+mn-ea"/>
            </a:endParaRPr>
          </a:p>
          <a:p>
            <a:pPr marL="0" indent="0">
              <a:buNone/>
            </a:pPr>
            <a:endParaRPr lang="en-US" altLang="ja-JP" sz="1400">
              <a:solidFill>
                <a:srgbClr val="000000"/>
              </a:solidFill>
              <a:latin typeface="+mn-ea"/>
              <a:ea typeface="+mn-ea"/>
            </a:endParaRPr>
          </a:p>
          <a:p>
            <a:pPr marL="0" indent="0">
              <a:buNone/>
            </a:pPr>
            <a:r>
              <a:rPr lang="ja-JP" altLang="en-US" sz="1800" b="0" i="0">
                <a:solidFill>
                  <a:srgbClr val="000000"/>
                </a:solidFill>
                <a:effectLst/>
                <a:latin typeface="+mn-ea"/>
                <a:ea typeface="+mn-ea"/>
              </a:rPr>
              <a:t>「リンク集」画面、および「カテゴリーの詳細」画面にオプションアイコンが表示されます。</a:t>
            </a:r>
          </a:p>
          <a:p>
            <a:pPr marL="0" indent="0">
              <a:buNone/>
            </a:pPr>
            <a:r>
              <a:rPr lang="ja-JP" altLang="en-US" sz="1800" b="0" i="0">
                <a:solidFill>
                  <a:srgbClr val="000000"/>
                </a:solidFill>
                <a:effectLst/>
                <a:latin typeface="+mn-ea"/>
                <a:ea typeface="+mn-ea"/>
              </a:rPr>
              <a:t>運用管理者の設定は、サブカテゴリーに継承されます。</a:t>
            </a:r>
            <a:endParaRPr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45309" y="2053755"/>
            <a:ext cx="8814816" cy="2831544"/>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a:p>
          <a:p>
            <a:pPr marL="285750" indent="-285750">
              <a:buClr>
                <a:schemeClr val="accent2"/>
              </a:buClr>
              <a:buFont typeface="Arial" panose="020B0604020202020204" pitchFamily="34" charset="0"/>
              <a:buChar char="•"/>
            </a:pPr>
            <a:r>
              <a:rPr kumimoji="1" lang="ja-JP" altLang="en-US" sz="1600"/>
              <a:t>リンク集</a:t>
            </a:r>
            <a:endParaRPr kumimoji="1" lang="en-US" altLang="ja-JP" sz="1600"/>
          </a:p>
          <a:p>
            <a:pPr marL="742950" lvl="1" indent="-285750">
              <a:buClr>
                <a:schemeClr val="accent2"/>
              </a:buClr>
              <a:buFont typeface="Arial" panose="020B0604020202020204" pitchFamily="34" charset="0"/>
              <a:buChar char="•"/>
            </a:pPr>
            <a:r>
              <a:rPr kumimoji="1" lang="ja-JP" altLang="en-US" sz="1400"/>
              <a:t>共有リンクの追加</a:t>
            </a:r>
            <a:endParaRPr kumimoji="1" lang="en-US" altLang="ja-JP" sz="1400"/>
          </a:p>
          <a:p>
            <a:pPr marL="742950" lvl="1" indent="-285750">
              <a:buClr>
                <a:schemeClr val="accent2"/>
              </a:buClr>
              <a:buFont typeface="Arial" panose="020B0604020202020204" pitchFamily="34" charset="0"/>
              <a:buChar char="•"/>
            </a:pPr>
            <a:r>
              <a:rPr kumimoji="1" lang="ja-JP" altLang="en-US" sz="1400"/>
              <a:t>共有区切り線の追加</a:t>
            </a:r>
            <a:endParaRPr kumimoji="1" lang="en-US" altLang="ja-JP" sz="1400"/>
          </a:p>
          <a:p>
            <a:pPr marL="742950" lvl="1" indent="-285750">
              <a:buClr>
                <a:schemeClr val="accent2"/>
              </a:buClr>
              <a:buFont typeface="Arial" panose="020B0604020202020204" pitchFamily="34" charset="0"/>
              <a:buChar char="•"/>
            </a:pPr>
            <a:r>
              <a:rPr kumimoji="1" lang="ja-JP" altLang="en-US" sz="1400"/>
              <a:t>共有カテゴリーの追加</a:t>
            </a:r>
            <a:endParaRPr kumimoji="1" lang="en-US" altLang="ja-JP" sz="1400"/>
          </a:p>
          <a:p>
            <a:pPr marL="742950" lvl="1" indent="-285750">
              <a:buClr>
                <a:schemeClr val="accent2"/>
              </a:buClr>
              <a:buFont typeface="Arial" panose="020B0604020202020204" pitchFamily="34" charset="0"/>
              <a:buChar char="•"/>
            </a:pPr>
            <a:r>
              <a:rPr kumimoji="1" lang="ja-JP" altLang="en-US" sz="1400"/>
              <a:t>共有リンク</a:t>
            </a:r>
            <a:r>
              <a:rPr kumimoji="1" lang="en-US" altLang="ja-JP" sz="1400"/>
              <a:t>/</a:t>
            </a:r>
            <a:r>
              <a:rPr kumimoji="1" lang="ja-JP" altLang="en-US" sz="1400"/>
              <a:t>区切り線の読み込み</a:t>
            </a:r>
            <a:r>
              <a:rPr kumimoji="1" lang="en-US" altLang="ja-JP" sz="1400"/>
              <a:t>/</a:t>
            </a:r>
            <a:r>
              <a:rPr kumimoji="1" lang="ja-JP" altLang="en-US" sz="1400"/>
              <a:t>書き出し</a:t>
            </a:r>
            <a:endParaRPr kumimoji="1" lang="en-US" altLang="ja-JP" sz="1400"/>
          </a:p>
          <a:p>
            <a:pPr marL="285750" indent="-285750">
              <a:buClr>
                <a:schemeClr val="accent2"/>
              </a:buClr>
              <a:buFont typeface="Arial" panose="020B0604020202020204" pitchFamily="34" charset="0"/>
              <a:buChar char="•"/>
            </a:pPr>
            <a:r>
              <a:rPr kumimoji="1" lang="ja-JP" altLang="en-US" sz="1600"/>
              <a:t>カテゴリーの詳細</a:t>
            </a:r>
            <a:endParaRPr kumimoji="1" lang="en-US" altLang="ja-JP" sz="1600"/>
          </a:p>
          <a:p>
            <a:pPr marL="742950" lvl="1" indent="-285750">
              <a:buClr>
                <a:schemeClr val="accent2"/>
              </a:buClr>
              <a:buFont typeface="Arial" panose="020B0604020202020204" pitchFamily="34" charset="0"/>
              <a:buChar char="•"/>
            </a:pPr>
            <a:r>
              <a:rPr kumimoji="1" lang="ja-JP" altLang="en-US" sz="1400"/>
              <a:t>共有カテゴリーの変更</a:t>
            </a:r>
            <a:r>
              <a:rPr kumimoji="1" lang="en-US" altLang="ja-JP" sz="1400"/>
              <a:t>/</a:t>
            </a:r>
            <a:r>
              <a:rPr kumimoji="1" lang="ja-JP" altLang="en-US" sz="1400"/>
              <a:t>移動</a:t>
            </a:r>
            <a:r>
              <a:rPr kumimoji="1" lang="en-US" altLang="ja-JP" sz="1400"/>
              <a:t>/</a:t>
            </a:r>
            <a:r>
              <a:rPr kumimoji="1" lang="ja-JP" altLang="en-US" sz="1400"/>
              <a:t>削除</a:t>
            </a:r>
            <a:endParaRPr kumimoji="1" lang="en-US" altLang="ja-JP" sz="1400"/>
          </a:p>
          <a:p>
            <a:pPr marL="742950" lvl="1" indent="-285750">
              <a:buClr>
                <a:schemeClr val="accent2"/>
              </a:buClr>
              <a:buFont typeface="Arial" panose="020B0604020202020204" pitchFamily="34" charset="0"/>
              <a:buChar char="•"/>
            </a:pPr>
            <a:r>
              <a:rPr lang="ja-JP" altLang="en-US" sz="1400" b="0" i="0">
                <a:solidFill>
                  <a:srgbClr val="000000"/>
                </a:solidFill>
                <a:effectLst/>
                <a:latin typeface="Hiragino Kaku Gothic Pro"/>
              </a:rPr>
              <a:t>アクセス権の設定</a:t>
            </a:r>
            <a:endParaRPr lang="en-US" altLang="ja-JP" sz="1400" b="0" i="0">
              <a:solidFill>
                <a:srgbClr val="000000"/>
              </a:solidFill>
              <a:effectLst/>
              <a:latin typeface="Hiragino Kaku Gothic Pro"/>
            </a:endParaRPr>
          </a:p>
          <a:p>
            <a:pPr marL="742950" lvl="1" indent="-285750">
              <a:buClr>
                <a:schemeClr val="accent2"/>
              </a:buClr>
              <a:buFont typeface="Arial" panose="020B0604020202020204" pitchFamily="34" charset="0"/>
              <a:buChar char="•"/>
            </a:pPr>
            <a:r>
              <a:rPr kumimoji="1" lang="ja-JP" altLang="en-US" sz="1400"/>
              <a:t>サブカテゴリーの順番変更</a:t>
            </a:r>
            <a:endParaRPr kumimoji="1" lang="en-US" altLang="ja-JP" sz="1400"/>
          </a:p>
          <a:p>
            <a:pPr marL="742950" lvl="1" indent="-285750">
              <a:buClr>
                <a:schemeClr val="accent2"/>
              </a:buClr>
              <a:buFont typeface="Arial" panose="020B0604020202020204" pitchFamily="34" charset="0"/>
              <a:buChar char="•"/>
            </a:pPr>
            <a:r>
              <a:rPr kumimoji="1" lang="ja-JP" altLang="en-US" sz="1400"/>
              <a:t>リンク</a:t>
            </a:r>
            <a:r>
              <a:rPr kumimoji="1" lang="en-US" altLang="ja-JP" sz="1400"/>
              <a:t>/</a:t>
            </a:r>
            <a:r>
              <a:rPr kumimoji="1" lang="ja-JP" altLang="en-US" sz="1400"/>
              <a:t>区切り線の順番変更</a:t>
            </a:r>
            <a:endParaRPr kumimoji="1" lang="en-US" altLang="ja-JP"/>
          </a:p>
        </p:txBody>
      </p:sp>
      <p:pic>
        <p:nvPicPr>
          <p:cNvPr id="8" name="図 7">
            <a:extLst>
              <a:ext uri="{FF2B5EF4-FFF2-40B4-BE49-F238E27FC236}">
                <a16:creationId xmlns:a16="http://schemas.microsoft.com/office/drawing/2014/main" id="{9B254FD8-8B69-40FB-B567-9D408D474AE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1067" y="2973763"/>
            <a:ext cx="6331128" cy="1150594"/>
          </a:xfrm>
          <a:prstGeom prst="rect">
            <a:avLst/>
          </a:prstGeom>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BA716707-1D84-4343-BDE3-0EE66BF1AABF}"/>
              </a:ext>
              <a:ext uri="{C183D7F6-B498-43B3-948B-1728B52AA6E4}">
                <adec:decorative xmlns:adec="http://schemas.microsoft.com/office/drawing/2017/decorative" val="1"/>
              </a:ext>
            </a:extLst>
          </p:cNvPr>
          <p:cNvSpPr/>
          <p:nvPr/>
        </p:nvSpPr>
        <p:spPr>
          <a:xfrm>
            <a:off x="5370398" y="3177334"/>
            <a:ext cx="6204786" cy="27878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4D36557-382A-4E51-A8FC-985EE0FB9E79}"/>
              </a:ext>
              <a:ext uri="{C183D7F6-B498-43B3-948B-1728B52AA6E4}">
                <adec:decorative xmlns:adec="http://schemas.microsoft.com/office/drawing/2017/decorative" val="1"/>
              </a:ext>
            </a:extLst>
          </p:cNvPr>
          <p:cNvSpPr/>
          <p:nvPr/>
        </p:nvSpPr>
        <p:spPr>
          <a:xfrm>
            <a:off x="9777806" y="3456114"/>
            <a:ext cx="1797378" cy="57986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6A33D44-C813-48A6-8647-2AAA45703CAE}"/>
              </a:ext>
            </a:extLst>
          </p:cNvPr>
          <p:cNvSpPr txBox="1"/>
          <p:nvPr/>
        </p:nvSpPr>
        <p:spPr>
          <a:xfrm>
            <a:off x="6474082" y="5824981"/>
            <a:ext cx="5717918"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https://jp.cybozu.help/g/ja/admin/application/link/privilege.html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https://jp.cybozu.help/g5/ja/admin/application/link/privilege.html</a:t>
            </a:r>
            <a:endParaRPr kumimoji="1" lang="ja-JP" altLang="en-US" sz="1000">
              <a:latin typeface="+mn-ea"/>
            </a:endParaRPr>
          </a:p>
        </p:txBody>
      </p:sp>
      <p:grpSp>
        <p:nvGrpSpPr>
          <p:cNvPr id="12" name="グループ化 11">
            <a:extLst>
              <a:ext uri="{FF2B5EF4-FFF2-40B4-BE49-F238E27FC236}">
                <a16:creationId xmlns:a16="http://schemas.microsoft.com/office/drawing/2014/main" id="{D68B76DC-3BA6-EE46-A52F-A1E7187BB61F}"/>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3" name="正方形/長方形 12">
              <a:extLst>
                <a:ext uri="{FF2B5EF4-FFF2-40B4-BE49-F238E27FC236}">
                  <a16:creationId xmlns:a16="http://schemas.microsoft.com/office/drawing/2014/main" id="{D78D19C3-D0BE-0548-9A1A-7F97A3A40E5C}"/>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4" name="図 13">
              <a:extLst>
                <a:ext uri="{FF2B5EF4-FFF2-40B4-BE49-F238E27FC236}">
                  <a16:creationId xmlns:a16="http://schemas.microsoft.com/office/drawing/2014/main" id="{C5CEA423-D21F-7744-9996-03C931056BE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5" name="テキスト ボックス 14">
              <a:extLst>
                <a:ext uri="{FF2B5EF4-FFF2-40B4-BE49-F238E27FC236}">
                  <a16:creationId xmlns:a16="http://schemas.microsoft.com/office/drawing/2014/main" id="{DDDFAEDA-42DE-8640-BC5A-B553D66145BA}"/>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6" name="正方形/長方形 15">
            <a:extLst>
              <a:ext uri="{FF2B5EF4-FFF2-40B4-BE49-F238E27FC236}">
                <a16:creationId xmlns:a16="http://schemas.microsoft.com/office/drawing/2014/main" id="{1C34B380-7851-BD42-AF6F-6A71FFC8E6B2}"/>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7" name="テキスト ボックス 16">
            <a:extLst>
              <a:ext uri="{FF2B5EF4-FFF2-40B4-BE49-F238E27FC236}">
                <a16:creationId xmlns:a16="http://schemas.microsoft.com/office/drawing/2014/main" id="{5C57C76F-BE6A-DA41-AD19-B6B8A21F9D5F}"/>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8" name="図 17">
            <a:extLst>
              <a:ext uri="{FF2B5EF4-FFF2-40B4-BE49-F238E27FC236}">
                <a16:creationId xmlns:a16="http://schemas.microsoft.com/office/drawing/2014/main" id="{3CD96182-C32B-7F44-8E3C-F98E4CEF8CD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2427785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スケジュール</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7" y="988988"/>
            <a:ext cx="11088813" cy="4956761"/>
          </a:xfrm>
        </p:spPr>
        <p:txBody>
          <a:bodyPr>
            <a:noAutofit/>
          </a:bodyPr>
          <a:lstStyle/>
          <a:p>
            <a:pPr marL="0" indent="0">
              <a:buNone/>
            </a:pPr>
            <a:r>
              <a:rPr lang="ja-JP" altLang="en-US" sz="1800">
                <a:latin typeface="+mn-ea"/>
                <a:ea typeface="+mn-ea"/>
              </a:rPr>
              <a:t>グループごとに「運用管理者」を設定できます。</a:t>
            </a:r>
            <a:r>
              <a:rPr kumimoji="1" lang="ja-JP" altLang="en-US" sz="1800">
                <a:latin typeface="+mn-ea"/>
                <a:ea typeface="+mn-ea"/>
              </a:rPr>
              <a:t>施設グループの運用管理者は、「スケジュール」画面</a:t>
            </a:r>
            <a:r>
              <a:rPr lang="ja-JP" altLang="en-US" sz="1800">
                <a:latin typeface="+mn-ea"/>
                <a:ea typeface="+mn-ea"/>
              </a:rPr>
              <a:t>のオプションアイコンをクリックすると、ユーザー画面で</a:t>
            </a:r>
            <a:r>
              <a:rPr kumimoji="1" lang="ja-JP" altLang="en-US" sz="1800">
                <a:latin typeface="+mn-ea"/>
                <a:ea typeface="+mn-ea"/>
              </a:rPr>
              <a:t>権限を付与されている施設、または施設グループを管理できます。</a:t>
            </a:r>
            <a:endParaRPr kumimoji="1" lang="en-US" altLang="ja-JP" sz="1800">
              <a:latin typeface="+mn-ea"/>
              <a:ea typeface="+mn-ea"/>
            </a:endParaRPr>
          </a:p>
          <a:p>
            <a:pPr marL="0" indent="0">
              <a:buNone/>
            </a:pPr>
            <a:endParaRPr lang="en-US" altLang="ja-JP" sz="1000">
              <a:latin typeface="+mn-ea"/>
              <a:ea typeface="+mn-ea"/>
            </a:endParaRPr>
          </a:p>
          <a:p>
            <a:pPr marL="0" indent="0">
              <a:buNone/>
            </a:pPr>
            <a:endParaRPr kumimoji="1" lang="en-US" altLang="ja-JP" sz="1000">
              <a:latin typeface="+mn-ea"/>
              <a:ea typeface="+mn-ea"/>
            </a:endParaRPr>
          </a:p>
          <a:p>
            <a:pPr marL="0" indent="0">
              <a:buNone/>
            </a:pPr>
            <a:endParaRPr lang="en-US" altLang="ja-JP" sz="1000">
              <a:latin typeface="+mn-ea"/>
              <a:ea typeface="+mn-ea"/>
            </a:endParaRPr>
          </a:p>
          <a:p>
            <a:pPr marL="0" indent="0">
              <a:buNone/>
            </a:pPr>
            <a:endParaRPr kumimoji="1" lang="en-US" altLang="ja-JP" sz="1000">
              <a:latin typeface="+mn-ea"/>
              <a:ea typeface="+mn-ea"/>
            </a:endParaRPr>
          </a:p>
          <a:p>
            <a:pPr marL="0" indent="0">
              <a:buNone/>
            </a:pPr>
            <a:endParaRPr lang="en-US" altLang="ja-JP" sz="1000">
              <a:latin typeface="+mn-ea"/>
              <a:ea typeface="+mn-ea"/>
            </a:endParaRPr>
          </a:p>
          <a:p>
            <a:pPr marL="0" indent="0">
              <a:buNone/>
            </a:pPr>
            <a:endParaRPr lang="en-US" altLang="ja-JP" sz="1000">
              <a:latin typeface="+mn-ea"/>
              <a:ea typeface="+mn-ea"/>
            </a:endParaRPr>
          </a:p>
          <a:p>
            <a:pPr marL="0" indent="0">
              <a:buNone/>
            </a:pPr>
            <a:endParaRPr kumimoji="1" lang="en-US" altLang="ja-JP" sz="1000">
              <a:latin typeface="+mn-ea"/>
              <a:ea typeface="+mn-ea"/>
            </a:endParaRPr>
          </a:p>
          <a:p>
            <a:pPr marL="0" indent="0">
              <a:buNone/>
            </a:pPr>
            <a:r>
              <a:rPr kumimoji="1" lang="ja-JP" altLang="en-US" sz="1800">
                <a:latin typeface="+mn-ea"/>
                <a:ea typeface="+mn-ea"/>
              </a:rPr>
              <a:t>運用管理者は、「施設予約の設定」にかかわらず、権限がある施設や施設グループの予約を登録、または変更できます。</a:t>
            </a:r>
            <a:r>
              <a:rPr lang="ja-JP" altLang="en-US" sz="1800">
                <a:latin typeface="+mn-ea"/>
                <a:ea typeface="+mn-ea"/>
              </a:rPr>
              <a:t>「施設の利用申請」機能を使用すると、管理する施設の利用申請を承認、または却下できます。施設をグループに分類し、グループごとに、施設の管理を運用管理者に委任できます。</a:t>
            </a:r>
            <a:endParaRPr kumimoji="1" lang="ja-JP" altLang="en-US" sz="1800">
              <a:latin typeface="+mn-ea"/>
              <a:ea typeface="+mn-ea"/>
            </a:endParaRPr>
          </a:p>
          <a:p>
            <a:pPr marL="0" indent="0">
              <a:buNone/>
            </a:pPr>
            <a:endParaRPr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63690" y="2238979"/>
            <a:ext cx="6559421" cy="2185214"/>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a:p>
          <a:p>
            <a:pPr marL="285750" indent="-285750">
              <a:buClr>
                <a:schemeClr val="accent2"/>
              </a:buClr>
              <a:buFont typeface="Arial" panose="020B0604020202020204" pitchFamily="34" charset="0"/>
              <a:buChar char="•"/>
            </a:pPr>
            <a:r>
              <a:rPr kumimoji="1" lang="ja-JP" altLang="en-US" sz="1600"/>
              <a:t>施設の設定</a:t>
            </a:r>
            <a:endParaRPr kumimoji="1" lang="en-US" altLang="ja-JP" sz="1600"/>
          </a:p>
          <a:p>
            <a:pPr marL="742950" lvl="1" indent="-285750">
              <a:buClr>
                <a:schemeClr val="accent2"/>
              </a:buClr>
              <a:buFont typeface="Arial" panose="020B0604020202020204" pitchFamily="34" charset="0"/>
              <a:buChar char="•"/>
            </a:pPr>
            <a:r>
              <a:rPr kumimoji="1" lang="ja-JP" altLang="en-US" sz="1400"/>
              <a:t>施設の追加</a:t>
            </a:r>
            <a:r>
              <a:rPr kumimoji="1" lang="en-US" altLang="ja-JP" sz="1400"/>
              <a:t>/</a:t>
            </a:r>
            <a:r>
              <a:rPr kumimoji="1" lang="ja-JP" altLang="en-US" sz="1400"/>
              <a:t>変更</a:t>
            </a:r>
            <a:r>
              <a:rPr kumimoji="1" lang="en-US" altLang="ja-JP" sz="1400"/>
              <a:t>/</a:t>
            </a:r>
            <a:r>
              <a:rPr kumimoji="1" lang="ja-JP" altLang="en-US" sz="1400"/>
              <a:t>削除</a:t>
            </a:r>
            <a:endParaRPr kumimoji="1" lang="en-US" altLang="ja-JP" sz="1400"/>
          </a:p>
          <a:p>
            <a:pPr marL="742950" lvl="1" indent="-285750">
              <a:buClr>
                <a:schemeClr val="accent2"/>
              </a:buClr>
              <a:buFont typeface="Arial" panose="020B0604020202020204" pitchFamily="34" charset="0"/>
              <a:buChar char="•"/>
            </a:pPr>
            <a:r>
              <a:rPr lang="ja-JP" altLang="en-US" sz="1400" b="0" i="0">
                <a:solidFill>
                  <a:srgbClr val="000000"/>
                </a:solidFill>
                <a:effectLst/>
                <a:latin typeface="Hiragino Kaku Gothic Pro"/>
              </a:rPr>
              <a:t>所属する施設グループ</a:t>
            </a:r>
            <a:r>
              <a:rPr kumimoji="1" lang="ja-JP" altLang="en-US" sz="1400"/>
              <a:t>の追加</a:t>
            </a:r>
            <a:r>
              <a:rPr kumimoji="1" lang="en-US" altLang="ja-JP" sz="1400"/>
              <a:t>/</a:t>
            </a:r>
            <a:r>
              <a:rPr kumimoji="1" lang="ja-JP" altLang="en-US" sz="1400"/>
              <a:t>変更</a:t>
            </a:r>
            <a:r>
              <a:rPr kumimoji="1" lang="en-US" altLang="ja-JP" sz="1400"/>
              <a:t>/</a:t>
            </a:r>
            <a:r>
              <a:rPr kumimoji="1" lang="ja-JP" altLang="en-US" sz="1400"/>
              <a:t>削除</a:t>
            </a:r>
            <a:endParaRPr kumimoji="1" lang="en-US" altLang="ja-JP" sz="1400"/>
          </a:p>
          <a:p>
            <a:pPr marL="742950" lvl="1" indent="-285750">
              <a:buClr>
                <a:schemeClr val="accent2"/>
              </a:buClr>
              <a:buFont typeface="Arial" panose="020B0604020202020204" pitchFamily="34" charset="0"/>
              <a:buChar char="•"/>
            </a:pPr>
            <a:r>
              <a:rPr kumimoji="1" lang="ja-JP" altLang="en-US" sz="1400"/>
              <a:t>施設グループ内の施設の順番変更</a:t>
            </a:r>
            <a:endParaRPr kumimoji="1" lang="en-US" altLang="ja-JP" sz="1400"/>
          </a:p>
          <a:p>
            <a:pPr marL="285750" indent="-285750">
              <a:buClr>
                <a:schemeClr val="accent2"/>
              </a:buClr>
              <a:buFont typeface="Arial" panose="020B0604020202020204" pitchFamily="34" charset="0"/>
              <a:buChar char="•"/>
            </a:pPr>
            <a:r>
              <a:rPr kumimoji="1" lang="ja-JP" altLang="en-US" sz="1600"/>
              <a:t>施設グループの設定</a:t>
            </a:r>
            <a:endParaRPr kumimoji="1" lang="en-US" altLang="ja-JP" sz="1600"/>
          </a:p>
          <a:p>
            <a:pPr marL="742950" lvl="1" indent="-285750">
              <a:buClr>
                <a:schemeClr val="accent2"/>
              </a:buClr>
              <a:buFont typeface="Arial" panose="020B0604020202020204" pitchFamily="34" charset="0"/>
              <a:buChar char="•"/>
            </a:pPr>
            <a:r>
              <a:rPr lang="ja-JP" altLang="en-US" sz="1400" b="0" i="0">
                <a:solidFill>
                  <a:srgbClr val="000000"/>
                </a:solidFill>
                <a:effectLst/>
                <a:latin typeface="Hiragino Kaku Gothic Pro"/>
              </a:rPr>
              <a:t>施設グループ</a:t>
            </a:r>
            <a:r>
              <a:rPr kumimoji="1" lang="ja-JP" altLang="en-US" sz="1400"/>
              <a:t>の追加</a:t>
            </a:r>
            <a:r>
              <a:rPr kumimoji="1" lang="en-US" altLang="ja-JP" sz="1400"/>
              <a:t>/</a:t>
            </a:r>
            <a:r>
              <a:rPr kumimoji="1" lang="ja-JP" altLang="en-US" sz="1400"/>
              <a:t>変更</a:t>
            </a:r>
            <a:r>
              <a:rPr kumimoji="1" lang="en-US" altLang="ja-JP" sz="1400"/>
              <a:t>/</a:t>
            </a:r>
            <a:r>
              <a:rPr kumimoji="1" lang="ja-JP" altLang="en-US" sz="1400"/>
              <a:t>削除</a:t>
            </a:r>
            <a:endParaRPr kumimoji="1" lang="en-US" altLang="ja-JP" sz="1400"/>
          </a:p>
          <a:p>
            <a:pPr marL="742950" lvl="1" indent="-285750">
              <a:buClr>
                <a:schemeClr val="accent2"/>
              </a:buClr>
              <a:buFont typeface="Arial" panose="020B0604020202020204" pitchFamily="34" charset="0"/>
              <a:buChar char="•"/>
            </a:pPr>
            <a:r>
              <a:rPr lang="ja-JP" altLang="en-US" sz="1400" b="0" i="0">
                <a:solidFill>
                  <a:srgbClr val="000000"/>
                </a:solidFill>
                <a:effectLst/>
                <a:latin typeface="Hiragino Kaku Gothic Pro"/>
              </a:rPr>
              <a:t>施設グループ</a:t>
            </a:r>
            <a:r>
              <a:rPr kumimoji="1" lang="ja-JP" altLang="en-US" sz="1400"/>
              <a:t>の移動</a:t>
            </a:r>
            <a:r>
              <a:rPr kumimoji="1" lang="en-US" altLang="ja-JP" sz="1400"/>
              <a:t>/</a:t>
            </a:r>
            <a:r>
              <a:rPr kumimoji="1" lang="ja-JP" altLang="en-US" sz="1400"/>
              <a:t>順番変更</a:t>
            </a:r>
            <a:endParaRPr kumimoji="1" lang="ja-JP" altLang="en-US"/>
          </a:p>
        </p:txBody>
      </p:sp>
      <p:pic>
        <p:nvPicPr>
          <p:cNvPr id="6" name="図 5">
            <a:extLst>
              <a:ext uri="{FF2B5EF4-FFF2-40B4-BE49-F238E27FC236}">
                <a16:creationId xmlns:a16="http://schemas.microsoft.com/office/drawing/2014/main" id="{0FEC6B0A-847B-4F76-BC0D-33D6766E0A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00719" y="2588717"/>
            <a:ext cx="3939881" cy="1242168"/>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58171A75-D999-4AF4-B7D5-37B9A0C703BE}"/>
              </a:ext>
              <a:ext uri="{C183D7F6-B498-43B3-948B-1728B52AA6E4}">
                <adec:decorative xmlns:adec="http://schemas.microsoft.com/office/drawing/2017/decorative" val="1"/>
              </a:ext>
            </a:extLst>
          </p:cNvPr>
          <p:cNvSpPr/>
          <p:nvPr/>
        </p:nvSpPr>
        <p:spPr>
          <a:xfrm>
            <a:off x="10123416" y="3030343"/>
            <a:ext cx="1217184" cy="800541"/>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4BD0367-2BC2-4286-A51D-7BF101221BE6}"/>
              </a:ext>
            </a:extLst>
          </p:cNvPr>
          <p:cNvSpPr txBox="1"/>
          <p:nvPr/>
        </p:nvSpPr>
        <p:spPr>
          <a:xfrm>
            <a:off x="4859311" y="5883290"/>
            <a:ext cx="6096000"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https://jp.cybozu.help/g/ja/admin/application/scheduler/privilege.html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https://jp.cybozu.help/g5/ja/admin/application/scheduler/privilege.html</a:t>
            </a:r>
            <a:endParaRPr kumimoji="1" lang="ja-JP" altLang="en-US" sz="1000">
              <a:latin typeface="+mn-ea"/>
            </a:endParaRPr>
          </a:p>
        </p:txBody>
      </p:sp>
      <p:grpSp>
        <p:nvGrpSpPr>
          <p:cNvPr id="9" name="グループ化 8">
            <a:extLst>
              <a:ext uri="{FF2B5EF4-FFF2-40B4-BE49-F238E27FC236}">
                <a16:creationId xmlns:a16="http://schemas.microsoft.com/office/drawing/2014/main" id="{6F4E647C-C66B-6849-AC57-CA18A12E8210}"/>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0" name="正方形/長方形 9">
              <a:extLst>
                <a:ext uri="{FF2B5EF4-FFF2-40B4-BE49-F238E27FC236}">
                  <a16:creationId xmlns:a16="http://schemas.microsoft.com/office/drawing/2014/main" id="{C85FFB8A-0BEB-544E-AD63-113747F7379F}"/>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1" name="図 10">
              <a:extLst>
                <a:ext uri="{FF2B5EF4-FFF2-40B4-BE49-F238E27FC236}">
                  <a16:creationId xmlns:a16="http://schemas.microsoft.com/office/drawing/2014/main" id="{6FA1BFAE-718B-2A42-A2BA-5B611183FF1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2" name="テキスト ボックス 11">
              <a:extLst>
                <a:ext uri="{FF2B5EF4-FFF2-40B4-BE49-F238E27FC236}">
                  <a16:creationId xmlns:a16="http://schemas.microsoft.com/office/drawing/2014/main" id="{7BE65DE9-8EAD-E34F-9D6A-94EEFA35E1F2}"/>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3" name="正方形/長方形 12">
            <a:extLst>
              <a:ext uri="{FF2B5EF4-FFF2-40B4-BE49-F238E27FC236}">
                <a16:creationId xmlns:a16="http://schemas.microsoft.com/office/drawing/2014/main" id="{D130DFAB-5219-DB4A-AB5D-DDC8E0C8D307}"/>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4" name="テキスト ボックス 13">
            <a:extLst>
              <a:ext uri="{FF2B5EF4-FFF2-40B4-BE49-F238E27FC236}">
                <a16:creationId xmlns:a16="http://schemas.microsoft.com/office/drawing/2014/main" id="{4049CDAE-0BE3-8043-B387-4A95231A0B2D}"/>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5" name="図 14">
            <a:extLst>
              <a:ext uri="{FF2B5EF4-FFF2-40B4-BE49-F238E27FC236}">
                <a16:creationId xmlns:a16="http://schemas.microsoft.com/office/drawing/2014/main" id="{1E69F83C-49B0-354F-B8BA-811B08E1F99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253600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掲示板</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5" y="1139037"/>
            <a:ext cx="11434048" cy="4956761"/>
          </a:xfrm>
        </p:spPr>
        <p:txBody>
          <a:bodyPr>
            <a:normAutofit/>
          </a:bodyPr>
          <a:lstStyle/>
          <a:p>
            <a:pPr marL="0" indent="0">
              <a:buNone/>
            </a:pPr>
            <a:r>
              <a:rPr kumimoji="1" lang="ja-JP" altLang="en-US" sz="1800">
                <a:latin typeface="+mn-ea"/>
                <a:ea typeface="+mn-ea"/>
              </a:rPr>
              <a:t>カテゴリーごとに運用管理権限を設定できます。</a:t>
            </a:r>
            <a:endParaRPr kumimoji="1" lang="en-US" altLang="ja-JP" sz="1800">
              <a:latin typeface="+mn-ea"/>
              <a:ea typeface="+mn-ea"/>
            </a:endParaRPr>
          </a:p>
          <a:p>
            <a:pPr marL="0" indent="0">
              <a:buNone/>
            </a:pPr>
            <a:r>
              <a:rPr kumimoji="1" lang="ja-JP" altLang="en-US" sz="1800">
                <a:latin typeface="+mn-ea"/>
                <a:ea typeface="+mn-ea"/>
              </a:rPr>
              <a:t>運用管理者は、「掲示板」画面</a:t>
            </a:r>
            <a:r>
              <a:rPr lang="ja-JP" altLang="en-US" sz="1800">
                <a:latin typeface="+mn-ea"/>
                <a:ea typeface="+mn-ea"/>
              </a:rPr>
              <a:t>のオプションアイコンをクリックすると</a:t>
            </a:r>
            <a:r>
              <a:rPr kumimoji="1" lang="ja-JP" altLang="en-US" sz="1800">
                <a:latin typeface="+mn-ea"/>
                <a:ea typeface="+mn-ea"/>
              </a:rPr>
              <a:t>、ユーザー画面でカテゴリーと掲示を管理できます。</a:t>
            </a:r>
            <a:endParaRPr kumimoji="1" lang="en-US" altLang="ja-JP" sz="1800">
              <a:latin typeface="+mn-ea"/>
              <a:ea typeface="+mn-ea"/>
            </a:endParaRPr>
          </a:p>
          <a:p>
            <a:pPr marL="0" indent="0">
              <a:buNone/>
            </a:pPr>
            <a:endParaRPr lang="en-US" altLang="ja-JP" sz="1400">
              <a:latin typeface="+mn-ea"/>
              <a:ea typeface="+mn-ea"/>
            </a:endParaRPr>
          </a:p>
          <a:p>
            <a:pPr marL="0" indent="0">
              <a:buNone/>
            </a:pPr>
            <a:endParaRPr kumimoji="1" lang="en-US" altLang="ja-JP" sz="1400">
              <a:latin typeface="+mn-ea"/>
              <a:ea typeface="+mn-ea"/>
            </a:endParaRPr>
          </a:p>
          <a:p>
            <a:pPr marL="0" indent="0">
              <a:buNone/>
            </a:pPr>
            <a:endParaRPr lang="en-US" altLang="ja-JP" sz="1400">
              <a:latin typeface="+mn-ea"/>
              <a:ea typeface="+mn-ea"/>
            </a:endParaRPr>
          </a:p>
          <a:p>
            <a:pPr marL="0" indent="0">
              <a:buNone/>
            </a:pPr>
            <a:endParaRPr kumimoji="1" lang="en-US" altLang="ja-JP" sz="1400">
              <a:latin typeface="+mn-ea"/>
              <a:ea typeface="+mn-ea"/>
            </a:endParaRPr>
          </a:p>
          <a:p>
            <a:pPr marL="0" indent="0">
              <a:buNone/>
            </a:pPr>
            <a:endParaRPr lang="en-US" altLang="ja-JP" sz="1400">
              <a:latin typeface="+mn-ea"/>
              <a:ea typeface="+mn-ea"/>
            </a:endParaRPr>
          </a:p>
          <a:p>
            <a:pPr marL="0" indent="0">
              <a:buNone/>
            </a:pPr>
            <a:endParaRPr kumimoji="1" lang="en-US" altLang="ja-JP" sz="1400">
              <a:latin typeface="+mn-ea"/>
              <a:ea typeface="+mn-ea"/>
            </a:endParaRPr>
          </a:p>
          <a:p>
            <a:pPr marL="0" indent="0">
              <a:buNone/>
            </a:pPr>
            <a:endParaRPr lang="en-US" altLang="ja-JP" sz="1400">
              <a:latin typeface="+mn-ea"/>
              <a:ea typeface="+mn-ea"/>
            </a:endParaRPr>
          </a:p>
          <a:p>
            <a:pPr marL="0" indent="0">
              <a:buNone/>
            </a:pPr>
            <a:r>
              <a:rPr lang="ja-JP" altLang="en-US" sz="1800" b="0" i="0">
                <a:solidFill>
                  <a:srgbClr val="000000"/>
                </a:solidFill>
                <a:effectLst/>
                <a:latin typeface="+mn-ea"/>
                <a:ea typeface="+mn-ea"/>
              </a:rPr>
              <a:t>運用管理権限の設定は、サブカテゴリーに継承されます。</a:t>
            </a: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73020" y="2454543"/>
            <a:ext cx="4491248" cy="2769989"/>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sz="1050" b="1"/>
          </a:p>
          <a:p>
            <a:pPr marL="285750" indent="-285750">
              <a:buClr>
                <a:schemeClr val="accent2"/>
              </a:buClr>
              <a:buFont typeface="Arial" panose="020B0604020202020204" pitchFamily="34" charset="0"/>
              <a:buChar char="•"/>
            </a:pPr>
            <a:r>
              <a:rPr kumimoji="1" lang="ja-JP" altLang="en-US" sz="1600"/>
              <a:t>カテゴリーの追加</a:t>
            </a:r>
            <a:endParaRPr kumimoji="1" lang="en-US" altLang="ja-JP" sz="1600"/>
          </a:p>
          <a:p>
            <a:pPr marL="285750" indent="-285750">
              <a:buClr>
                <a:schemeClr val="accent2"/>
              </a:buClr>
              <a:buFont typeface="Arial" panose="020B0604020202020204" pitchFamily="34" charset="0"/>
              <a:buChar char="•"/>
            </a:pPr>
            <a:r>
              <a:rPr kumimoji="1" lang="ja-JP" altLang="en-US" sz="1600"/>
              <a:t>サブカテゴリーの順番変更</a:t>
            </a:r>
            <a:endParaRPr kumimoji="1" lang="en-US" altLang="ja-JP" sz="1600"/>
          </a:p>
          <a:p>
            <a:pPr marL="285750" indent="-285750">
              <a:buClr>
                <a:schemeClr val="accent2"/>
              </a:buClr>
              <a:buFont typeface="Arial" panose="020B0604020202020204" pitchFamily="34" charset="0"/>
              <a:buChar char="•"/>
            </a:pPr>
            <a:r>
              <a:rPr lang="ja-JP" altLang="en-US" sz="1600" b="0" i="0">
                <a:solidFill>
                  <a:srgbClr val="000000"/>
                </a:solidFill>
                <a:effectLst/>
                <a:latin typeface="Hiragino Kaku Gothic Pro"/>
              </a:rPr>
              <a:t>カテゴリーの詳細表示</a:t>
            </a:r>
            <a:endParaRPr lang="en-US" altLang="ja-JP" sz="1600" b="0" i="0">
              <a:solidFill>
                <a:srgbClr val="000000"/>
              </a:solidFill>
              <a:effectLst/>
              <a:latin typeface="Hiragino Kaku Gothic Pro"/>
            </a:endParaRPr>
          </a:p>
          <a:p>
            <a:pPr marL="285750" indent="-285750">
              <a:buClr>
                <a:schemeClr val="accent2"/>
              </a:buClr>
              <a:buFont typeface="Arial" panose="020B0604020202020204" pitchFamily="34" charset="0"/>
              <a:buChar char="•"/>
            </a:pPr>
            <a:r>
              <a:rPr kumimoji="1" lang="ja-JP" altLang="en-US" sz="1600">
                <a:solidFill>
                  <a:srgbClr val="000000"/>
                </a:solidFill>
                <a:latin typeface="Hiragino Kaku Gothic Pro"/>
              </a:rPr>
              <a:t>閲覧権限の確認</a:t>
            </a:r>
            <a:endParaRPr kumimoji="1" lang="en-US" altLang="ja-JP" sz="1600">
              <a:solidFill>
                <a:srgbClr val="000000"/>
              </a:solidFill>
              <a:latin typeface="Hiragino Kaku Gothic Pro"/>
            </a:endParaRPr>
          </a:p>
          <a:p>
            <a:pPr marL="285750" indent="-285750">
              <a:buClr>
                <a:schemeClr val="accent2"/>
              </a:buClr>
              <a:buFont typeface="Arial" panose="020B0604020202020204" pitchFamily="34" charset="0"/>
              <a:buChar char="•"/>
            </a:pPr>
            <a:r>
              <a:rPr kumimoji="1" lang="ja-JP" altLang="en-US" sz="1600">
                <a:solidFill>
                  <a:srgbClr val="000000"/>
                </a:solidFill>
                <a:latin typeface="Hiragino Kaku Gothic Pro"/>
              </a:rPr>
              <a:t>通知先の確認</a:t>
            </a:r>
            <a:endParaRPr kumimoji="1" lang="en-US" altLang="ja-JP" sz="1600"/>
          </a:p>
          <a:p>
            <a:pPr marL="285750" indent="-285750">
              <a:buClr>
                <a:schemeClr val="accent2"/>
              </a:buClr>
              <a:buFont typeface="Arial" panose="020B0604020202020204" pitchFamily="34" charset="0"/>
              <a:buChar char="•"/>
            </a:pPr>
            <a:r>
              <a:rPr kumimoji="1" lang="ja-JP" altLang="en-US" sz="1600"/>
              <a:t>カテゴリーのアクセス権の設定</a:t>
            </a:r>
            <a:endParaRPr kumimoji="1" lang="en-US" altLang="ja-JP" sz="1600"/>
          </a:p>
          <a:p>
            <a:pPr marL="285750" indent="-285750">
              <a:buClr>
                <a:schemeClr val="accent2"/>
              </a:buClr>
              <a:buFont typeface="Arial" panose="020B0604020202020204" pitchFamily="34" charset="0"/>
              <a:buChar char="•"/>
            </a:pPr>
            <a:r>
              <a:rPr kumimoji="1" lang="ja-JP" altLang="en-US" sz="1600"/>
              <a:t>カテゴリーの運用管理権限の設定</a:t>
            </a:r>
            <a:endParaRPr kumimoji="1" lang="en-US" altLang="ja-JP" sz="1600"/>
          </a:p>
          <a:p>
            <a:pPr marL="285750" indent="-285750">
              <a:buClr>
                <a:schemeClr val="accent2"/>
              </a:buClr>
              <a:buFont typeface="Arial" panose="020B0604020202020204" pitchFamily="34" charset="0"/>
              <a:buChar char="•"/>
            </a:pPr>
            <a:r>
              <a:rPr kumimoji="1" lang="ja-JP" altLang="en-US" sz="1600"/>
              <a:t>通知の設定</a:t>
            </a:r>
            <a:endParaRPr kumimoji="1" lang="en-US" altLang="ja-JP" sz="1600"/>
          </a:p>
          <a:p>
            <a:pPr marL="285750" indent="-285750">
              <a:buClr>
                <a:schemeClr val="accent2"/>
              </a:buClr>
              <a:buFont typeface="Arial" panose="020B0604020202020204" pitchFamily="34" charset="0"/>
              <a:buChar char="•"/>
            </a:pPr>
            <a:r>
              <a:rPr kumimoji="1" lang="ja-JP" altLang="en-US" sz="1600"/>
              <a:t>掲示の管理</a:t>
            </a:r>
            <a:endParaRPr kumimoji="1" lang="ja-JP" altLang="en-US"/>
          </a:p>
        </p:txBody>
      </p:sp>
      <p:pic>
        <p:nvPicPr>
          <p:cNvPr id="6" name="図 5">
            <a:extLst>
              <a:ext uri="{FF2B5EF4-FFF2-40B4-BE49-F238E27FC236}">
                <a16:creationId xmlns:a16="http://schemas.microsoft.com/office/drawing/2014/main" id="{A4460416-5002-417D-A00B-A73CFC3DD1B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71445" y="2190689"/>
            <a:ext cx="4362137" cy="3508675"/>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2E7BDB19-EBE5-4186-9D6E-CCEEEECA9FE3}"/>
              </a:ext>
              <a:ext uri="{C183D7F6-B498-43B3-948B-1728B52AA6E4}">
                <adec:decorative xmlns:adec="http://schemas.microsoft.com/office/drawing/2017/decorative" val="1"/>
              </a:ext>
            </a:extLst>
          </p:cNvPr>
          <p:cNvSpPr/>
          <p:nvPr/>
        </p:nvSpPr>
        <p:spPr>
          <a:xfrm>
            <a:off x="9231969" y="2647241"/>
            <a:ext cx="1645581" cy="2946623"/>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A889CB9-6772-459F-B945-F5BA9DF95A08}"/>
              </a:ext>
            </a:extLst>
          </p:cNvPr>
          <p:cNvSpPr txBox="1"/>
          <p:nvPr/>
        </p:nvSpPr>
        <p:spPr>
          <a:xfrm>
            <a:off x="6167535" y="5894537"/>
            <a:ext cx="6024465"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https://jp.cybozu.help/g/ja/admin/application/bulletin/privilege.html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https://jp.cybozu.help/g5/ja/admin/application/bulletin/privilege.html</a:t>
            </a:r>
            <a:endParaRPr kumimoji="1" lang="ja-JP" altLang="en-US" sz="1000">
              <a:latin typeface="+mn-ea"/>
            </a:endParaRPr>
          </a:p>
        </p:txBody>
      </p:sp>
      <p:grpSp>
        <p:nvGrpSpPr>
          <p:cNvPr id="9" name="グループ化 8">
            <a:extLst>
              <a:ext uri="{FF2B5EF4-FFF2-40B4-BE49-F238E27FC236}">
                <a16:creationId xmlns:a16="http://schemas.microsoft.com/office/drawing/2014/main" id="{1CDFC194-3E23-E343-A7E2-B4AB517B7C3C}"/>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0" name="正方形/長方形 9">
              <a:extLst>
                <a:ext uri="{FF2B5EF4-FFF2-40B4-BE49-F238E27FC236}">
                  <a16:creationId xmlns:a16="http://schemas.microsoft.com/office/drawing/2014/main" id="{95CFA06A-30F1-434B-80D7-D4E3009688F8}"/>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1" name="図 10">
              <a:extLst>
                <a:ext uri="{FF2B5EF4-FFF2-40B4-BE49-F238E27FC236}">
                  <a16:creationId xmlns:a16="http://schemas.microsoft.com/office/drawing/2014/main" id="{49FCAB6E-80D2-1849-9BF9-CCF7D7DD4C8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2" name="テキスト ボックス 11">
              <a:extLst>
                <a:ext uri="{FF2B5EF4-FFF2-40B4-BE49-F238E27FC236}">
                  <a16:creationId xmlns:a16="http://schemas.microsoft.com/office/drawing/2014/main" id="{594549D2-680F-3D48-A2F9-6470156C7217}"/>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3" name="正方形/長方形 12">
            <a:extLst>
              <a:ext uri="{FF2B5EF4-FFF2-40B4-BE49-F238E27FC236}">
                <a16:creationId xmlns:a16="http://schemas.microsoft.com/office/drawing/2014/main" id="{900C7AA0-29FF-7140-937E-6A6195DD6B0E}"/>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4" name="テキスト ボックス 13">
            <a:extLst>
              <a:ext uri="{FF2B5EF4-FFF2-40B4-BE49-F238E27FC236}">
                <a16:creationId xmlns:a16="http://schemas.microsoft.com/office/drawing/2014/main" id="{BC85699C-22BA-CD49-BD73-B16B082F580C}"/>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5" name="図 14">
            <a:extLst>
              <a:ext uri="{FF2B5EF4-FFF2-40B4-BE49-F238E27FC236}">
                <a16:creationId xmlns:a16="http://schemas.microsoft.com/office/drawing/2014/main" id="{E4B6A1BD-3CDD-9745-BE95-855599D742B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3044728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ファイル管理</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6" y="1139037"/>
            <a:ext cx="11387394" cy="4956761"/>
          </a:xfrm>
        </p:spPr>
        <p:txBody>
          <a:bodyPr>
            <a:normAutofit lnSpcReduction="10000"/>
          </a:bodyPr>
          <a:lstStyle/>
          <a:p>
            <a:pPr marL="0" indent="0">
              <a:buNone/>
            </a:pPr>
            <a:r>
              <a:rPr lang="ja-JP" altLang="en-US" sz="1800">
                <a:latin typeface="+mn-ea"/>
                <a:ea typeface="+mn-ea"/>
              </a:rPr>
              <a:t>フォルダーごとに</a:t>
            </a:r>
            <a:r>
              <a:rPr kumimoji="1" lang="ja-JP" altLang="en-US" sz="1800">
                <a:latin typeface="+mn-ea"/>
                <a:ea typeface="+mn-ea"/>
              </a:rPr>
              <a:t>、運用管理権限を設定できます。</a:t>
            </a:r>
            <a:endParaRPr kumimoji="1" lang="en-US" altLang="ja-JP" sz="1800">
              <a:latin typeface="+mn-ea"/>
              <a:ea typeface="+mn-ea"/>
            </a:endParaRPr>
          </a:p>
          <a:p>
            <a:pPr marL="0" indent="0">
              <a:buNone/>
            </a:pPr>
            <a:r>
              <a:rPr kumimoji="1" lang="ja-JP" altLang="en-US" sz="1800">
                <a:latin typeface="+mn-ea"/>
                <a:ea typeface="+mn-ea"/>
              </a:rPr>
              <a:t>運用管理者は、「ファイル管理」画面</a:t>
            </a:r>
            <a:r>
              <a:rPr lang="ja-JP" altLang="en-US" sz="1800">
                <a:latin typeface="+mn-ea"/>
                <a:ea typeface="+mn-ea"/>
              </a:rPr>
              <a:t>のオプションアイコンをクリックすると、</a:t>
            </a:r>
            <a:r>
              <a:rPr kumimoji="1" lang="ja-JP" altLang="en-US" sz="1800">
                <a:latin typeface="+mn-ea"/>
                <a:ea typeface="+mn-ea"/>
              </a:rPr>
              <a:t>ユーザー画面で、フォルダーやファイルを管理できます。</a:t>
            </a:r>
            <a:endParaRPr kumimoji="1" lang="en-US" altLang="ja-JP" sz="1800">
              <a:latin typeface="+mn-ea"/>
              <a:ea typeface="+mn-ea"/>
            </a:endParaRPr>
          </a:p>
          <a:p>
            <a:pPr marL="0" indent="0">
              <a:buNone/>
            </a:pPr>
            <a:endParaRPr lang="en-US" altLang="ja-JP" sz="1200">
              <a:latin typeface="+mn-ea"/>
              <a:ea typeface="+mn-ea"/>
            </a:endParaRPr>
          </a:p>
          <a:p>
            <a:pPr marL="0" indent="0">
              <a:buNone/>
            </a:pPr>
            <a:endParaRPr kumimoji="1" lang="en-US" altLang="ja-JP" sz="1200">
              <a:latin typeface="+mn-ea"/>
              <a:ea typeface="+mn-ea"/>
            </a:endParaRPr>
          </a:p>
          <a:p>
            <a:pPr marL="0" indent="0">
              <a:buNone/>
            </a:pPr>
            <a:endParaRPr lang="en-US" altLang="ja-JP" sz="1200">
              <a:latin typeface="+mn-ea"/>
              <a:ea typeface="+mn-ea"/>
            </a:endParaRPr>
          </a:p>
          <a:p>
            <a:pPr marL="0" indent="0">
              <a:buNone/>
            </a:pPr>
            <a:endParaRPr kumimoji="1" lang="en-US" altLang="ja-JP" sz="1200">
              <a:latin typeface="+mn-ea"/>
              <a:ea typeface="+mn-ea"/>
            </a:endParaRPr>
          </a:p>
          <a:p>
            <a:pPr marL="0" indent="0">
              <a:buNone/>
            </a:pPr>
            <a:endParaRPr lang="en-US" altLang="ja-JP" sz="1200">
              <a:latin typeface="+mn-ea"/>
              <a:ea typeface="+mn-ea"/>
            </a:endParaRPr>
          </a:p>
          <a:p>
            <a:pPr marL="0" indent="0">
              <a:buNone/>
            </a:pPr>
            <a:endParaRPr lang="en-US" altLang="ja-JP" sz="1200">
              <a:latin typeface="+mn-ea"/>
              <a:ea typeface="+mn-ea"/>
            </a:endParaRPr>
          </a:p>
          <a:p>
            <a:pPr marL="0" indent="0">
              <a:buNone/>
            </a:pPr>
            <a:endParaRPr lang="en-US" altLang="ja-JP" sz="1200">
              <a:latin typeface="+mn-ea"/>
              <a:ea typeface="+mn-ea"/>
            </a:endParaRPr>
          </a:p>
          <a:p>
            <a:pPr marL="0" indent="0">
              <a:buNone/>
            </a:pPr>
            <a:endParaRPr lang="en-US" altLang="ja-JP" sz="1200">
              <a:latin typeface="+mn-ea"/>
              <a:ea typeface="+mn-ea"/>
            </a:endParaRPr>
          </a:p>
          <a:p>
            <a:pPr marL="0" indent="0">
              <a:buNone/>
            </a:pPr>
            <a:endParaRPr kumimoji="1" lang="en-US" altLang="ja-JP" sz="1200">
              <a:latin typeface="+mn-ea"/>
              <a:ea typeface="+mn-ea"/>
            </a:endParaRPr>
          </a:p>
          <a:p>
            <a:pPr marL="0" indent="0">
              <a:buNone/>
            </a:pPr>
            <a:r>
              <a:rPr lang="ja-JP" altLang="en-US" sz="1800" b="0" i="0">
                <a:solidFill>
                  <a:srgbClr val="000000"/>
                </a:solidFill>
                <a:effectLst/>
                <a:latin typeface="+mn-ea"/>
                <a:ea typeface="+mn-ea"/>
              </a:rPr>
              <a:t>運用管理権限の設定は、サブフォルダーに継承されます。</a:t>
            </a: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69245" y="2688094"/>
            <a:ext cx="4621554" cy="2246769"/>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sz="1000"/>
          </a:p>
          <a:p>
            <a:pPr marL="285750" indent="-285750">
              <a:buClr>
                <a:schemeClr val="accent2"/>
              </a:buClr>
              <a:buFont typeface="Arial" panose="020B0604020202020204" pitchFamily="34" charset="0"/>
              <a:buChar char="•"/>
            </a:pPr>
            <a:r>
              <a:rPr kumimoji="1" lang="ja-JP" altLang="en-US" sz="1600"/>
              <a:t>フォルダーの追加</a:t>
            </a:r>
            <a:endParaRPr kumimoji="1" lang="en-US" altLang="ja-JP" sz="1600"/>
          </a:p>
          <a:p>
            <a:pPr marL="285750" indent="-285750">
              <a:buClr>
                <a:schemeClr val="accent2"/>
              </a:buClr>
              <a:buFont typeface="Arial" panose="020B0604020202020204" pitchFamily="34" charset="0"/>
              <a:buChar char="•"/>
            </a:pPr>
            <a:r>
              <a:rPr kumimoji="1" lang="ja-JP" altLang="en-US" sz="1600"/>
              <a:t>フォルダー</a:t>
            </a:r>
            <a:r>
              <a:rPr lang="ja-JP" altLang="en-US" sz="1600" b="0" i="0">
                <a:solidFill>
                  <a:srgbClr val="000000"/>
                </a:solidFill>
                <a:effectLst/>
                <a:latin typeface="Hiragino Kaku Gothic Pro"/>
              </a:rPr>
              <a:t>の詳細表示</a:t>
            </a:r>
            <a:endParaRPr lang="en-US" altLang="ja-JP" sz="1600" b="0" i="0">
              <a:solidFill>
                <a:srgbClr val="000000"/>
              </a:solidFill>
              <a:effectLst/>
              <a:latin typeface="Hiragino Kaku Gothic Pro"/>
            </a:endParaRPr>
          </a:p>
          <a:p>
            <a:pPr marL="285750" indent="-285750">
              <a:buClr>
                <a:schemeClr val="accent2"/>
              </a:buClr>
              <a:buFont typeface="Arial" panose="020B0604020202020204" pitchFamily="34" charset="0"/>
              <a:buChar char="•"/>
            </a:pPr>
            <a:r>
              <a:rPr kumimoji="1" lang="ja-JP" altLang="en-US" sz="1600"/>
              <a:t>サブフォルダーの順番変更</a:t>
            </a:r>
            <a:endParaRPr kumimoji="1" lang="en-US" altLang="ja-JP" sz="1600"/>
          </a:p>
          <a:p>
            <a:pPr marL="285750" indent="-285750">
              <a:buClr>
                <a:schemeClr val="accent2"/>
              </a:buClr>
              <a:buFont typeface="Arial" panose="020B0604020202020204" pitchFamily="34" charset="0"/>
              <a:buChar char="•"/>
            </a:pPr>
            <a:r>
              <a:rPr kumimoji="1" lang="ja-JP" altLang="en-US" sz="1600"/>
              <a:t>フォルダーのアクセス権の設定</a:t>
            </a:r>
            <a:endParaRPr kumimoji="1" lang="en-US" altLang="ja-JP" sz="1600"/>
          </a:p>
          <a:p>
            <a:pPr marL="285750" indent="-285750">
              <a:buClr>
                <a:schemeClr val="accent2"/>
              </a:buClr>
              <a:buFont typeface="Arial" panose="020B0604020202020204" pitchFamily="34" charset="0"/>
              <a:buChar char="•"/>
            </a:pPr>
            <a:r>
              <a:rPr kumimoji="1" lang="ja-JP" altLang="en-US" sz="1600"/>
              <a:t>フォルダーの運用管理権限の設定</a:t>
            </a:r>
            <a:endParaRPr kumimoji="1" lang="en-US" altLang="ja-JP" sz="1600"/>
          </a:p>
          <a:p>
            <a:pPr marL="285750" indent="-285750">
              <a:buClr>
                <a:schemeClr val="accent2"/>
              </a:buClr>
              <a:buFont typeface="Arial" panose="020B0604020202020204" pitchFamily="34" charset="0"/>
              <a:buChar char="•"/>
            </a:pPr>
            <a:r>
              <a:rPr kumimoji="1" lang="ja-JP" altLang="en-US" sz="1600"/>
              <a:t>通知の設定</a:t>
            </a:r>
            <a:endParaRPr kumimoji="1" lang="en-US" altLang="ja-JP" sz="1600"/>
          </a:p>
          <a:p>
            <a:pPr marL="285750" indent="-285750">
              <a:buClr>
                <a:schemeClr val="accent2"/>
              </a:buClr>
              <a:buFont typeface="Arial" panose="020B0604020202020204" pitchFamily="34" charset="0"/>
              <a:buChar char="•"/>
            </a:pPr>
            <a:r>
              <a:rPr kumimoji="1" lang="ja-JP" altLang="en-US" sz="1600"/>
              <a:t>ファイルの表示順の初期値の設定</a:t>
            </a:r>
            <a:endParaRPr kumimoji="1" lang="en-US" altLang="ja-JP" sz="1600"/>
          </a:p>
        </p:txBody>
      </p:sp>
      <p:pic>
        <p:nvPicPr>
          <p:cNvPr id="6" name="図 5">
            <a:extLst>
              <a:ext uri="{FF2B5EF4-FFF2-40B4-BE49-F238E27FC236}">
                <a16:creationId xmlns:a16="http://schemas.microsoft.com/office/drawing/2014/main" id="{3DB1C32E-467A-4888-8251-6CA425E796A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36694" y="2562140"/>
            <a:ext cx="6006029" cy="2894097"/>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82F2230C-695F-4CA1-B6C7-E51B9506F091}"/>
              </a:ext>
              <a:ext uri="{C183D7F6-B498-43B3-948B-1728B52AA6E4}">
                <adec:decorative xmlns:adec="http://schemas.microsoft.com/office/drawing/2017/decorative" val="1"/>
              </a:ext>
            </a:extLst>
          </p:cNvPr>
          <p:cNvSpPr/>
          <p:nvPr/>
        </p:nvSpPr>
        <p:spPr>
          <a:xfrm>
            <a:off x="9902284" y="2999678"/>
            <a:ext cx="1661532" cy="216254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4F4FA92-6832-40EA-8CC4-55B5CB7E7F33}"/>
              </a:ext>
            </a:extLst>
          </p:cNvPr>
          <p:cNvSpPr txBox="1"/>
          <p:nvPr/>
        </p:nvSpPr>
        <p:spPr>
          <a:xfrm>
            <a:off x="6204857" y="5852973"/>
            <a:ext cx="5987143"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https://jp.cybozu.help/g/ja/admin/application/cabinet/privilege.html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https://jp.cybozu.help/g5/ja/admin/application/cabinet/privilege.html</a:t>
            </a:r>
            <a:endParaRPr kumimoji="1" lang="ja-JP" altLang="en-US" sz="1000">
              <a:latin typeface="+mn-ea"/>
            </a:endParaRPr>
          </a:p>
        </p:txBody>
      </p:sp>
      <p:grpSp>
        <p:nvGrpSpPr>
          <p:cNvPr id="9" name="グループ化 8">
            <a:extLst>
              <a:ext uri="{FF2B5EF4-FFF2-40B4-BE49-F238E27FC236}">
                <a16:creationId xmlns:a16="http://schemas.microsoft.com/office/drawing/2014/main" id="{B66615B7-73CD-F249-AB0A-3D45DA55DD9D}"/>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0" name="正方形/長方形 9">
              <a:extLst>
                <a:ext uri="{FF2B5EF4-FFF2-40B4-BE49-F238E27FC236}">
                  <a16:creationId xmlns:a16="http://schemas.microsoft.com/office/drawing/2014/main" id="{5303E164-CD03-D740-94F5-3D303EF0BF69}"/>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1" name="図 10">
              <a:extLst>
                <a:ext uri="{FF2B5EF4-FFF2-40B4-BE49-F238E27FC236}">
                  <a16:creationId xmlns:a16="http://schemas.microsoft.com/office/drawing/2014/main" id="{E2CA6CC4-E18D-E544-B63B-33DE097145C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2" name="テキスト ボックス 11">
              <a:extLst>
                <a:ext uri="{FF2B5EF4-FFF2-40B4-BE49-F238E27FC236}">
                  <a16:creationId xmlns:a16="http://schemas.microsoft.com/office/drawing/2014/main" id="{EEFEB8F8-B063-0241-8B76-F440ED1CC3BF}"/>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3" name="正方形/長方形 12">
            <a:extLst>
              <a:ext uri="{FF2B5EF4-FFF2-40B4-BE49-F238E27FC236}">
                <a16:creationId xmlns:a16="http://schemas.microsoft.com/office/drawing/2014/main" id="{7FC354D9-EB71-C540-849F-C430F7B71305}"/>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4" name="テキスト ボックス 13">
            <a:extLst>
              <a:ext uri="{FF2B5EF4-FFF2-40B4-BE49-F238E27FC236}">
                <a16:creationId xmlns:a16="http://schemas.microsoft.com/office/drawing/2014/main" id="{2D6C60C8-D7E0-1646-808C-6663A580D3D0}"/>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5" name="図 14">
            <a:extLst>
              <a:ext uri="{FF2B5EF4-FFF2-40B4-BE49-F238E27FC236}">
                <a16:creationId xmlns:a16="http://schemas.microsoft.com/office/drawing/2014/main" id="{DF0700FA-9F17-DE4A-B357-453738E1BE7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393926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a:extLst>
              <a:ext uri="{FF2B5EF4-FFF2-40B4-BE49-F238E27FC236}">
                <a16:creationId xmlns:a16="http://schemas.microsoft.com/office/drawing/2014/main" id="{094A1F64-F3E1-4C9D-85A1-D4A2DCF92DEB}"/>
              </a:ext>
            </a:extLst>
          </p:cNvPr>
          <p:cNvSpPr>
            <a:spLocks noGrp="1"/>
          </p:cNvSpPr>
          <p:nvPr>
            <p:ph type="title"/>
          </p:nvPr>
        </p:nvSpPr>
        <p:spPr/>
        <p:txBody>
          <a:bodyPr>
            <a:normAutofit/>
          </a:bodyPr>
          <a:lstStyle/>
          <a:p>
            <a:pPr eaLnBrk="1" hangingPunct="1">
              <a:defRPr/>
            </a:pPr>
            <a:r>
              <a:rPr lang="ja-JP" altLang="en-US"/>
              <a:t>本文書の取り扱いと商標について</a:t>
            </a:r>
          </a:p>
        </p:txBody>
      </p:sp>
      <p:sp>
        <p:nvSpPr>
          <p:cNvPr id="5" name="テキスト プレースホルダー 4">
            <a:extLst>
              <a:ext uri="{FF2B5EF4-FFF2-40B4-BE49-F238E27FC236}">
                <a16:creationId xmlns:a16="http://schemas.microsoft.com/office/drawing/2014/main" id="{ABC7567F-A0DD-43C3-9ADC-717C21FFF584}"/>
              </a:ext>
            </a:extLst>
          </p:cNvPr>
          <p:cNvSpPr>
            <a:spLocks noGrp="1"/>
          </p:cNvSpPr>
          <p:nvPr>
            <p:ph type="body" sz="quarter" idx="10"/>
          </p:nvPr>
        </p:nvSpPr>
        <p:spPr>
          <a:xfrm>
            <a:off x="720000" y="1139037"/>
            <a:ext cx="10710000" cy="4956761"/>
          </a:xfrm>
        </p:spPr>
        <p:txBody>
          <a:bodyPr>
            <a:normAutofit/>
          </a:bodyPr>
          <a:lstStyle/>
          <a:p>
            <a:pPr>
              <a:defRPr/>
            </a:pPr>
            <a:r>
              <a:rPr lang="ja-JP" altLang="en-US" sz="2000">
                <a:latin typeface="+mn-ea"/>
                <a:ea typeface="+mn-ea"/>
              </a:rPr>
              <a:t>本文書の取り扱いについて　</a:t>
            </a:r>
            <a:endParaRPr lang="en-US" altLang="ja-JP" sz="2000">
              <a:latin typeface="+mn-ea"/>
              <a:ea typeface="+mn-ea"/>
            </a:endParaRPr>
          </a:p>
          <a:p>
            <a:pPr marL="0" indent="0">
              <a:spcBef>
                <a:spcPts val="0"/>
              </a:spcBef>
              <a:buNone/>
              <a:defRPr/>
            </a:pPr>
            <a:r>
              <a:rPr lang="ja-JP" altLang="en-US" sz="1600">
                <a:latin typeface="+mn-ea"/>
                <a:ea typeface="+mn-ea"/>
              </a:rPr>
              <a:t>この文書内における掲載情報の二次利用においては、ご自身の判断と責任の下に行ってください。</a:t>
            </a:r>
            <a:endParaRPr lang="en-US" altLang="ja-JP" sz="1600">
              <a:latin typeface="+mn-ea"/>
              <a:ea typeface="+mn-ea"/>
            </a:endParaRPr>
          </a:p>
          <a:p>
            <a:pPr marL="0" indent="0">
              <a:spcBef>
                <a:spcPts val="0"/>
              </a:spcBef>
              <a:buNone/>
              <a:defRPr/>
            </a:pPr>
            <a:r>
              <a:rPr lang="ja-JP" altLang="en-US" sz="1600">
                <a:latin typeface="+mn-ea"/>
                <a:ea typeface="+mn-ea"/>
              </a:rPr>
              <a:t>サイボウズ株式会社は、それらの情報をご利用になることにより発生したあらゆる商業的損害・損失を含め一切の直接的、間接的、特殊的、付随的または結果的損失、損害について責任を負いません。</a:t>
            </a:r>
            <a:endParaRPr lang="en-US" altLang="ja-JP" sz="1600">
              <a:latin typeface="+mn-ea"/>
              <a:ea typeface="+mn-ea"/>
            </a:endParaRPr>
          </a:p>
          <a:p>
            <a:pPr marL="0" indent="0">
              <a:spcBef>
                <a:spcPts val="0"/>
              </a:spcBef>
              <a:buNone/>
              <a:defRPr/>
            </a:pPr>
            <a:r>
              <a:rPr lang="ja-JP" altLang="en-US" sz="1600">
                <a:latin typeface="+mn-ea"/>
                <a:ea typeface="+mn-ea"/>
              </a:rPr>
              <a:t>本文書を一部引用して作成した文書には、次のような当社の著作権表示文を記載してください。</a:t>
            </a:r>
            <a:endParaRPr lang="en-US" altLang="ja-JP" sz="1600">
              <a:latin typeface="+mn-ea"/>
              <a:ea typeface="+mn-ea"/>
            </a:endParaRPr>
          </a:p>
          <a:p>
            <a:pPr marL="0" indent="0">
              <a:spcBef>
                <a:spcPts val="0"/>
              </a:spcBef>
              <a:buNone/>
              <a:defRPr/>
            </a:pPr>
            <a:r>
              <a:rPr lang="ja-JP" altLang="en-US" sz="1600">
                <a:latin typeface="+mn-ea"/>
                <a:ea typeface="+mn-ea"/>
              </a:rPr>
              <a:t>「この文書は、サイボウズ株式会社による</a:t>
            </a:r>
            <a:r>
              <a:rPr lang="en-US" altLang="ja-JP" sz="1600">
                <a:latin typeface="+mn-ea"/>
                <a:ea typeface="+mn-ea"/>
              </a:rPr>
              <a:t>『</a:t>
            </a:r>
            <a:r>
              <a:rPr lang="en-US" altLang="ja-JP" sz="1600" err="1">
                <a:latin typeface="+mn-ea"/>
                <a:ea typeface="+mn-ea"/>
              </a:rPr>
              <a:t>Garoon</a:t>
            </a:r>
            <a:r>
              <a:rPr lang="en-US" altLang="ja-JP" sz="1600">
                <a:latin typeface="+mn-ea"/>
                <a:ea typeface="+mn-ea"/>
              </a:rPr>
              <a:t> </a:t>
            </a:r>
            <a:r>
              <a:rPr lang="ja-JP" altLang="en-US" sz="1600">
                <a:latin typeface="+mn-ea"/>
                <a:ea typeface="+mn-ea"/>
              </a:rPr>
              <a:t>管理者権限説明資料</a:t>
            </a:r>
            <a:r>
              <a:rPr lang="en-US" altLang="ja-JP" sz="1600">
                <a:latin typeface="+mn-ea"/>
                <a:ea typeface="+mn-ea"/>
              </a:rPr>
              <a:t>』</a:t>
            </a:r>
            <a:r>
              <a:rPr lang="ja-JP" altLang="en-US" sz="1600">
                <a:latin typeface="+mn-ea"/>
                <a:ea typeface="+mn-ea"/>
              </a:rPr>
              <a:t>を一部引用しています。」</a:t>
            </a:r>
          </a:p>
          <a:p>
            <a:pPr marL="0" indent="0">
              <a:spcBef>
                <a:spcPts val="0"/>
              </a:spcBef>
              <a:buNone/>
              <a:defRPr/>
            </a:pPr>
            <a:r>
              <a:rPr lang="ja-JP" altLang="en-US" sz="1600">
                <a:latin typeface="+mn-ea"/>
                <a:ea typeface="+mn-ea"/>
              </a:rPr>
              <a:t>また、本ファイルに編集を加えて二次利用する場合には、次のように修正箇所と修正者を明記してください。</a:t>
            </a:r>
          </a:p>
          <a:p>
            <a:pPr marL="0" indent="0">
              <a:spcBef>
                <a:spcPts val="0"/>
              </a:spcBef>
              <a:buNone/>
              <a:defRPr/>
            </a:pPr>
            <a:r>
              <a:rPr lang="ja-JP" altLang="en-US" sz="1600">
                <a:latin typeface="+mn-ea"/>
                <a:ea typeface="+mn-ea"/>
              </a:rPr>
              <a:t>「本ファイルの（修正箇所）は、（修正者）が編集しました。」 </a:t>
            </a:r>
            <a:endParaRPr lang="en-US" altLang="ja-JP" sz="1600">
              <a:latin typeface="+mn-ea"/>
              <a:ea typeface="+mn-ea"/>
            </a:endParaRPr>
          </a:p>
          <a:p>
            <a:pPr marL="0" indent="0">
              <a:spcBef>
                <a:spcPts val="0"/>
              </a:spcBef>
              <a:buNone/>
              <a:defRPr/>
            </a:pPr>
            <a:endParaRPr lang="en-US" altLang="ja-JP">
              <a:latin typeface="+mn-ea"/>
              <a:ea typeface="+mn-ea"/>
            </a:endParaRPr>
          </a:p>
          <a:p>
            <a:pPr>
              <a:defRPr/>
            </a:pPr>
            <a:r>
              <a:rPr lang="ja-JP" altLang="en-US" sz="2000">
                <a:latin typeface="+mn-ea"/>
                <a:ea typeface="+mn-ea"/>
              </a:rPr>
              <a:t>商標について</a:t>
            </a:r>
            <a:endParaRPr lang="en-US" altLang="ja-JP" sz="2000">
              <a:latin typeface="+mn-ea"/>
              <a:ea typeface="+mn-ea"/>
            </a:endParaRPr>
          </a:p>
          <a:p>
            <a:pPr marL="0" indent="0">
              <a:spcBef>
                <a:spcPts val="0"/>
              </a:spcBef>
              <a:buNone/>
              <a:defRPr/>
            </a:pPr>
            <a:r>
              <a:rPr lang="ja-JP" altLang="en-US" sz="1600">
                <a:solidFill>
                  <a:srgbClr val="333333"/>
                </a:solidFill>
                <a:latin typeface="+mn-ea"/>
                <a:ea typeface="+mn-ea"/>
              </a:rPr>
              <a:t>記載された商品名、各製品名は各社の登録商標または商標です。また、当社製品には他社の著作物が含まれていることがあります。個別の商標･著作物に関する注記については、弊社の</a:t>
            </a:r>
            <a:r>
              <a:rPr lang="en-US" altLang="ja-JP" sz="1600">
                <a:solidFill>
                  <a:srgbClr val="333333"/>
                </a:solidFill>
                <a:latin typeface="+mn-ea"/>
                <a:ea typeface="+mn-ea"/>
              </a:rPr>
              <a:t>Web</a:t>
            </a:r>
            <a:r>
              <a:rPr lang="ja-JP" altLang="en-US" sz="1600">
                <a:solidFill>
                  <a:srgbClr val="333333"/>
                </a:solidFill>
                <a:latin typeface="+mn-ea"/>
                <a:ea typeface="+mn-ea"/>
              </a:rPr>
              <a:t>サイトを参照してください。</a:t>
            </a:r>
          </a:p>
          <a:p>
            <a:pPr marL="0" indent="0">
              <a:spcBef>
                <a:spcPts val="0"/>
              </a:spcBef>
              <a:buNone/>
              <a:defRPr/>
            </a:pPr>
            <a:r>
              <a:rPr lang="en" altLang="ja-JP" sz="1500" u="sng">
                <a:hlinkClick r:id="rId3"/>
              </a:rPr>
              <a:t>https://cybozu.co.jp/logotypes/other-trademark/</a:t>
            </a:r>
            <a:endParaRPr lang="ja-JP" altLang="en-US" sz="1500"/>
          </a:p>
        </p:txBody>
      </p:sp>
    </p:spTree>
    <p:extLst>
      <p:ext uri="{BB962C8B-B14F-4D97-AF65-F5344CB8AC3E}">
        <p14:creationId xmlns:p14="http://schemas.microsoft.com/office/powerpoint/2010/main" val="1701585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アドレス帳</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6" y="1139037"/>
            <a:ext cx="11356221" cy="4956761"/>
          </a:xfrm>
        </p:spPr>
        <p:txBody>
          <a:bodyPr>
            <a:normAutofit/>
          </a:bodyPr>
          <a:lstStyle/>
          <a:p>
            <a:pPr marL="0" indent="0">
              <a:buNone/>
            </a:pPr>
            <a:r>
              <a:rPr kumimoji="1" lang="ja-JP" altLang="en-US" sz="1800">
                <a:latin typeface="+mn-ea"/>
                <a:ea typeface="+mn-ea"/>
              </a:rPr>
              <a:t>共有アドレス帳のブックごとに運用管理者を設定できます。</a:t>
            </a:r>
            <a:endParaRPr kumimoji="1" lang="en-US" altLang="ja-JP" sz="1800">
              <a:latin typeface="+mn-ea"/>
              <a:ea typeface="+mn-ea"/>
            </a:endParaRPr>
          </a:p>
          <a:p>
            <a:pPr marL="0" indent="0">
              <a:buNone/>
            </a:pPr>
            <a:r>
              <a:rPr kumimoji="1" lang="ja-JP" altLang="en-US" sz="1800">
                <a:latin typeface="+mn-ea"/>
                <a:ea typeface="+mn-ea"/>
              </a:rPr>
              <a:t>運用管理者は、「アドレス帳」画面</a:t>
            </a:r>
            <a:r>
              <a:rPr lang="ja-JP" altLang="en-US" sz="1800">
                <a:latin typeface="+mn-ea"/>
                <a:ea typeface="+mn-ea"/>
              </a:rPr>
              <a:t>のオプションアイコンをクリックすると、</a:t>
            </a:r>
            <a:r>
              <a:rPr kumimoji="1" lang="ja-JP" altLang="en-US" sz="1800">
                <a:latin typeface="+mn-ea"/>
                <a:ea typeface="+mn-ea"/>
              </a:rPr>
              <a:t>共有アドレス帳の項目の設定、アクセス権の設定、および</a:t>
            </a:r>
            <a:r>
              <a:rPr kumimoji="1" lang="en-US" altLang="ja-JP" sz="1800">
                <a:latin typeface="+mn-ea"/>
                <a:ea typeface="+mn-ea"/>
              </a:rPr>
              <a:t>CSV</a:t>
            </a:r>
            <a:r>
              <a:rPr kumimoji="1" lang="ja-JP" altLang="en-US" sz="1800">
                <a:latin typeface="+mn-ea"/>
                <a:ea typeface="+mn-ea"/>
              </a:rPr>
              <a:t>ファイルを使ったアドレス帳データの入出力ができます。</a:t>
            </a:r>
            <a:endParaRPr kumimoji="1" lang="en-US" altLang="ja-JP" sz="1800">
              <a:latin typeface="+mn-ea"/>
              <a:ea typeface="+mn-ea"/>
            </a:endParaRPr>
          </a:p>
          <a:p>
            <a:pPr marL="0" indent="0">
              <a:buNone/>
            </a:pPr>
            <a:endParaRPr lang="en-US" altLang="ja-JP" sz="1000">
              <a:latin typeface="+mn-ea"/>
              <a:ea typeface="+mn-ea"/>
            </a:endParaRPr>
          </a:p>
          <a:p>
            <a:pPr marL="0" indent="0">
              <a:buNone/>
            </a:pPr>
            <a:endParaRPr kumimoji="1" lang="en-US" altLang="ja-JP" sz="1000">
              <a:latin typeface="+mn-ea"/>
              <a:ea typeface="+mn-ea"/>
            </a:endParaRPr>
          </a:p>
          <a:p>
            <a:pPr marL="0" indent="0">
              <a:buNone/>
            </a:pPr>
            <a:endParaRPr lang="en-US" altLang="ja-JP" sz="1000">
              <a:latin typeface="+mn-ea"/>
              <a:ea typeface="+mn-ea"/>
            </a:endParaRPr>
          </a:p>
          <a:p>
            <a:pPr marL="0" indent="0">
              <a:buNone/>
            </a:pPr>
            <a:endParaRPr lang="en-US" altLang="ja-JP" sz="1000">
              <a:latin typeface="+mn-ea"/>
              <a:ea typeface="+mn-ea"/>
            </a:endParaRPr>
          </a:p>
          <a:p>
            <a:pPr marL="0" indent="0">
              <a:buNone/>
            </a:pPr>
            <a:endParaRPr lang="en-US" altLang="ja-JP" sz="1000">
              <a:latin typeface="+mn-ea"/>
              <a:ea typeface="+mn-ea"/>
            </a:endParaRPr>
          </a:p>
          <a:p>
            <a:pPr marL="0" indent="0">
              <a:buNone/>
            </a:pPr>
            <a:endParaRPr lang="en-US" altLang="ja-JP" sz="1000">
              <a:latin typeface="+mn-ea"/>
              <a:ea typeface="+mn-ea"/>
            </a:endParaRPr>
          </a:p>
          <a:p>
            <a:pPr marL="0" indent="0">
              <a:buNone/>
            </a:pPr>
            <a:endParaRPr lang="en-US" altLang="ja-JP" sz="1000">
              <a:latin typeface="+mn-ea"/>
              <a:ea typeface="+mn-ea"/>
            </a:endParaRPr>
          </a:p>
          <a:p>
            <a:pPr marL="0" indent="0">
              <a:buNone/>
            </a:pPr>
            <a:endParaRPr lang="en-US" altLang="ja-JP" sz="1000">
              <a:latin typeface="+mn-ea"/>
              <a:ea typeface="+mn-ea"/>
            </a:endParaRPr>
          </a:p>
          <a:p>
            <a:pPr marL="0" indent="0">
              <a:buNone/>
            </a:pPr>
            <a:endParaRPr kumimoji="1" lang="en-US" altLang="ja-JP" sz="1000">
              <a:latin typeface="+mn-ea"/>
              <a:ea typeface="+mn-ea"/>
            </a:endParaRPr>
          </a:p>
          <a:p>
            <a:pPr marL="0" indent="0">
              <a:buNone/>
            </a:pPr>
            <a:r>
              <a:rPr kumimoji="1" lang="ja-JP" altLang="en-US" sz="1800">
                <a:latin typeface="+mn-ea"/>
                <a:ea typeface="+mn-ea"/>
              </a:rPr>
              <a:t>ブックごとに登録項目を変更するなど、管理を委任できます。</a:t>
            </a:r>
            <a:endParaRPr kumimoji="1"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54359" y="2757341"/>
            <a:ext cx="5197152" cy="1238801"/>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sz="1050"/>
          </a:p>
          <a:p>
            <a:pPr marL="285750" indent="-285750">
              <a:buClr>
                <a:schemeClr val="accent2"/>
              </a:buClr>
              <a:buFont typeface="Arial" panose="020B0604020202020204" pitchFamily="34" charset="0"/>
              <a:buChar char="•"/>
            </a:pPr>
            <a:r>
              <a:rPr kumimoji="1" lang="ja-JP" altLang="en-US" sz="1600"/>
              <a:t>アドレス帳の項目の設定</a:t>
            </a:r>
            <a:endParaRPr kumimoji="1" lang="en-US" altLang="ja-JP" sz="1600"/>
          </a:p>
          <a:p>
            <a:pPr marL="285750" indent="-285750">
              <a:buClr>
                <a:schemeClr val="accent2"/>
              </a:buClr>
              <a:buFont typeface="Arial" panose="020B0604020202020204" pitchFamily="34" charset="0"/>
              <a:buChar char="•"/>
            </a:pPr>
            <a:r>
              <a:rPr kumimoji="1" lang="ja-JP" altLang="en-US" sz="1600"/>
              <a:t>ブックのアクセス権の設定</a:t>
            </a:r>
            <a:endParaRPr kumimoji="1" lang="en-US" altLang="ja-JP" sz="1600"/>
          </a:p>
          <a:p>
            <a:pPr marL="285750" indent="-285750">
              <a:buClr>
                <a:schemeClr val="accent2"/>
              </a:buClr>
              <a:buFont typeface="Arial" panose="020B0604020202020204" pitchFamily="34" charset="0"/>
              <a:buChar char="•"/>
            </a:pPr>
            <a:r>
              <a:rPr kumimoji="1" lang="ja-JP" altLang="en-US" sz="1600"/>
              <a:t>アドレス帳データの</a:t>
            </a:r>
            <a:r>
              <a:rPr kumimoji="1" lang="en-US" altLang="ja-JP" sz="1600"/>
              <a:t>CSV</a:t>
            </a:r>
            <a:r>
              <a:rPr kumimoji="1" lang="ja-JP" altLang="en-US" sz="1600"/>
              <a:t>読み込み</a:t>
            </a:r>
            <a:r>
              <a:rPr kumimoji="1" lang="en-US" altLang="ja-JP" sz="1600"/>
              <a:t>/</a:t>
            </a:r>
            <a:r>
              <a:rPr kumimoji="1" lang="ja-JP" altLang="en-US" sz="1600"/>
              <a:t>書き出し</a:t>
            </a:r>
            <a:endParaRPr kumimoji="1" lang="en-US" altLang="ja-JP"/>
          </a:p>
        </p:txBody>
      </p:sp>
      <p:pic>
        <p:nvPicPr>
          <p:cNvPr id="6" name="図 5">
            <a:extLst>
              <a:ext uri="{FF2B5EF4-FFF2-40B4-BE49-F238E27FC236}">
                <a16:creationId xmlns:a16="http://schemas.microsoft.com/office/drawing/2014/main" id="{0B90C4EE-5FD2-491A-930A-CFEE9CF117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6000" y="2528712"/>
            <a:ext cx="5471634" cy="2743438"/>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0E117326-B6F8-4E16-8D28-E508120A6B87}"/>
              </a:ext>
              <a:ext uri="{C183D7F6-B498-43B3-948B-1728B52AA6E4}">
                <adec:decorative xmlns:adec="http://schemas.microsoft.com/office/drawing/2017/decorative" val="1"/>
              </a:ext>
            </a:extLst>
          </p:cNvPr>
          <p:cNvSpPr/>
          <p:nvPr/>
        </p:nvSpPr>
        <p:spPr>
          <a:xfrm>
            <a:off x="7793664" y="3301613"/>
            <a:ext cx="1818169" cy="183366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838C942-04B6-440E-85F6-D4CE1C650C48}"/>
              </a:ext>
            </a:extLst>
          </p:cNvPr>
          <p:cNvSpPr txBox="1"/>
          <p:nvPr/>
        </p:nvSpPr>
        <p:spPr>
          <a:xfrm>
            <a:off x="6176865" y="5852973"/>
            <a:ext cx="6015135"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https://jp.cybozu.help/g/ja/admin/application/address/privilege.html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https://jp.cybozu.help/g5/ja/admin/application/address/privilege.html</a:t>
            </a:r>
            <a:endParaRPr kumimoji="1" lang="ja-JP" altLang="en-US" sz="1000">
              <a:latin typeface="+mn-ea"/>
            </a:endParaRPr>
          </a:p>
        </p:txBody>
      </p:sp>
      <p:grpSp>
        <p:nvGrpSpPr>
          <p:cNvPr id="9" name="グループ化 8">
            <a:extLst>
              <a:ext uri="{FF2B5EF4-FFF2-40B4-BE49-F238E27FC236}">
                <a16:creationId xmlns:a16="http://schemas.microsoft.com/office/drawing/2014/main" id="{69CEC6CE-6FD3-8D4F-BEFF-BFC4E0D2BDC8}"/>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0" name="正方形/長方形 9">
              <a:extLst>
                <a:ext uri="{FF2B5EF4-FFF2-40B4-BE49-F238E27FC236}">
                  <a16:creationId xmlns:a16="http://schemas.microsoft.com/office/drawing/2014/main" id="{1791CA57-8430-A54D-B00F-727B17F1CEEB}"/>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1" name="図 10">
              <a:extLst>
                <a:ext uri="{FF2B5EF4-FFF2-40B4-BE49-F238E27FC236}">
                  <a16:creationId xmlns:a16="http://schemas.microsoft.com/office/drawing/2014/main" id="{995B2765-1B8C-C644-BE47-8524748C38D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2" name="テキスト ボックス 11">
              <a:extLst>
                <a:ext uri="{FF2B5EF4-FFF2-40B4-BE49-F238E27FC236}">
                  <a16:creationId xmlns:a16="http://schemas.microsoft.com/office/drawing/2014/main" id="{CBD32261-E6EA-B643-A73A-CC6C0696D0A9}"/>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3" name="正方形/長方形 12">
            <a:extLst>
              <a:ext uri="{FF2B5EF4-FFF2-40B4-BE49-F238E27FC236}">
                <a16:creationId xmlns:a16="http://schemas.microsoft.com/office/drawing/2014/main" id="{AF377815-650C-A94B-AFEF-A6B730ABCA76}"/>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4" name="テキスト ボックス 13">
            <a:extLst>
              <a:ext uri="{FF2B5EF4-FFF2-40B4-BE49-F238E27FC236}">
                <a16:creationId xmlns:a16="http://schemas.microsoft.com/office/drawing/2014/main" id="{B3BB12F6-4588-784E-8074-9BDDB071914E}"/>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5" name="図 14">
            <a:extLst>
              <a:ext uri="{FF2B5EF4-FFF2-40B4-BE49-F238E27FC236}">
                <a16:creationId xmlns:a16="http://schemas.microsoft.com/office/drawing/2014/main" id="{B3B74876-51B9-E44F-BF99-AED2DDF0CC5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423709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ワークフロー</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6" y="1139037"/>
            <a:ext cx="11234994" cy="4956761"/>
          </a:xfrm>
        </p:spPr>
        <p:txBody>
          <a:bodyPr>
            <a:normAutofit/>
          </a:bodyPr>
          <a:lstStyle/>
          <a:p>
            <a:pPr marL="0" indent="0">
              <a:buNone/>
            </a:pPr>
            <a:r>
              <a:rPr kumimoji="1" lang="ja-JP" altLang="en-US" sz="1800">
                <a:latin typeface="+mn-ea"/>
                <a:ea typeface="+mn-ea"/>
              </a:rPr>
              <a:t>カテゴリーごとに、運用管理権限を設定できます。</a:t>
            </a:r>
            <a:endParaRPr kumimoji="1" lang="en-US" altLang="ja-JP" sz="1800">
              <a:latin typeface="+mn-ea"/>
              <a:ea typeface="+mn-ea"/>
            </a:endParaRPr>
          </a:p>
          <a:p>
            <a:pPr marL="0" indent="0">
              <a:buNone/>
            </a:pPr>
            <a:r>
              <a:rPr kumimoji="1" lang="ja-JP" altLang="en-US" sz="1800">
                <a:latin typeface="+mn-ea"/>
                <a:ea typeface="+mn-ea"/>
              </a:rPr>
              <a:t>運用管理者は、ユーザー画面の画面</a:t>
            </a:r>
            <a:r>
              <a:rPr lang="ja-JP" altLang="en-US" sz="1800">
                <a:latin typeface="+mn-ea"/>
                <a:ea typeface="+mn-ea"/>
              </a:rPr>
              <a:t>のオプションアイコンをクリックすると、</a:t>
            </a:r>
            <a:endParaRPr lang="en-US" altLang="ja-JP" sz="1800">
              <a:latin typeface="+mn-ea"/>
              <a:ea typeface="+mn-ea"/>
            </a:endParaRPr>
          </a:p>
          <a:p>
            <a:pPr marL="0" indent="0">
              <a:buNone/>
            </a:pPr>
            <a:r>
              <a:rPr kumimoji="1" lang="ja-JP" altLang="en-US" sz="1800">
                <a:latin typeface="+mn-ea"/>
                <a:ea typeface="+mn-ea"/>
              </a:rPr>
              <a:t>権限を付与されたカテゴリーとサブカテゴリー内の申請データや申請フォームを管理できます。</a:t>
            </a: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ja-JP" altLang="en-US" sz="1800">
              <a:solidFill>
                <a:srgbClr val="333333"/>
              </a:solidFill>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91260" y="2704137"/>
            <a:ext cx="5331310" cy="2831544"/>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sz="1000"/>
          </a:p>
          <a:p>
            <a:pPr marL="285750" indent="-285750">
              <a:buClr>
                <a:schemeClr val="accent2"/>
              </a:buClr>
              <a:buFont typeface="Arial" panose="020B0604020202020204" pitchFamily="34" charset="0"/>
              <a:buChar char="•"/>
            </a:pPr>
            <a:r>
              <a:rPr kumimoji="1" lang="ja-JP" altLang="en-US" sz="1600"/>
              <a:t>申請データの管理</a:t>
            </a:r>
            <a:endParaRPr kumimoji="1" lang="en-US" altLang="ja-JP" sz="1600"/>
          </a:p>
          <a:p>
            <a:pPr marL="742950" lvl="1" indent="-285750">
              <a:buClr>
                <a:schemeClr val="accent2"/>
              </a:buClr>
              <a:buFont typeface="Arial" panose="020B0604020202020204" pitchFamily="34" charset="0"/>
              <a:buChar char="•"/>
            </a:pPr>
            <a:r>
              <a:rPr kumimoji="1" lang="ja-JP" altLang="en-US" sz="1400"/>
              <a:t>ユーザーが提出した申請データの閲覧</a:t>
            </a:r>
            <a:endParaRPr kumimoji="1" lang="en-US" altLang="ja-JP" sz="1400"/>
          </a:p>
          <a:p>
            <a:pPr marL="742950" lvl="1" indent="-285750">
              <a:buClr>
                <a:schemeClr val="accent2"/>
              </a:buClr>
              <a:buFont typeface="Arial" panose="020B0604020202020204" pitchFamily="34" charset="0"/>
              <a:buChar char="•"/>
            </a:pPr>
            <a:r>
              <a:rPr kumimoji="1" lang="ja-JP" altLang="en-US" sz="1400"/>
              <a:t>経路変更</a:t>
            </a:r>
            <a:endParaRPr kumimoji="1" lang="en-US" altLang="ja-JP" sz="1400"/>
          </a:p>
          <a:p>
            <a:pPr marL="742950" lvl="1" indent="-285750">
              <a:buClr>
                <a:schemeClr val="accent2"/>
              </a:buClr>
              <a:buFont typeface="Arial" panose="020B0604020202020204" pitchFamily="34" charset="0"/>
              <a:buChar char="•"/>
            </a:pPr>
            <a:r>
              <a:rPr kumimoji="1" lang="ja-JP" altLang="en-US" sz="1400"/>
              <a:t>削除</a:t>
            </a:r>
            <a:endParaRPr kumimoji="1" lang="en-US" altLang="ja-JP" sz="1400"/>
          </a:p>
          <a:p>
            <a:pPr marL="285750" indent="-285750">
              <a:buClr>
                <a:schemeClr val="accent2"/>
              </a:buClr>
              <a:buFont typeface="Arial" panose="020B0604020202020204" pitchFamily="34" charset="0"/>
              <a:buChar char="•"/>
            </a:pPr>
            <a:r>
              <a:rPr kumimoji="1" lang="ja-JP" altLang="en-US" sz="1600"/>
              <a:t>申請フォームの管理</a:t>
            </a:r>
            <a:endParaRPr kumimoji="1" lang="en-US" altLang="ja-JP" sz="1600"/>
          </a:p>
          <a:p>
            <a:pPr marL="742950" lvl="1" indent="-285750">
              <a:buClr>
                <a:schemeClr val="accent2"/>
              </a:buClr>
              <a:buFont typeface="Arial" panose="020B0604020202020204" pitchFamily="34" charset="0"/>
              <a:buChar char="•"/>
            </a:pPr>
            <a:r>
              <a:rPr kumimoji="1" lang="ja-JP" altLang="en-US" sz="1400"/>
              <a:t>申請フォームの追加</a:t>
            </a:r>
            <a:endParaRPr kumimoji="1" lang="en-US" altLang="ja-JP" sz="1400"/>
          </a:p>
          <a:p>
            <a:pPr marL="742950" lvl="1" indent="-285750">
              <a:buClr>
                <a:schemeClr val="accent2"/>
              </a:buClr>
              <a:buFont typeface="Arial" panose="020B0604020202020204" pitchFamily="34" charset="0"/>
              <a:buChar char="•"/>
            </a:pPr>
            <a:r>
              <a:rPr kumimoji="1" lang="ja-JP" altLang="en-US" sz="1400"/>
              <a:t>申請フォーム内の項目追加</a:t>
            </a:r>
            <a:endParaRPr kumimoji="1" lang="en-US" altLang="ja-JP" sz="1400"/>
          </a:p>
          <a:p>
            <a:pPr marL="742950" lvl="1" indent="-285750">
              <a:buClr>
                <a:schemeClr val="accent2"/>
              </a:buClr>
              <a:buFont typeface="Arial" panose="020B0604020202020204" pitchFamily="34" charset="0"/>
              <a:buChar char="•"/>
            </a:pPr>
            <a:r>
              <a:rPr kumimoji="1" lang="ja-JP" altLang="en-US" sz="1400"/>
              <a:t>申請経路の設定</a:t>
            </a:r>
            <a:r>
              <a:rPr kumimoji="1" lang="en-US" altLang="ja-JP" sz="1400"/>
              <a:t>/</a:t>
            </a:r>
            <a:r>
              <a:rPr kumimoji="1" lang="ja-JP" altLang="en-US" sz="1400"/>
              <a:t>経路分岐の設定</a:t>
            </a:r>
            <a:endParaRPr kumimoji="1" lang="en-US" altLang="ja-JP" sz="1400"/>
          </a:p>
          <a:p>
            <a:pPr marL="285750" indent="-285750">
              <a:buClr>
                <a:schemeClr val="accent2"/>
              </a:buClr>
              <a:buFont typeface="Arial" panose="020B0604020202020204" pitchFamily="34" charset="0"/>
              <a:buChar char="•"/>
            </a:pPr>
            <a:r>
              <a:rPr kumimoji="1" lang="ja-JP" altLang="en-US" sz="1600"/>
              <a:t>アクセス権の設定</a:t>
            </a:r>
            <a:endParaRPr kumimoji="1" lang="en-US" altLang="ja-JP" sz="1600"/>
          </a:p>
          <a:p>
            <a:pPr marL="285750" indent="-285750">
              <a:buClr>
                <a:schemeClr val="accent2"/>
              </a:buClr>
              <a:buFont typeface="Arial" panose="020B0604020202020204" pitchFamily="34" charset="0"/>
              <a:buChar char="•"/>
            </a:pPr>
            <a:r>
              <a:rPr kumimoji="1" lang="ja-JP" altLang="en-US" sz="1600"/>
              <a:t>申請データの公開設定</a:t>
            </a:r>
            <a:endParaRPr kumimoji="1" lang="en-US" altLang="ja-JP" sz="1600"/>
          </a:p>
        </p:txBody>
      </p:sp>
      <p:pic>
        <p:nvPicPr>
          <p:cNvPr id="6" name="図 5">
            <a:extLst>
              <a:ext uri="{FF2B5EF4-FFF2-40B4-BE49-F238E27FC236}">
                <a16:creationId xmlns:a16="http://schemas.microsoft.com/office/drawing/2014/main" id="{E1931C0E-EBC1-4E2D-A7D6-59CF3B9D9B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32250" y="3139276"/>
            <a:ext cx="2766300" cy="2149026"/>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07737A38-74D6-4347-A1B2-8C61FED24D78}"/>
              </a:ext>
              <a:ext uri="{C183D7F6-B498-43B3-948B-1728B52AA6E4}">
                <adec:decorative xmlns:adec="http://schemas.microsoft.com/office/drawing/2017/decorative" val="1"/>
              </a:ext>
            </a:extLst>
          </p:cNvPr>
          <p:cNvSpPr/>
          <p:nvPr/>
        </p:nvSpPr>
        <p:spPr>
          <a:xfrm>
            <a:off x="8540296" y="3495464"/>
            <a:ext cx="1758254" cy="183366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B523A69-2F74-4391-88F0-49F1381A9937}"/>
              </a:ext>
            </a:extLst>
          </p:cNvPr>
          <p:cNvSpPr txBox="1"/>
          <p:nvPr/>
        </p:nvSpPr>
        <p:spPr>
          <a:xfrm>
            <a:off x="5486401" y="5852973"/>
            <a:ext cx="6705600"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https://jp.cybozu.help/g/ja/admin/application/workflow/category/privilege.html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https://jp.cybozu.help/g5/ja/admin/application/workflow/category/privilege.html</a:t>
            </a:r>
            <a:endParaRPr kumimoji="1" lang="ja-JP" altLang="en-US" sz="1000">
              <a:latin typeface="+mn-ea"/>
            </a:endParaRPr>
          </a:p>
        </p:txBody>
      </p:sp>
      <p:grpSp>
        <p:nvGrpSpPr>
          <p:cNvPr id="9" name="グループ化 8">
            <a:extLst>
              <a:ext uri="{FF2B5EF4-FFF2-40B4-BE49-F238E27FC236}">
                <a16:creationId xmlns:a16="http://schemas.microsoft.com/office/drawing/2014/main" id="{4A8F72D1-9A48-E245-9393-A3EC227BBAFB}"/>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0" name="正方形/長方形 9">
              <a:extLst>
                <a:ext uri="{FF2B5EF4-FFF2-40B4-BE49-F238E27FC236}">
                  <a16:creationId xmlns:a16="http://schemas.microsoft.com/office/drawing/2014/main" id="{457C595F-0319-2E4C-8515-3A951162BC8F}"/>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1" name="図 10">
              <a:extLst>
                <a:ext uri="{FF2B5EF4-FFF2-40B4-BE49-F238E27FC236}">
                  <a16:creationId xmlns:a16="http://schemas.microsoft.com/office/drawing/2014/main" id="{F368DFC2-38F3-F44A-AA58-8D47090FF52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2" name="テキスト ボックス 11">
              <a:extLst>
                <a:ext uri="{FF2B5EF4-FFF2-40B4-BE49-F238E27FC236}">
                  <a16:creationId xmlns:a16="http://schemas.microsoft.com/office/drawing/2014/main" id="{5EE960EF-BD29-204E-8504-5B30ABA1AEED}"/>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3" name="正方形/長方形 12">
            <a:extLst>
              <a:ext uri="{FF2B5EF4-FFF2-40B4-BE49-F238E27FC236}">
                <a16:creationId xmlns:a16="http://schemas.microsoft.com/office/drawing/2014/main" id="{BE297FA1-A5BA-E146-92AA-0833D9757581}"/>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4" name="テキスト ボックス 13">
            <a:extLst>
              <a:ext uri="{FF2B5EF4-FFF2-40B4-BE49-F238E27FC236}">
                <a16:creationId xmlns:a16="http://schemas.microsoft.com/office/drawing/2014/main" id="{46038808-0CE7-C64D-95F7-6ADBE1CBB74A}"/>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5" name="図 14">
            <a:extLst>
              <a:ext uri="{FF2B5EF4-FFF2-40B4-BE49-F238E27FC236}">
                <a16:creationId xmlns:a16="http://schemas.microsoft.com/office/drawing/2014/main" id="{C5729DCA-4E77-CB4D-B79D-0C90B434E16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347770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0112E61-085A-48A3-B9AA-B34CE97E5E00}"/>
              </a:ext>
            </a:extLst>
          </p:cNvPr>
          <p:cNvSpPr>
            <a:spLocks noGrp="1"/>
          </p:cNvSpPr>
          <p:nvPr>
            <p:ph type="title"/>
          </p:nvPr>
        </p:nvSpPr>
        <p:spPr/>
        <p:txBody>
          <a:bodyPr/>
          <a:lstStyle/>
          <a:p>
            <a:r>
              <a:rPr kumimoji="1" lang="ja-JP" altLang="en-US"/>
              <a:t>アプリケーションの運用管理者 </a:t>
            </a:r>
            <a:r>
              <a:rPr kumimoji="1" lang="en-US" altLang="ja-JP"/>
              <a:t>–</a:t>
            </a:r>
            <a:r>
              <a:rPr kumimoji="1" lang="ja-JP" altLang="en-US"/>
              <a:t>マルチレポート</a:t>
            </a:r>
            <a:r>
              <a:rPr kumimoji="1" lang="en-US" altLang="ja-JP"/>
              <a:t>–</a:t>
            </a:r>
            <a:endParaRPr kumimoji="1" lang="ja-JP" altLang="en-US"/>
          </a:p>
        </p:txBody>
      </p:sp>
      <p:sp>
        <p:nvSpPr>
          <p:cNvPr id="2" name="テキスト プレースホルダー 1">
            <a:extLst>
              <a:ext uri="{FF2B5EF4-FFF2-40B4-BE49-F238E27FC236}">
                <a16:creationId xmlns:a16="http://schemas.microsoft.com/office/drawing/2014/main" id="{A6E3C6D7-F2F2-493F-98D7-86325F2EDF7B}"/>
              </a:ext>
            </a:extLst>
          </p:cNvPr>
          <p:cNvSpPr>
            <a:spLocks noGrp="1"/>
          </p:cNvSpPr>
          <p:nvPr>
            <p:ph type="body" sz="quarter" idx="10"/>
          </p:nvPr>
        </p:nvSpPr>
        <p:spPr>
          <a:xfrm>
            <a:off x="499806" y="1139037"/>
            <a:ext cx="10972799" cy="4956761"/>
          </a:xfrm>
        </p:spPr>
        <p:txBody>
          <a:bodyPr>
            <a:normAutofit/>
          </a:bodyPr>
          <a:lstStyle/>
          <a:p>
            <a:pPr marL="0" indent="0">
              <a:buNone/>
            </a:pPr>
            <a:r>
              <a:rPr kumimoji="1" lang="ja-JP" altLang="en-US" sz="1800">
                <a:latin typeface="+mn-ea"/>
                <a:ea typeface="+mn-ea"/>
              </a:rPr>
              <a:t>カテゴリーごとに運用管理権限を設定できます。</a:t>
            </a:r>
            <a:endParaRPr kumimoji="1" lang="en-US" altLang="ja-JP" sz="1800">
              <a:latin typeface="+mn-ea"/>
              <a:ea typeface="+mn-ea"/>
            </a:endParaRPr>
          </a:p>
          <a:p>
            <a:pPr marL="0" indent="0">
              <a:buNone/>
            </a:pPr>
            <a:r>
              <a:rPr kumimoji="1" lang="ja-JP" altLang="en-US" sz="1800">
                <a:latin typeface="+mn-ea"/>
                <a:ea typeface="+mn-ea"/>
              </a:rPr>
              <a:t>運用管理者は、ユーザー画面の画面</a:t>
            </a:r>
            <a:r>
              <a:rPr lang="ja-JP" altLang="en-US" sz="1800">
                <a:latin typeface="+mn-ea"/>
                <a:ea typeface="+mn-ea"/>
              </a:rPr>
              <a:t>のオプションアイコンをクリックすると、</a:t>
            </a:r>
            <a:endParaRPr lang="en-US" altLang="ja-JP" sz="1800">
              <a:latin typeface="+mn-ea"/>
              <a:ea typeface="+mn-ea"/>
            </a:endParaRPr>
          </a:p>
          <a:p>
            <a:pPr marL="0" indent="0">
              <a:buNone/>
            </a:pPr>
            <a:r>
              <a:rPr kumimoji="1" lang="ja-JP" altLang="en-US" sz="1800">
                <a:latin typeface="+mn-ea"/>
                <a:ea typeface="+mn-ea"/>
              </a:rPr>
              <a:t>権限を付与されたカテゴリーと、サブカテゴリー内のレポートやレポートフォームを管理できます。</a:t>
            </a:r>
          </a:p>
          <a:p>
            <a:pPr marL="0" indent="0">
              <a:buNone/>
            </a:pPr>
            <a:endParaRPr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lang="en-US" altLang="ja-JP" sz="1800">
              <a:latin typeface="+mn-ea"/>
              <a:ea typeface="+mn-ea"/>
            </a:endParaRPr>
          </a:p>
          <a:p>
            <a:pPr marL="0" indent="0">
              <a:buNone/>
            </a:pPr>
            <a:endParaRPr kumimoji="1" lang="en-US" altLang="ja-JP" sz="1800">
              <a:latin typeface="+mn-ea"/>
              <a:ea typeface="+mn-ea"/>
            </a:endParaRPr>
          </a:p>
          <a:p>
            <a:pPr marL="0" indent="0">
              <a:buNone/>
            </a:pPr>
            <a:endParaRPr kumimoji="1" lang="en-US" altLang="ja-JP" sz="1800">
              <a:latin typeface="+mn-ea"/>
              <a:ea typeface="+mn-ea"/>
            </a:endParaRPr>
          </a:p>
        </p:txBody>
      </p:sp>
      <p:sp>
        <p:nvSpPr>
          <p:cNvPr id="4" name="テキスト ボックス 3">
            <a:extLst>
              <a:ext uri="{FF2B5EF4-FFF2-40B4-BE49-F238E27FC236}">
                <a16:creationId xmlns:a16="http://schemas.microsoft.com/office/drawing/2014/main" id="{7FC6E267-69C2-4F80-9737-A7A50C4B708C}"/>
              </a:ext>
            </a:extLst>
          </p:cNvPr>
          <p:cNvSpPr txBox="1"/>
          <p:nvPr/>
        </p:nvSpPr>
        <p:spPr>
          <a:xfrm>
            <a:off x="1051500" y="2808432"/>
            <a:ext cx="5398859" cy="1915909"/>
          </a:xfrm>
          <a:prstGeom prst="rect">
            <a:avLst/>
          </a:prstGeom>
          <a:noFill/>
        </p:spPr>
        <p:txBody>
          <a:bodyPr wrap="square" rtlCol="0">
            <a:spAutoFit/>
          </a:bodyPr>
          <a:lstStyle/>
          <a:p>
            <a:pPr marL="285750" indent="-285750">
              <a:buClr>
                <a:schemeClr val="accent2"/>
              </a:buClr>
              <a:buFont typeface="Wingdings" panose="05000000000000000000" pitchFamily="2" charset="2"/>
              <a:buChar char="l"/>
            </a:pPr>
            <a:r>
              <a:rPr kumimoji="1" lang="ja-JP" altLang="en-US" sz="1600" b="1"/>
              <a:t>運用管理者ができる操作</a:t>
            </a:r>
            <a:endParaRPr kumimoji="1" lang="en-US" altLang="ja-JP" sz="1600" b="1"/>
          </a:p>
          <a:p>
            <a:endParaRPr kumimoji="1" lang="en-US" altLang="ja-JP" sz="1050"/>
          </a:p>
          <a:p>
            <a:pPr marL="285750" indent="-285750">
              <a:buClr>
                <a:schemeClr val="accent2"/>
              </a:buClr>
              <a:buFont typeface="Arial" panose="020B0604020202020204" pitchFamily="34" charset="0"/>
              <a:buChar char="•"/>
            </a:pPr>
            <a:r>
              <a:rPr kumimoji="1" lang="ja-JP" altLang="en-US" sz="1600"/>
              <a:t>レポートの管理</a:t>
            </a:r>
            <a:endParaRPr kumimoji="1" lang="en-US" altLang="ja-JP" sz="1600"/>
          </a:p>
          <a:p>
            <a:pPr marL="742950" lvl="1" indent="-285750">
              <a:buClr>
                <a:schemeClr val="accent2"/>
              </a:buClr>
              <a:buFont typeface="Arial" panose="020B0604020202020204" pitchFamily="34" charset="0"/>
              <a:buChar char="•"/>
            </a:pPr>
            <a:r>
              <a:rPr kumimoji="1" lang="ja-JP" altLang="en-US" sz="1400"/>
              <a:t>レポートの変更・印刷・削除</a:t>
            </a:r>
            <a:endParaRPr kumimoji="1" lang="en-US" altLang="ja-JP" sz="1400"/>
          </a:p>
          <a:p>
            <a:pPr marL="742950" lvl="1" indent="-285750">
              <a:buClr>
                <a:schemeClr val="accent2"/>
              </a:buClr>
              <a:buFont typeface="Arial" panose="020B0604020202020204" pitchFamily="34" charset="0"/>
              <a:buChar char="•"/>
            </a:pPr>
            <a:r>
              <a:rPr kumimoji="1" lang="ja-JP" altLang="en-US" sz="1400"/>
              <a:t>レポートの通知先変更</a:t>
            </a:r>
            <a:endParaRPr kumimoji="1" lang="en-US" altLang="ja-JP" sz="1400"/>
          </a:p>
          <a:p>
            <a:pPr marL="285750" indent="-285750">
              <a:buClr>
                <a:schemeClr val="accent2"/>
              </a:buClr>
              <a:buFont typeface="Arial" panose="020B0604020202020204" pitchFamily="34" charset="0"/>
              <a:buChar char="•"/>
            </a:pPr>
            <a:r>
              <a:rPr kumimoji="1" lang="ja-JP" altLang="en-US" sz="1600"/>
              <a:t>レポートフォームの管理</a:t>
            </a:r>
            <a:endParaRPr kumimoji="1" lang="en-US" altLang="ja-JP" sz="1600"/>
          </a:p>
          <a:p>
            <a:pPr marL="285750" indent="-285750">
              <a:buClr>
                <a:schemeClr val="accent2"/>
              </a:buClr>
              <a:buFont typeface="Arial" panose="020B0604020202020204" pitchFamily="34" charset="0"/>
              <a:buChar char="•"/>
            </a:pPr>
            <a:r>
              <a:rPr kumimoji="1" lang="ja-JP" altLang="en-US" sz="1600"/>
              <a:t>アクセス権の設定</a:t>
            </a:r>
            <a:endParaRPr kumimoji="1" lang="en-US" altLang="ja-JP" sz="1600"/>
          </a:p>
          <a:p>
            <a:pPr marL="285750" indent="-285750">
              <a:buClr>
                <a:schemeClr val="accent2"/>
              </a:buClr>
              <a:buFont typeface="Arial" panose="020B0604020202020204" pitchFamily="34" charset="0"/>
              <a:buChar char="•"/>
            </a:pPr>
            <a:r>
              <a:rPr kumimoji="1" lang="ja-JP" altLang="en-US" sz="1600"/>
              <a:t>絞込の設定</a:t>
            </a:r>
            <a:endParaRPr kumimoji="1" lang="en-US" altLang="ja-JP" sz="1600"/>
          </a:p>
        </p:txBody>
      </p:sp>
      <p:pic>
        <p:nvPicPr>
          <p:cNvPr id="6" name="図 5">
            <a:extLst>
              <a:ext uri="{FF2B5EF4-FFF2-40B4-BE49-F238E27FC236}">
                <a16:creationId xmlns:a16="http://schemas.microsoft.com/office/drawing/2014/main" id="{427816D7-7D12-4CB1-836F-DE506DEDBAA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74838" y="2808432"/>
            <a:ext cx="3194127" cy="2547620"/>
          </a:xfrm>
          <a:prstGeom prst="rect">
            <a:avLst/>
          </a:prstGeom>
          <a:effectLst>
            <a:outerShdw blurRad="50800" dist="38100" dir="2700000" algn="tl" rotWithShape="0">
              <a:prstClr val="black">
                <a:alpha val="40000"/>
              </a:prstClr>
            </a:outerShdw>
          </a:effectLst>
        </p:spPr>
      </p:pic>
      <p:sp>
        <p:nvSpPr>
          <p:cNvPr id="7" name="正方形/長方形 6">
            <a:extLst>
              <a:ext uri="{FF2B5EF4-FFF2-40B4-BE49-F238E27FC236}">
                <a16:creationId xmlns:a16="http://schemas.microsoft.com/office/drawing/2014/main" id="{176EC4B9-91E9-46AA-A60D-ED3B84A035CE}"/>
              </a:ext>
              <a:ext uri="{C183D7F6-B498-43B3-948B-1728B52AA6E4}">
                <adec:decorative xmlns:adec="http://schemas.microsoft.com/office/drawing/2017/decorative" val="1"/>
              </a:ext>
            </a:extLst>
          </p:cNvPr>
          <p:cNvSpPr/>
          <p:nvPr/>
        </p:nvSpPr>
        <p:spPr>
          <a:xfrm>
            <a:off x="8698444" y="3297560"/>
            <a:ext cx="1670521" cy="1598725"/>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1758EC3-07A0-4925-8669-4C13F44A724C}"/>
              </a:ext>
            </a:extLst>
          </p:cNvPr>
          <p:cNvSpPr txBox="1"/>
          <p:nvPr/>
        </p:nvSpPr>
        <p:spPr>
          <a:xfrm>
            <a:off x="5701004" y="5852973"/>
            <a:ext cx="6490996" cy="553998"/>
          </a:xfrm>
          <a:prstGeom prst="rect">
            <a:avLst/>
          </a:prstGeom>
          <a:noFill/>
        </p:spPr>
        <p:txBody>
          <a:bodyPr wrap="square" rtlCol="0">
            <a:spAutoFit/>
          </a:bodyPr>
          <a:lstStyle/>
          <a:p>
            <a:r>
              <a:rPr kumimoji="1" lang="en-US" altLang="ja-JP" sz="1000">
                <a:latin typeface="+mn-ea"/>
              </a:rPr>
              <a:t>※</a:t>
            </a:r>
            <a:r>
              <a:rPr kumimoji="1" lang="ja-JP" altLang="en-US" sz="1000">
                <a:latin typeface="+mn-ea"/>
              </a:rPr>
              <a:t>運用管理権限の設定について詳細はリンク先を参照ください。</a:t>
            </a:r>
            <a:endParaRPr kumimoji="1" lang="en-US" altLang="ja-JP" sz="1000">
              <a:latin typeface="+mn-ea"/>
            </a:endParaRPr>
          </a:p>
          <a:p>
            <a:r>
              <a:rPr kumimoji="1" lang="ja-JP" altLang="en-US" sz="1000">
                <a:latin typeface="+mn-ea"/>
              </a:rPr>
              <a:t>クラウド版　ヘルプ　　</a:t>
            </a:r>
            <a:r>
              <a:rPr kumimoji="1" lang="en-US" altLang="ja-JP" sz="1000">
                <a:latin typeface="+mn-ea"/>
                <a:hlinkClick r:id="rId3"/>
              </a:rPr>
              <a:t>https://jp.cybozu.help/g5/ja/admin/application/report/category/privilege.html</a:t>
            </a:r>
            <a:endParaRPr kumimoji="1" lang="en-US" altLang="ja-JP" sz="1000">
              <a:latin typeface="+mn-ea"/>
            </a:endParaRPr>
          </a:p>
          <a:p>
            <a:r>
              <a:rPr kumimoji="1" lang="ja-JP" altLang="en-US" sz="1000">
                <a:latin typeface="+mn-ea"/>
              </a:rPr>
              <a:t>パッケージ版　ヘルプ　</a:t>
            </a:r>
            <a:r>
              <a:rPr kumimoji="1" lang="en-US" altLang="ja-JP" sz="1000">
                <a:latin typeface="+mn-ea"/>
                <a:hlinkClick r:id="rId4"/>
              </a:rPr>
              <a:t>https://jp.cybozu.help/g/ja/admin/application/report/category/privilege.html</a:t>
            </a:r>
            <a:endParaRPr kumimoji="1" lang="ja-JP" altLang="en-US" sz="1000">
              <a:latin typeface="+mn-ea"/>
            </a:endParaRPr>
          </a:p>
        </p:txBody>
      </p:sp>
      <p:grpSp>
        <p:nvGrpSpPr>
          <p:cNvPr id="9" name="グループ化 8">
            <a:extLst>
              <a:ext uri="{FF2B5EF4-FFF2-40B4-BE49-F238E27FC236}">
                <a16:creationId xmlns:a16="http://schemas.microsoft.com/office/drawing/2014/main" id="{A35B3770-7AA3-CE47-A235-9E18BBA3ED99}"/>
              </a:ext>
              <a:ext uri="{C183D7F6-B498-43B3-948B-1728B52AA6E4}">
                <adec:decorative xmlns:adec="http://schemas.microsoft.com/office/drawing/2017/decorative" val="1"/>
              </a:ext>
            </a:extLst>
          </p:cNvPr>
          <p:cNvGrpSpPr/>
          <p:nvPr/>
        </p:nvGrpSpPr>
        <p:grpSpPr>
          <a:xfrm>
            <a:off x="8824248" y="280371"/>
            <a:ext cx="1396525" cy="364726"/>
            <a:chOff x="5321537" y="335362"/>
            <a:chExt cx="1396525" cy="364726"/>
          </a:xfrm>
        </p:grpSpPr>
        <p:sp>
          <p:nvSpPr>
            <p:cNvPr id="10" name="正方形/長方形 9">
              <a:extLst>
                <a:ext uri="{FF2B5EF4-FFF2-40B4-BE49-F238E27FC236}">
                  <a16:creationId xmlns:a16="http://schemas.microsoft.com/office/drawing/2014/main" id="{EC517895-D28A-4D49-87F4-621241BBFA68}"/>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rgbClr val="FF0000"/>
                </a:solidFill>
              </a:endParaRPr>
            </a:p>
          </p:txBody>
        </p:sp>
        <p:pic>
          <p:nvPicPr>
            <p:cNvPr id="11" name="図 10">
              <a:extLst>
                <a:ext uri="{FF2B5EF4-FFF2-40B4-BE49-F238E27FC236}">
                  <a16:creationId xmlns:a16="http://schemas.microsoft.com/office/drawing/2014/main" id="{2000CEE7-73D6-3646-9AD6-2E4E9D04854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2" name="テキスト ボックス 11">
              <a:extLst>
                <a:ext uri="{FF2B5EF4-FFF2-40B4-BE49-F238E27FC236}">
                  <a16:creationId xmlns:a16="http://schemas.microsoft.com/office/drawing/2014/main" id="{03E31170-C4FA-084C-9F5E-E2A1AA01AF8B}"/>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chemeClr val="accent2"/>
                  </a:solidFill>
                  <a:latin typeface="+mn-ea"/>
                  <a:ea typeface="+mn-ea"/>
                </a:rPr>
                <a:t>クラウド</a:t>
              </a:r>
            </a:p>
          </p:txBody>
        </p:sp>
      </p:grpSp>
      <p:sp>
        <p:nvSpPr>
          <p:cNvPr id="13" name="正方形/長方形 12">
            <a:extLst>
              <a:ext uri="{FF2B5EF4-FFF2-40B4-BE49-F238E27FC236}">
                <a16:creationId xmlns:a16="http://schemas.microsoft.com/office/drawing/2014/main" id="{1EFA1DC4-C2D9-5544-B77C-F4A251D1AF0F}"/>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rgbClr val="FF0000"/>
              </a:solidFill>
              <a:latin typeface="+mn-ea"/>
            </a:endParaRPr>
          </a:p>
        </p:txBody>
      </p:sp>
      <p:sp>
        <p:nvSpPr>
          <p:cNvPr id="14" name="テキスト ボックス 13">
            <a:extLst>
              <a:ext uri="{FF2B5EF4-FFF2-40B4-BE49-F238E27FC236}">
                <a16:creationId xmlns:a16="http://schemas.microsoft.com/office/drawing/2014/main" id="{1034ED3B-5B13-BD47-B071-8DC0896A9CF9}"/>
              </a:ext>
              <a:ext uri="{C183D7F6-B498-43B3-948B-1728B52AA6E4}">
                <adec:decorative xmlns:adec="http://schemas.microsoft.com/office/drawing/2017/decorative" val="1"/>
              </a:ext>
            </a:extLst>
          </p:cNvPr>
          <p:cNvSpPr txBox="1"/>
          <p:nvPr/>
        </p:nvSpPr>
        <p:spPr>
          <a:xfrm>
            <a:off x="10739891" y="324806"/>
            <a:ext cx="1262092" cy="307777"/>
          </a:xfrm>
          <a:prstGeom prst="rect">
            <a:avLst/>
          </a:prstGeom>
          <a:noFill/>
        </p:spPr>
        <p:txBody>
          <a:bodyPr wrap="square" rtlCol="0">
            <a:spAutoFit/>
          </a:bodyPr>
          <a:lstStyle/>
          <a:p>
            <a:r>
              <a:rPr lang="ja-JP" altLang="en-US" sz="1400" b="1">
                <a:solidFill>
                  <a:schemeClr val="accent2"/>
                </a:solidFill>
                <a:latin typeface="+mn-ea"/>
              </a:rPr>
              <a:t>パッケージ</a:t>
            </a:r>
            <a:endParaRPr kumimoji="1" lang="ja-JP" altLang="en-US" sz="1400" b="1">
              <a:solidFill>
                <a:schemeClr val="accent2"/>
              </a:solidFill>
              <a:latin typeface="+mn-ea"/>
            </a:endParaRPr>
          </a:p>
        </p:txBody>
      </p:sp>
      <p:pic>
        <p:nvPicPr>
          <p:cNvPr id="15" name="図 14">
            <a:extLst>
              <a:ext uri="{FF2B5EF4-FFF2-40B4-BE49-F238E27FC236}">
                <a16:creationId xmlns:a16="http://schemas.microsoft.com/office/drawing/2014/main" id="{4B5DF7CD-4D7F-E244-8069-B1B0E7E9ADC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70254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712EB-D264-4652-9600-634E5FB7A264}"/>
              </a:ext>
            </a:extLst>
          </p:cNvPr>
          <p:cNvSpPr>
            <a:spLocks noGrp="1"/>
          </p:cNvSpPr>
          <p:nvPr>
            <p:ph type="title"/>
          </p:nvPr>
        </p:nvSpPr>
        <p:spPr/>
        <p:txBody>
          <a:bodyPr/>
          <a:lstStyle/>
          <a:p>
            <a:r>
              <a:rPr lang="en-US" altLang="ja-JP"/>
              <a:t>7.</a:t>
            </a:r>
            <a:r>
              <a:rPr lang="ja-JP" altLang="en-US"/>
              <a:t>参考</a:t>
            </a:r>
            <a:endParaRPr kumimoji="1" lang="ja-JP" altLang="en-US"/>
          </a:p>
        </p:txBody>
      </p:sp>
    </p:spTree>
    <p:extLst>
      <p:ext uri="{BB962C8B-B14F-4D97-AF65-F5344CB8AC3E}">
        <p14:creationId xmlns:p14="http://schemas.microsoft.com/office/powerpoint/2010/main" val="948130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743AD6-7B3B-41C2-A24D-B1399DC9E599}"/>
              </a:ext>
            </a:extLst>
          </p:cNvPr>
          <p:cNvSpPr>
            <a:spLocks noGrp="1"/>
          </p:cNvSpPr>
          <p:nvPr>
            <p:ph type="title"/>
          </p:nvPr>
        </p:nvSpPr>
        <p:spPr/>
        <p:txBody>
          <a:bodyPr/>
          <a:lstStyle/>
          <a:p>
            <a:r>
              <a:rPr kumimoji="1" lang="ja-JP" altLang="en-US"/>
              <a:t>ワークフローの権限移譲事例</a:t>
            </a:r>
          </a:p>
        </p:txBody>
      </p:sp>
      <p:pic>
        <p:nvPicPr>
          <p:cNvPr id="4" name="図 3">
            <a:extLst>
              <a:ext uri="{FF2B5EF4-FFF2-40B4-BE49-F238E27FC236}">
                <a16:creationId xmlns:a16="http://schemas.microsoft.com/office/drawing/2014/main" id="{4129A945-D20E-4F7C-A3A7-A6FF4E3343A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362443" y="1930917"/>
            <a:ext cx="7467114" cy="3976463"/>
          </a:xfrm>
          <a:prstGeom prst="rect">
            <a:avLst/>
          </a:prstGeom>
        </p:spPr>
      </p:pic>
      <p:sp>
        <p:nvSpPr>
          <p:cNvPr id="3" name="テキスト プレースホルダー 2">
            <a:extLst>
              <a:ext uri="{FF2B5EF4-FFF2-40B4-BE49-F238E27FC236}">
                <a16:creationId xmlns:a16="http://schemas.microsoft.com/office/drawing/2014/main" id="{F79910E6-70A2-4F5F-86FB-4A432B4DA44F}"/>
              </a:ext>
            </a:extLst>
          </p:cNvPr>
          <p:cNvSpPr>
            <a:spLocks noGrp="1"/>
          </p:cNvSpPr>
          <p:nvPr>
            <p:ph type="body" sz="quarter" idx="10"/>
          </p:nvPr>
        </p:nvSpPr>
        <p:spPr>
          <a:xfrm>
            <a:off x="335360" y="950619"/>
            <a:ext cx="11380390" cy="4956761"/>
          </a:xfrm>
        </p:spPr>
        <p:txBody>
          <a:bodyPr>
            <a:normAutofit/>
          </a:bodyPr>
          <a:lstStyle/>
          <a:p>
            <a:pPr marL="0" indent="0">
              <a:buNone/>
            </a:pPr>
            <a:r>
              <a:rPr kumimoji="1" lang="ja-JP" altLang="en-US" sz="1800">
                <a:latin typeface="+mn-ea"/>
                <a:ea typeface="+mn-ea"/>
              </a:rPr>
              <a:t>ワークフローのフォームを新しく作るときは各部門の社員が作ります。運用管理権限を各部門に渡しているので、人事系の申請なら人事部が、総務系なら総務部が、というように</a:t>
            </a:r>
            <a:r>
              <a:rPr lang="ja-JP" altLang="en-US" sz="1800">
                <a:latin typeface="+mn-ea"/>
                <a:ea typeface="+mn-ea"/>
              </a:rPr>
              <a:t>それぞれの部門の運用管理者が行い、</a:t>
            </a:r>
            <a:r>
              <a:rPr kumimoji="1" lang="ja-JP" altLang="en-US" sz="1800">
                <a:latin typeface="+mn-ea"/>
                <a:ea typeface="+mn-ea"/>
              </a:rPr>
              <a:t>手をかけずに運用できています。</a:t>
            </a:r>
          </a:p>
        </p:txBody>
      </p:sp>
      <p:sp>
        <p:nvSpPr>
          <p:cNvPr id="5" name="テキスト ボックス 4">
            <a:extLst>
              <a:ext uri="{FF2B5EF4-FFF2-40B4-BE49-F238E27FC236}">
                <a16:creationId xmlns:a16="http://schemas.microsoft.com/office/drawing/2014/main" id="{E4E67ED2-E219-4DB9-81E9-FFBC9DB4ABCB}"/>
              </a:ext>
            </a:extLst>
          </p:cNvPr>
          <p:cNvSpPr txBox="1"/>
          <p:nvPr/>
        </p:nvSpPr>
        <p:spPr>
          <a:xfrm>
            <a:off x="7690723" y="5907380"/>
            <a:ext cx="4305300" cy="523220"/>
          </a:xfrm>
          <a:prstGeom prst="rect">
            <a:avLst/>
          </a:prstGeom>
          <a:noFill/>
        </p:spPr>
        <p:txBody>
          <a:bodyPr wrap="square" rtlCol="0">
            <a:spAutoFit/>
          </a:bodyPr>
          <a:lstStyle/>
          <a:p>
            <a:r>
              <a:rPr kumimoji="1" lang="en-US" altLang="ja-JP" sz="1400"/>
              <a:t>※</a:t>
            </a:r>
            <a:r>
              <a:rPr kumimoji="1" lang="ja-JP" altLang="en-US" sz="1400"/>
              <a:t>事例について詳細はリンク先を参照ください。</a:t>
            </a:r>
            <a:endParaRPr kumimoji="1" lang="ja-JP" altLang="en-US" sz="1400">
              <a:hlinkClick r:id="rId3"/>
            </a:endParaRPr>
          </a:p>
          <a:p>
            <a:r>
              <a:rPr kumimoji="1" lang="en-US" altLang="ja-JP" sz="1400">
                <a:hlinkClick r:id="rId4"/>
              </a:rPr>
              <a:t>https://garoon.cybozu.co.jp/mtcontents/cases/bewith/</a:t>
            </a:r>
            <a:endParaRPr kumimoji="1" lang="ja-JP" altLang="en-US" sz="1400"/>
          </a:p>
        </p:txBody>
      </p:sp>
    </p:spTree>
    <p:extLst>
      <p:ext uri="{BB962C8B-B14F-4D97-AF65-F5344CB8AC3E}">
        <p14:creationId xmlns:p14="http://schemas.microsoft.com/office/powerpoint/2010/main" val="2522186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FE555-455B-4D11-B5AF-86BBF9E47637}"/>
              </a:ext>
            </a:extLst>
          </p:cNvPr>
          <p:cNvSpPr>
            <a:spLocks noGrp="1"/>
          </p:cNvSpPr>
          <p:nvPr>
            <p:ph type="title"/>
          </p:nvPr>
        </p:nvSpPr>
        <p:spPr/>
        <p:txBody>
          <a:bodyPr/>
          <a:lstStyle/>
          <a:p>
            <a:r>
              <a:rPr lang="ja-JP" altLang="en-US"/>
              <a:t>フ</a:t>
            </a:r>
            <a:r>
              <a:rPr kumimoji="1" lang="ja-JP" altLang="en-US"/>
              <a:t>ァイル管理の権限移譲事例</a:t>
            </a:r>
          </a:p>
        </p:txBody>
      </p:sp>
      <p:sp>
        <p:nvSpPr>
          <p:cNvPr id="3" name="テキスト プレースホルダー 2">
            <a:extLst>
              <a:ext uri="{FF2B5EF4-FFF2-40B4-BE49-F238E27FC236}">
                <a16:creationId xmlns:a16="http://schemas.microsoft.com/office/drawing/2014/main" id="{70C61059-394F-427E-BB67-20ADEFFA59E4}"/>
              </a:ext>
            </a:extLst>
          </p:cNvPr>
          <p:cNvSpPr>
            <a:spLocks noGrp="1"/>
          </p:cNvSpPr>
          <p:nvPr>
            <p:ph type="body" sz="quarter" idx="10"/>
          </p:nvPr>
        </p:nvSpPr>
        <p:spPr>
          <a:xfrm>
            <a:off x="335360" y="926510"/>
            <a:ext cx="11215943" cy="4956761"/>
          </a:xfrm>
        </p:spPr>
        <p:txBody>
          <a:bodyPr>
            <a:normAutofit/>
          </a:bodyPr>
          <a:lstStyle/>
          <a:p>
            <a:pPr marL="0" indent="0">
              <a:buNone/>
            </a:pPr>
            <a:r>
              <a:rPr kumimoji="1" lang="ja-JP" altLang="en-US" sz="1800">
                <a:latin typeface="+mn-ea"/>
                <a:ea typeface="+mn-ea"/>
              </a:rPr>
              <a:t>以前は「○○フォルダにサブフォルダを作成してください」といった依頼を受けてから情シス側で作成して対応していましたが、現在はその権限自体を委譲しているので情シス負担が減りました。</a:t>
            </a:r>
            <a:endParaRPr kumimoji="1" lang="en-US" altLang="ja-JP" sz="1800">
              <a:latin typeface="+mn-ea"/>
              <a:ea typeface="+mn-ea"/>
            </a:endParaRPr>
          </a:p>
          <a:p>
            <a:pPr marL="0" indent="0">
              <a:buNone/>
            </a:pPr>
            <a:r>
              <a:rPr kumimoji="1" lang="ja-JP" altLang="en-US" sz="1800">
                <a:latin typeface="+mn-ea"/>
                <a:ea typeface="+mn-ea"/>
              </a:rPr>
              <a:t>組織単位、ロール単位で権限を委譲できるのが運用管理者としては助かっています。</a:t>
            </a:r>
          </a:p>
        </p:txBody>
      </p:sp>
      <p:pic>
        <p:nvPicPr>
          <p:cNvPr id="6" name="図 5">
            <a:extLst>
              <a:ext uri="{FF2B5EF4-FFF2-40B4-BE49-F238E27FC236}">
                <a16:creationId xmlns:a16="http://schemas.microsoft.com/office/drawing/2014/main" id="{987A9B90-7F3C-4E05-A965-C512BC5FD5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120297" y="2331852"/>
            <a:ext cx="5951406" cy="3326148"/>
          </a:xfrm>
          <a:prstGeom prst="rect">
            <a:avLst/>
          </a:prstGeom>
          <a:effectLst>
            <a:outerShdw blurRad="50800" dist="38100" dir="2700000" algn="tl" rotWithShape="0">
              <a:prstClr val="black">
                <a:alpha val="40000"/>
              </a:prstClr>
            </a:outerShdw>
          </a:effectLst>
        </p:spPr>
      </p:pic>
      <p:sp>
        <p:nvSpPr>
          <p:cNvPr id="4" name="テキスト ボックス 3">
            <a:extLst>
              <a:ext uri="{FF2B5EF4-FFF2-40B4-BE49-F238E27FC236}">
                <a16:creationId xmlns:a16="http://schemas.microsoft.com/office/drawing/2014/main" id="{4FCC9F6E-7177-4592-8058-CB458B312468}"/>
              </a:ext>
            </a:extLst>
          </p:cNvPr>
          <p:cNvSpPr txBox="1"/>
          <p:nvPr/>
        </p:nvSpPr>
        <p:spPr>
          <a:xfrm>
            <a:off x="7736586" y="5890990"/>
            <a:ext cx="4120055" cy="522435"/>
          </a:xfrm>
          <a:prstGeom prst="rect">
            <a:avLst/>
          </a:prstGeom>
          <a:noFill/>
        </p:spPr>
        <p:txBody>
          <a:bodyPr wrap="square" rtlCol="0">
            <a:spAutoFit/>
          </a:bodyPr>
          <a:lstStyle/>
          <a:p>
            <a:r>
              <a:rPr kumimoji="1" lang="en-US" altLang="ja-JP" sz="1400"/>
              <a:t>※</a:t>
            </a:r>
            <a:r>
              <a:rPr kumimoji="1" lang="ja-JP" altLang="en-US" sz="1400"/>
              <a:t>事例について詳細はリンク先を参照ください。</a:t>
            </a:r>
            <a:endParaRPr kumimoji="1" lang="ja-JP" altLang="en-US" sz="1400">
              <a:hlinkClick r:id="rId3"/>
            </a:endParaRPr>
          </a:p>
          <a:p>
            <a:r>
              <a:rPr kumimoji="1" lang="en-US" altLang="ja-JP" sz="1400">
                <a:hlinkClick r:id="rId3"/>
              </a:rPr>
              <a:t>https://garoon.cybozu.co.jp/mtcontents/cases/ssk/</a:t>
            </a:r>
            <a:endParaRPr kumimoji="1" lang="ja-JP" altLang="en-US" sz="1400"/>
          </a:p>
        </p:txBody>
      </p:sp>
    </p:spTree>
    <p:extLst>
      <p:ext uri="{BB962C8B-B14F-4D97-AF65-F5344CB8AC3E}">
        <p14:creationId xmlns:p14="http://schemas.microsoft.com/office/powerpoint/2010/main" val="696312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B45288-06E5-42DB-A6B9-5669478C0356}"/>
              </a:ext>
            </a:extLst>
          </p:cNvPr>
          <p:cNvSpPr>
            <a:spLocks noGrp="1"/>
          </p:cNvSpPr>
          <p:nvPr>
            <p:ph type="title"/>
          </p:nvPr>
        </p:nvSpPr>
        <p:spPr/>
        <p:txBody>
          <a:bodyPr/>
          <a:lstStyle/>
          <a:p>
            <a:r>
              <a:rPr kumimoji="1" lang="en-US" altLang="ja-JP"/>
              <a:t>END</a:t>
            </a:r>
            <a:endParaRPr kumimoji="1" lang="ja-JP" altLang="en-US"/>
          </a:p>
        </p:txBody>
      </p:sp>
    </p:spTree>
    <p:extLst>
      <p:ext uri="{BB962C8B-B14F-4D97-AF65-F5344CB8AC3E}">
        <p14:creationId xmlns:p14="http://schemas.microsoft.com/office/powerpoint/2010/main" val="246347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0210603-2068-4A0A-B295-C61D392658FE}"/>
              </a:ext>
            </a:extLst>
          </p:cNvPr>
          <p:cNvSpPr>
            <a:spLocks noGrp="1"/>
          </p:cNvSpPr>
          <p:nvPr>
            <p:ph type="title"/>
          </p:nvPr>
        </p:nvSpPr>
        <p:spPr/>
        <p:txBody>
          <a:bodyPr/>
          <a:lstStyle/>
          <a:p>
            <a:r>
              <a:rPr kumimoji="1" lang="ja-JP" altLang="en-US"/>
              <a:t>目次</a:t>
            </a:r>
          </a:p>
        </p:txBody>
      </p:sp>
      <p:sp>
        <p:nvSpPr>
          <p:cNvPr id="2" name="テキスト プレースホルダー 1">
            <a:extLst>
              <a:ext uri="{FF2B5EF4-FFF2-40B4-BE49-F238E27FC236}">
                <a16:creationId xmlns:a16="http://schemas.microsoft.com/office/drawing/2014/main" id="{67D94A1D-9370-4BDA-BCDA-0ADC5B2E50B4}"/>
              </a:ext>
            </a:extLst>
          </p:cNvPr>
          <p:cNvSpPr>
            <a:spLocks noGrp="1"/>
          </p:cNvSpPr>
          <p:nvPr>
            <p:ph type="body" sz="quarter" idx="10"/>
          </p:nvPr>
        </p:nvSpPr>
        <p:spPr>
          <a:xfrm>
            <a:off x="720000" y="1139037"/>
            <a:ext cx="10972799" cy="5251253"/>
          </a:xfrm>
        </p:spPr>
        <p:txBody>
          <a:bodyPr numCol="1">
            <a:normAutofit fontScale="92500" lnSpcReduction="20000"/>
          </a:bodyPr>
          <a:lstStyle/>
          <a:p>
            <a:r>
              <a:rPr kumimoji="1" lang="en-US" altLang="ja-JP" sz="1700" err="1">
                <a:latin typeface="+mn-ea"/>
                <a:ea typeface="+mn-ea"/>
              </a:rPr>
              <a:t>Garoon</a:t>
            </a:r>
            <a:r>
              <a:rPr kumimoji="1" lang="ja-JP" altLang="en-US" sz="1700">
                <a:latin typeface="+mn-ea"/>
                <a:ea typeface="+mn-ea"/>
              </a:rPr>
              <a:t>管理者の種類と権限</a:t>
            </a:r>
            <a:r>
              <a:rPr kumimoji="1" lang="en-US" altLang="ja-JP" sz="1700">
                <a:latin typeface="+mn-ea"/>
                <a:ea typeface="+mn-ea"/>
              </a:rPr>
              <a:t>					</a:t>
            </a:r>
            <a:r>
              <a:rPr kumimoji="1" lang="en-US" altLang="ja-JP" sz="1700">
                <a:latin typeface="+mn-ea"/>
                <a:ea typeface="+mn-ea"/>
                <a:hlinkClick r:id="rId2" action="ppaction://hlinksldjump"/>
              </a:rPr>
              <a:t>P.5-</a:t>
            </a:r>
            <a:endParaRPr kumimoji="1" lang="en-US" altLang="ja-JP" sz="1700">
              <a:latin typeface="+mn-ea"/>
              <a:ea typeface="+mn-ea"/>
            </a:endParaRPr>
          </a:p>
          <a:p>
            <a:r>
              <a:rPr lang="ja-JP" altLang="en-US" sz="1700" b="1" i="0">
                <a:solidFill>
                  <a:srgbClr val="000000"/>
                </a:solidFill>
                <a:effectLst/>
                <a:latin typeface="+mn-ea"/>
                <a:ea typeface="+mn-ea"/>
              </a:rPr>
              <a:t>システム管理者・</a:t>
            </a:r>
            <a:r>
              <a:rPr lang="en-US" altLang="ja-JP" sz="1700" b="1" i="0">
                <a:solidFill>
                  <a:srgbClr val="000000"/>
                </a:solidFill>
                <a:effectLst/>
                <a:latin typeface="+mn-ea"/>
                <a:ea typeface="+mn-ea"/>
              </a:rPr>
              <a:t>cybozu.com</a:t>
            </a:r>
            <a:r>
              <a:rPr lang="ja-JP" altLang="en-US" sz="1700" b="1" i="0">
                <a:solidFill>
                  <a:srgbClr val="000000"/>
                </a:solidFill>
                <a:effectLst/>
                <a:latin typeface="+mn-ea"/>
                <a:ea typeface="+mn-ea"/>
              </a:rPr>
              <a:t>共通管理者</a:t>
            </a:r>
            <a:r>
              <a:rPr lang="en-US" altLang="ja-JP" sz="1700" b="1" i="0">
                <a:solidFill>
                  <a:srgbClr val="000000"/>
                </a:solidFill>
                <a:effectLst/>
                <a:latin typeface="+mn-ea"/>
                <a:ea typeface="+mn-ea"/>
              </a:rPr>
              <a:t>				</a:t>
            </a:r>
            <a:r>
              <a:rPr lang="en-US" altLang="ja-JP" sz="1700" b="1" i="0">
                <a:solidFill>
                  <a:srgbClr val="000000"/>
                </a:solidFill>
                <a:effectLst/>
                <a:latin typeface="+mn-ea"/>
                <a:ea typeface="+mn-ea"/>
                <a:hlinkClick r:id="rId3" action="ppaction://hlinksldjump"/>
              </a:rPr>
              <a:t>P.10-</a:t>
            </a:r>
            <a:endParaRPr lang="en-US" altLang="ja-JP" sz="1700" b="1" i="0">
              <a:solidFill>
                <a:srgbClr val="000000"/>
              </a:solidFill>
              <a:effectLst/>
              <a:latin typeface="+mn-ea"/>
              <a:ea typeface="+mn-ea"/>
            </a:endParaRPr>
          </a:p>
          <a:p>
            <a:r>
              <a:rPr kumimoji="1" lang="ja-JP" altLang="en-US" sz="1700">
                <a:latin typeface="+mn-ea"/>
                <a:ea typeface="+mn-ea"/>
              </a:rPr>
              <a:t>基本システム管理者</a:t>
            </a:r>
            <a:r>
              <a:rPr kumimoji="1" lang="en-US" altLang="ja-JP" sz="1700">
                <a:latin typeface="+mn-ea"/>
                <a:ea typeface="+mn-ea"/>
              </a:rPr>
              <a:t>						</a:t>
            </a:r>
            <a:r>
              <a:rPr kumimoji="1" lang="en-US" altLang="ja-JP" sz="1700">
                <a:latin typeface="+mn-ea"/>
                <a:ea typeface="+mn-ea"/>
                <a:hlinkClick r:id="rId4" action="ppaction://hlinksldjump"/>
              </a:rPr>
              <a:t>P.14-</a:t>
            </a:r>
            <a:endParaRPr kumimoji="1" lang="en-US" altLang="ja-JP" sz="1700">
              <a:latin typeface="+mn-ea"/>
              <a:ea typeface="+mn-ea"/>
            </a:endParaRPr>
          </a:p>
          <a:p>
            <a:r>
              <a:rPr kumimoji="1" lang="ja-JP" altLang="en-US" sz="1700">
                <a:latin typeface="+mn-ea"/>
                <a:ea typeface="+mn-ea"/>
              </a:rPr>
              <a:t>組織の運用管理者</a:t>
            </a:r>
            <a:r>
              <a:rPr kumimoji="1" lang="en-US" altLang="ja-JP" sz="1700">
                <a:latin typeface="+mn-ea"/>
                <a:ea typeface="+mn-ea"/>
              </a:rPr>
              <a:t>						</a:t>
            </a:r>
            <a:r>
              <a:rPr kumimoji="1" lang="en-US" altLang="ja-JP" sz="1700">
                <a:latin typeface="+mn-ea"/>
                <a:ea typeface="+mn-ea"/>
                <a:hlinkClick r:id="rId5" action="ppaction://hlinksldjump"/>
              </a:rPr>
              <a:t>P.17-</a:t>
            </a:r>
            <a:endParaRPr kumimoji="1" lang="en-US" altLang="ja-JP" sz="1700">
              <a:latin typeface="+mn-ea"/>
              <a:ea typeface="+mn-ea"/>
            </a:endParaRPr>
          </a:p>
          <a:p>
            <a:r>
              <a:rPr kumimoji="1" lang="ja-JP" altLang="en-US" sz="1700">
                <a:latin typeface="+mn-ea"/>
                <a:ea typeface="+mn-ea"/>
              </a:rPr>
              <a:t>アプリケーション管理者</a:t>
            </a:r>
            <a:r>
              <a:rPr kumimoji="1" lang="en-US" altLang="ja-JP" sz="1700">
                <a:latin typeface="+mn-ea"/>
                <a:ea typeface="+mn-ea"/>
              </a:rPr>
              <a:t>						</a:t>
            </a:r>
            <a:r>
              <a:rPr kumimoji="1" lang="en-US" altLang="ja-JP" sz="1700">
                <a:latin typeface="+mn-ea"/>
                <a:ea typeface="+mn-ea"/>
                <a:hlinkClick r:id="rId6" action="ppaction://hlinksldjump"/>
              </a:rPr>
              <a:t>P.20-</a:t>
            </a:r>
            <a:endParaRPr kumimoji="1" lang="en-US" altLang="ja-JP" sz="1700">
              <a:latin typeface="+mn-ea"/>
              <a:ea typeface="+mn-ea"/>
            </a:endParaRPr>
          </a:p>
          <a:p>
            <a:r>
              <a:rPr kumimoji="1" lang="ja-JP" altLang="en-US" sz="1700">
                <a:latin typeface="+mn-ea"/>
                <a:ea typeface="+mn-ea"/>
              </a:rPr>
              <a:t>アプリケーションの運用管理者</a:t>
            </a:r>
            <a:r>
              <a:rPr kumimoji="1" lang="en-US" altLang="ja-JP" sz="1700">
                <a:latin typeface="+mn-ea"/>
                <a:ea typeface="+mn-ea"/>
              </a:rPr>
              <a:t>					</a:t>
            </a:r>
            <a:r>
              <a:rPr kumimoji="1" lang="en-US" altLang="ja-JP" sz="1700">
                <a:latin typeface="+mn-ea"/>
                <a:ea typeface="+mn-ea"/>
                <a:hlinkClick r:id="rId7" action="ppaction://hlinksldjump"/>
              </a:rPr>
              <a:t>P.22-</a:t>
            </a:r>
            <a:endParaRPr kumimoji="1" lang="en-US" altLang="ja-JP" sz="1700">
              <a:latin typeface="+mn-ea"/>
              <a:ea typeface="+mn-ea"/>
            </a:endParaRPr>
          </a:p>
          <a:p>
            <a:pPr lvl="1"/>
            <a:r>
              <a:rPr kumimoji="1" lang="ja-JP" altLang="en-US" sz="1700">
                <a:latin typeface="+mn-ea"/>
                <a:ea typeface="+mn-ea"/>
              </a:rPr>
              <a:t>ポータル</a:t>
            </a:r>
            <a:r>
              <a:rPr kumimoji="1" lang="en-US" altLang="ja-JP" sz="1700">
                <a:latin typeface="+mn-ea"/>
                <a:ea typeface="+mn-ea"/>
              </a:rPr>
              <a:t>							</a:t>
            </a:r>
            <a:r>
              <a:rPr kumimoji="1" lang="en-US" altLang="ja-JP" sz="1700">
                <a:latin typeface="+mn-ea"/>
                <a:ea typeface="+mn-ea"/>
                <a:hlinkClick r:id="rId8" action="ppaction://hlinksldjump"/>
              </a:rPr>
              <a:t>P.24-</a:t>
            </a:r>
            <a:endParaRPr kumimoji="1" lang="en-US" altLang="ja-JP" sz="1700">
              <a:latin typeface="+mn-ea"/>
              <a:ea typeface="+mn-ea"/>
            </a:endParaRPr>
          </a:p>
          <a:p>
            <a:pPr lvl="1"/>
            <a:r>
              <a:rPr kumimoji="1" lang="ja-JP" altLang="en-US" sz="1700">
                <a:latin typeface="+mn-ea"/>
                <a:ea typeface="+mn-ea"/>
              </a:rPr>
              <a:t>ポータル</a:t>
            </a:r>
            <a:r>
              <a:rPr kumimoji="1" lang="en-US" altLang="ja-JP" sz="1700">
                <a:latin typeface="+mn-ea"/>
                <a:ea typeface="+mn-ea"/>
              </a:rPr>
              <a:t>(</a:t>
            </a:r>
            <a:r>
              <a:rPr kumimoji="1" lang="ja-JP" altLang="en-US" sz="1700">
                <a:latin typeface="+mn-ea"/>
                <a:ea typeface="+mn-ea"/>
              </a:rPr>
              <a:t>ポートレットグループ</a:t>
            </a:r>
            <a:r>
              <a:rPr kumimoji="1" lang="en-US" altLang="ja-JP" sz="1700">
                <a:latin typeface="+mn-ea"/>
                <a:ea typeface="+mn-ea"/>
              </a:rPr>
              <a:t>)					</a:t>
            </a:r>
            <a:r>
              <a:rPr kumimoji="1" lang="en-US" altLang="ja-JP" sz="1700">
                <a:latin typeface="+mn-ea"/>
                <a:ea typeface="+mn-ea"/>
                <a:hlinkClick r:id="rId9" action="ppaction://hlinksldjump"/>
              </a:rPr>
              <a:t>P.25-</a:t>
            </a:r>
            <a:endParaRPr kumimoji="1" lang="ja-JP" altLang="en-US" sz="1700">
              <a:latin typeface="+mn-ea"/>
              <a:ea typeface="+mn-ea"/>
            </a:endParaRPr>
          </a:p>
          <a:p>
            <a:pPr lvl="1"/>
            <a:r>
              <a:rPr kumimoji="1" lang="ja-JP" altLang="en-US" sz="1700">
                <a:latin typeface="+mn-ea"/>
                <a:ea typeface="+mn-ea"/>
              </a:rPr>
              <a:t>リンク集</a:t>
            </a:r>
            <a:r>
              <a:rPr kumimoji="1" lang="en-US" altLang="ja-JP" sz="1700">
                <a:latin typeface="+mn-ea"/>
                <a:ea typeface="+mn-ea"/>
              </a:rPr>
              <a:t>							</a:t>
            </a:r>
            <a:r>
              <a:rPr kumimoji="1" lang="en-US" altLang="ja-JP" sz="1700">
                <a:latin typeface="+mn-ea"/>
                <a:ea typeface="+mn-ea"/>
                <a:hlinkClick r:id="rId10" action="ppaction://hlinksldjump"/>
              </a:rPr>
              <a:t>P.26-</a:t>
            </a:r>
            <a:endParaRPr kumimoji="1" lang="ja-JP" altLang="en-US" sz="1700">
              <a:latin typeface="+mn-ea"/>
              <a:ea typeface="+mn-ea"/>
            </a:endParaRPr>
          </a:p>
          <a:p>
            <a:pPr lvl="1"/>
            <a:r>
              <a:rPr kumimoji="1" lang="ja-JP" altLang="en-US" sz="1700">
                <a:latin typeface="+mn-ea"/>
                <a:ea typeface="+mn-ea"/>
              </a:rPr>
              <a:t>スケジュール</a:t>
            </a:r>
            <a:r>
              <a:rPr kumimoji="1" lang="en-US" altLang="ja-JP" sz="1700">
                <a:latin typeface="+mn-ea"/>
                <a:ea typeface="+mn-ea"/>
              </a:rPr>
              <a:t>							</a:t>
            </a:r>
            <a:r>
              <a:rPr kumimoji="1" lang="en-US" altLang="ja-JP" sz="1700">
                <a:latin typeface="+mn-ea"/>
                <a:ea typeface="+mn-ea"/>
                <a:hlinkClick r:id="rId11" action="ppaction://hlinksldjump"/>
              </a:rPr>
              <a:t>P.27-</a:t>
            </a:r>
            <a:endParaRPr kumimoji="1" lang="ja-JP" altLang="en-US" sz="1700">
              <a:latin typeface="+mn-ea"/>
              <a:ea typeface="+mn-ea"/>
            </a:endParaRPr>
          </a:p>
          <a:p>
            <a:pPr lvl="1"/>
            <a:r>
              <a:rPr kumimoji="1" lang="ja-JP" altLang="en-US" sz="1700">
                <a:latin typeface="+mn-ea"/>
                <a:ea typeface="+mn-ea"/>
              </a:rPr>
              <a:t>掲示板</a:t>
            </a:r>
            <a:r>
              <a:rPr kumimoji="1" lang="en-US" altLang="ja-JP" sz="1700">
                <a:latin typeface="+mn-ea"/>
                <a:ea typeface="+mn-ea"/>
              </a:rPr>
              <a:t>							</a:t>
            </a:r>
            <a:r>
              <a:rPr kumimoji="1" lang="en-US" altLang="ja-JP" sz="1700">
                <a:latin typeface="+mn-ea"/>
                <a:ea typeface="+mn-ea"/>
                <a:hlinkClick r:id="rId12" action="ppaction://hlinksldjump"/>
              </a:rPr>
              <a:t>P.28-</a:t>
            </a:r>
            <a:endParaRPr kumimoji="1" lang="ja-JP" altLang="en-US" sz="1700">
              <a:latin typeface="+mn-ea"/>
              <a:ea typeface="+mn-ea"/>
            </a:endParaRPr>
          </a:p>
          <a:p>
            <a:pPr lvl="1"/>
            <a:r>
              <a:rPr kumimoji="1" lang="ja-JP" altLang="en-US" sz="1700">
                <a:latin typeface="+mn-ea"/>
                <a:ea typeface="+mn-ea"/>
              </a:rPr>
              <a:t>ファイル管理</a:t>
            </a:r>
            <a:r>
              <a:rPr kumimoji="1" lang="en-US" altLang="ja-JP" sz="1700">
                <a:latin typeface="+mn-ea"/>
                <a:ea typeface="+mn-ea"/>
              </a:rPr>
              <a:t>							</a:t>
            </a:r>
            <a:r>
              <a:rPr kumimoji="1" lang="en-US" altLang="ja-JP" sz="1700">
                <a:latin typeface="+mn-ea"/>
                <a:ea typeface="+mn-ea"/>
                <a:hlinkClick r:id="rId13" action="ppaction://hlinksldjump"/>
              </a:rPr>
              <a:t>P.29-</a:t>
            </a:r>
            <a:endParaRPr kumimoji="1" lang="ja-JP" altLang="en-US" sz="1700">
              <a:latin typeface="+mn-ea"/>
              <a:ea typeface="+mn-ea"/>
            </a:endParaRPr>
          </a:p>
          <a:p>
            <a:pPr lvl="1"/>
            <a:r>
              <a:rPr kumimoji="1" lang="ja-JP" altLang="en-US" sz="1700">
                <a:latin typeface="+mn-ea"/>
                <a:ea typeface="+mn-ea"/>
              </a:rPr>
              <a:t>アドレス帳</a:t>
            </a:r>
            <a:r>
              <a:rPr kumimoji="1" lang="en-US" altLang="ja-JP" sz="1700">
                <a:latin typeface="+mn-ea"/>
                <a:ea typeface="+mn-ea"/>
              </a:rPr>
              <a:t>							</a:t>
            </a:r>
            <a:r>
              <a:rPr kumimoji="1" lang="en-US" altLang="ja-JP" sz="1700">
                <a:latin typeface="+mn-ea"/>
                <a:ea typeface="+mn-ea"/>
                <a:hlinkClick r:id="rId14" action="ppaction://hlinksldjump"/>
              </a:rPr>
              <a:t>P.</a:t>
            </a:r>
            <a:r>
              <a:rPr lang="en-US" altLang="ja-JP" sz="1700">
                <a:latin typeface="+mn-ea"/>
                <a:ea typeface="+mn-ea"/>
                <a:hlinkClick r:id="rId14" action="ppaction://hlinksldjump"/>
              </a:rPr>
              <a:t>30</a:t>
            </a:r>
            <a:r>
              <a:rPr kumimoji="1" lang="en-US" altLang="ja-JP" sz="1700">
                <a:latin typeface="+mn-ea"/>
                <a:ea typeface="+mn-ea"/>
                <a:hlinkClick r:id="rId14" action="ppaction://hlinksldjump"/>
              </a:rPr>
              <a:t>-</a:t>
            </a:r>
            <a:endParaRPr kumimoji="1" lang="ja-JP" altLang="en-US" sz="1700">
              <a:latin typeface="+mn-ea"/>
              <a:ea typeface="+mn-ea"/>
            </a:endParaRPr>
          </a:p>
          <a:p>
            <a:pPr lvl="1"/>
            <a:r>
              <a:rPr kumimoji="1" lang="ja-JP" altLang="en-US" sz="1700">
                <a:latin typeface="+mn-ea"/>
                <a:ea typeface="+mn-ea"/>
              </a:rPr>
              <a:t>ワークフロー</a:t>
            </a:r>
            <a:r>
              <a:rPr kumimoji="1" lang="en-US" altLang="ja-JP" sz="1700">
                <a:latin typeface="+mn-ea"/>
                <a:ea typeface="+mn-ea"/>
              </a:rPr>
              <a:t>							</a:t>
            </a:r>
            <a:r>
              <a:rPr kumimoji="1" lang="en-US" altLang="ja-JP" sz="1700">
                <a:latin typeface="+mn-ea"/>
                <a:ea typeface="+mn-ea"/>
                <a:hlinkClick r:id="rId15" action="ppaction://hlinksldjump"/>
              </a:rPr>
              <a:t>P.</a:t>
            </a:r>
            <a:r>
              <a:rPr lang="en-US" altLang="ja-JP" sz="1700">
                <a:latin typeface="+mn-ea"/>
                <a:ea typeface="+mn-ea"/>
                <a:hlinkClick r:id="rId15" action="ppaction://hlinksldjump"/>
              </a:rPr>
              <a:t>31</a:t>
            </a:r>
            <a:r>
              <a:rPr kumimoji="1" lang="en-US" altLang="ja-JP" sz="1700">
                <a:latin typeface="+mn-ea"/>
                <a:ea typeface="+mn-ea"/>
                <a:hlinkClick r:id="rId15" action="ppaction://hlinksldjump"/>
              </a:rPr>
              <a:t>-</a:t>
            </a:r>
            <a:endParaRPr kumimoji="1" lang="ja-JP" altLang="en-US" sz="1700">
              <a:latin typeface="+mn-ea"/>
              <a:ea typeface="+mn-ea"/>
            </a:endParaRPr>
          </a:p>
          <a:p>
            <a:pPr lvl="1"/>
            <a:r>
              <a:rPr kumimoji="1" lang="ja-JP" altLang="en-US" sz="1700">
                <a:latin typeface="+mn-ea"/>
                <a:ea typeface="+mn-ea"/>
              </a:rPr>
              <a:t>マルチレポート</a:t>
            </a:r>
            <a:r>
              <a:rPr kumimoji="1" lang="en-US" altLang="ja-JP" sz="1700">
                <a:latin typeface="+mn-ea"/>
                <a:ea typeface="+mn-ea"/>
              </a:rPr>
              <a:t>						</a:t>
            </a:r>
            <a:r>
              <a:rPr kumimoji="1" lang="en-US" altLang="ja-JP" sz="1700">
                <a:latin typeface="+mn-ea"/>
                <a:ea typeface="+mn-ea"/>
                <a:hlinkClick r:id="rId16" action="ppaction://hlinksldjump"/>
              </a:rPr>
              <a:t>P.</a:t>
            </a:r>
            <a:r>
              <a:rPr lang="en-US" altLang="ja-JP" sz="1700">
                <a:latin typeface="+mn-ea"/>
                <a:ea typeface="+mn-ea"/>
                <a:hlinkClick r:id="rId16" action="ppaction://hlinksldjump"/>
              </a:rPr>
              <a:t>32</a:t>
            </a:r>
            <a:r>
              <a:rPr kumimoji="1" lang="en-US" altLang="ja-JP" sz="1700">
                <a:latin typeface="+mn-ea"/>
                <a:ea typeface="+mn-ea"/>
                <a:hlinkClick r:id="rId16" action="ppaction://hlinksldjump"/>
              </a:rPr>
              <a:t>-</a:t>
            </a:r>
            <a:endParaRPr kumimoji="1" lang="ja-JP" altLang="en-US" sz="1700">
              <a:latin typeface="+mn-ea"/>
              <a:ea typeface="+mn-ea"/>
            </a:endParaRPr>
          </a:p>
          <a:p>
            <a:r>
              <a:rPr kumimoji="1" lang="ja-JP" altLang="en-US" sz="1700">
                <a:latin typeface="+mn-ea"/>
                <a:ea typeface="+mn-ea"/>
              </a:rPr>
              <a:t>参考</a:t>
            </a:r>
            <a:r>
              <a:rPr kumimoji="1" lang="en-US" altLang="ja-JP" sz="1700">
                <a:latin typeface="+mn-ea"/>
                <a:ea typeface="+mn-ea"/>
              </a:rPr>
              <a:t>								</a:t>
            </a:r>
            <a:r>
              <a:rPr kumimoji="1" lang="en-US" altLang="ja-JP" sz="1700">
                <a:latin typeface="+mn-ea"/>
                <a:ea typeface="+mn-ea"/>
                <a:hlinkClick r:id="rId17" action="ppaction://hlinksldjump"/>
              </a:rPr>
              <a:t>P.</a:t>
            </a:r>
            <a:r>
              <a:rPr lang="en-US" altLang="ja-JP" sz="1700">
                <a:latin typeface="+mn-ea"/>
                <a:ea typeface="+mn-ea"/>
                <a:hlinkClick r:id="rId17" action="ppaction://hlinksldjump"/>
              </a:rPr>
              <a:t>33</a:t>
            </a:r>
            <a:r>
              <a:rPr kumimoji="1" lang="en-US" altLang="ja-JP" sz="1700">
                <a:latin typeface="+mn-ea"/>
                <a:ea typeface="+mn-ea"/>
                <a:hlinkClick r:id="rId17" action="ppaction://hlinksldjump"/>
              </a:rPr>
              <a:t>-</a:t>
            </a:r>
            <a:endParaRPr kumimoji="1" lang="en-US" altLang="ja-JP" sz="1700">
              <a:latin typeface="+mn-ea"/>
              <a:ea typeface="+mn-ea"/>
            </a:endParaRPr>
          </a:p>
        </p:txBody>
      </p:sp>
    </p:spTree>
    <p:extLst>
      <p:ext uri="{BB962C8B-B14F-4D97-AF65-F5344CB8AC3E}">
        <p14:creationId xmlns:p14="http://schemas.microsoft.com/office/powerpoint/2010/main" val="17860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8A4E8F-BB22-4C05-99B7-001B70E313AE}"/>
              </a:ext>
            </a:extLst>
          </p:cNvPr>
          <p:cNvSpPr>
            <a:spLocks noGrp="1"/>
          </p:cNvSpPr>
          <p:nvPr>
            <p:ph type="title"/>
          </p:nvPr>
        </p:nvSpPr>
        <p:spPr/>
        <p:txBody>
          <a:bodyPr/>
          <a:lstStyle/>
          <a:p>
            <a:r>
              <a:rPr kumimoji="1" lang="en-US" altLang="ja-JP"/>
              <a:t>1.Garoon</a:t>
            </a:r>
            <a:r>
              <a:rPr kumimoji="1" lang="ja-JP" altLang="en-US"/>
              <a:t>管理者の種類</a:t>
            </a:r>
            <a:r>
              <a:rPr lang="ja-JP" altLang="en-US"/>
              <a:t>と権限</a:t>
            </a:r>
            <a:endParaRPr kumimoji="1" lang="ja-JP" altLang="en-US"/>
          </a:p>
        </p:txBody>
      </p:sp>
    </p:spTree>
    <p:extLst>
      <p:ext uri="{BB962C8B-B14F-4D97-AF65-F5344CB8AC3E}">
        <p14:creationId xmlns:p14="http://schemas.microsoft.com/office/powerpoint/2010/main" val="327285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AEE09A2-D2C9-4273-926B-0E523FDCAE9C}"/>
              </a:ext>
            </a:extLst>
          </p:cNvPr>
          <p:cNvSpPr>
            <a:spLocks noGrp="1"/>
          </p:cNvSpPr>
          <p:nvPr>
            <p:ph type="title"/>
          </p:nvPr>
        </p:nvSpPr>
        <p:spPr/>
        <p:txBody>
          <a:bodyPr>
            <a:normAutofit/>
          </a:bodyPr>
          <a:lstStyle/>
          <a:p>
            <a:r>
              <a:rPr lang="ja-JP" altLang="en-US">
                <a:latin typeface="+mn-ea"/>
              </a:rPr>
              <a:t>パッケージ版</a:t>
            </a:r>
            <a:r>
              <a:rPr lang="en-US" altLang="ja-JP">
                <a:latin typeface="+mn-ea"/>
              </a:rPr>
              <a:t> </a:t>
            </a:r>
            <a:r>
              <a:rPr lang="en-US" altLang="ja-JP" err="1">
                <a:latin typeface="+mn-ea"/>
              </a:rPr>
              <a:t>Garoon</a:t>
            </a:r>
            <a:r>
              <a:rPr lang="ja-JP" altLang="en-US">
                <a:latin typeface="+mn-ea"/>
              </a:rPr>
              <a:t>の管理権限の種類と役割</a:t>
            </a:r>
            <a:endParaRPr lang="ja-JP" altLang="en-US"/>
          </a:p>
        </p:txBody>
      </p:sp>
      <p:sp>
        <p:nvSpPr>
          <p:cNvPr id="5" name="テキスト プレースホルダー 4">
            <a:extLst>
              <a:ext uri="{FF2B5EF4-FFF2-40B4-BE49-F238E27FC236}">
                <a16:creationId xmlns:a16="http://schemas.microsoft.com/office/drawing/2014/main" id="{77FEE22F-02D2-40FF-BFD3-99FD4CB3236D}"/>
              </a:ext>
            </a:extLst>
          </p:cNvPr>
          <p:cNvSpPr>
            <a:spLocks noGrp="1"/>
          </p:cNvSpPr>
          <p:nvPr>
            <p:ph type="body" sz="quarter" idx="10"/>
          </p:nvPr>
        </p:nvSpPr>
        <p:spPr>
          <a:xfrm>
            <a:off x="482358" y="869473"/>
            <a:ext cx="10972799" cy="5119053"/>
          </a:xfrm>
        </p:spPr>
        <p:txBody>
          <a:bodyPr>
            <a:normAutofit/>
          </a:bodyPr>
          <a:lstStyle/>
          <a:p>
            <a:pPr marL="0" indent="0">
              <a:buNone/>
            </a:pPr>
            <a:r>
              <a:rPr lang="ja-JP" altLang="en-US" sz="1800">
                <a:latin typeface="+mn-ea"/>
                <a:ea typeface="+mn-ea"/>
              </a:rPr>
              <a:t>パッケージ版</a:t>
            </a:r>
            <a:r>
              <a:rPr lang="en-US" altLang="ja-JP" sz="1800">
                <a:latin typeface="+mn-ea"/>
                <a:ea typeface="+mn-ea"/>
              </a:rPr>
              <a:t> </a:t>
            </a:r>
            <a:r>
              <a:rPr lang="en-US" altLang="ja-JP" sz="1800" err="1">
                <a:latin typeface="+mn-ea"/>
                <a:ea typeface="+mn-ea"/>
              </a:rPr>
              <a:t>Garoon</a:t>
            </a:r>
            <a:r>
              <a:rPr lang="ja-JP" altLang="en-US" sz="1800">
                <a:latin typeface="+mn-ea"/>
                <a:ea typeface="+mn-ea"/>
              </a:rPr>
              <a:t>の管理者には次の種類があります。</a:t>
            </a:r>
            <a:endParaRPr lang="en-US" altLang="ja-JP" sz="1800">
              <a:latin typeface="+mn-ea"/>
              <a:ea typeface="+mn-ea"/>
            </a:endParaRPr>
          </a:p>
        </p:txBody>
      </p:sp>
      <p:graphicFrame>
        <p:nvGraphicFramePr>
          <p:cNvPr id="9" name="表 9">
            <a:extLst>
              <a:ext uri="{FF2B5EF4-FFF2-40B4-BE49-F238E27FC236}">
                <a16:creationId xmlns:a16="http://schemas.microsoft.com/office/drawing/2014/main" id="{3F934641-0F3B-4843-B20E-4F46BC240F1E}"/>
              </a:ext>
            </a:extLst>
          </p:cNvPr>
          <p:cNvGraphicFramePr>
            <a:graphicFrameLocks noGrp="1"/>
          </p:cNvGraphicFramePr>
          <p:nvPr>
            <p:extLst>
              <p:ext uri="{D42A27DB-BD31-4B8C-83A1-F6EECF244321}">
                <p14:modId xmlns:p14="http://schemas.microsoft.com/office/powerpoint/2010/main" val="1854151316"/>
              </p:ext>
            </p:extLst>
          </p:nvPr>
        </p:nvGraphicFramePr>
        <p:xfrm>
          <a:off x="510431" y="1527463"/>
          <a:ext cx="11171138" cy="4471392"/>
        </p:xfrm>
        <a:graphic>
          <a:graphicData uri="http://schemas.openxmlformats.org/drawingml/2006/table">
            <a:tbl>
              <a:tblPr firstRow="1" bandRow="1">
                <a:tableStyleId>{21E4AEA4-8DFA-4A89-87EB-49C32662AFE0}</a:tableStyleId>
              </a:tblPr>
              <a:tblGrid>
                <a:gridCol w="4413224">
                  <a:extLst>
                    <a:ext uri="{9D8B030D-6E8A-4147-A177-3AD203B41FA5}">
                      <a16:colId xmlns:a16="http://schemas.microsoft.com/office/drawing/2014/main" val="529794712"/>
                    </a:ext>
                  </a:extLst>
                </a:gridCol>
                <a:gridCol w="6757914">
                  <a:extLst>
                    <a:ext uri="{9D8B030D-6E8A-4147-A177-3AD203B41FA5}">
                      <a16:colId xmlns:a16="http://schemas.microsoft.com/office/drawing/2014/main" val="3600312407"/>
                    </a:ext>
                  </a:extLst>
                </a:gridCol>
              </a:tblGrid>
              <a:tr h="484606">
                <a:tc>
                  <a:txBody>
                    <a:bodyPr/>
                    <a:lstStyle/>
                    <a:p>
                      <a:r>
                        <a:rPr kumimoji="1" lang="ja-JP" altLang="en-US" sz="1400">
                          <a:solidFill>
                            <a:schemeClr val="bg1"/>
                          </a:solidFill>
                          <a:latin typeface="+mn-ea"/>
                          <a:ea typeface="+mn-ea"/>
                        </a:rPr>
                        <a:t>管理者の種類</a:t>
                      </a:r>
                    </a:p>
                  </a:txBody>
                  <a:tcPr anchor="ctr"/>
                </a:tc>
                <a:tc>
                  <a:txBody>
                    <a:bodyPr/>
                    <a:lstStyle/>
                    <a:p>
                      <a:r>
                        <a:rPr kumimoji="1" lang="ja-JP" altLang="en-US" sz="1400">
                          <a:solidFill>
                            <a:schemeClr val="bg1"/>
                          </a:solidFill>
                          <a:latin typeface="+mn-ea"/>
                          <a:ea typeface="+mn-ea"/>
                        </a:rPr>
                        <a:t>管理できる内容（概要）</a:t>
                      </a:r>
                    </a:p>
                  </a:txBody>
                  <a:tcPr anchor="ctr"/>
                </a:tc>
                <a:extLst>
                  <a:ext uri="{0D108BD9-81ED-4DB2-BD59-A6C34878D82A}">
                    <a16:rowId xmlns:a16="http://schemas.microsoft.com/office/drawing/2014/main" val="2558645645"/>
                  </a:ext>
                </a:extLst>
              </a:tr>
              <a:tr h="1581741">
                <a:tc>
                  <a:txBody>
                    <a:bodyPr/>
                    <a:lstStyle/>
                    <a:p>
                      <a:r>
                        <a:rPr kumimoji="1" lang="ja-JP" altLang="en-US" sz="1400">
                          <a:solidFill>
                            <a:schemeClr val="tx1"/>
                          </a:solidFill>
                          <a:latin typeface="+mn-ea"/>
                          <a:ea typeface="+mn-ea"/>
                        </a:rPr>
                        <a:t>システム管理者</a:t>
                      </a:r>
                    </a:p>
                  </a:txBody>
                  <a:tcPr anchor="ctr"/>
                </a:tc>
                <a:tc>
                  <a:txBody>
                    <a:bodyPr/>
                    <a:lstStyle/>
                    <a:p>
                      <a:r>
                        <a:rPr kumimoji="1" lang="ja-JP" altLang="en-US" sz="1400" b="0" i="0" kern="1200">
                          <a:solidFill>
                            <a:schemeClr val="tx1"/>
                          </a:solidFill>
                          <a:effectLst/>
                          <a:latin typeface="+mn-ea"/>
                          <a:ea typeface="+mn-ea"/>
                          <a:cs typeface="+mn-cs"/>
                        </a:rPr>
                        <a:t>・</a:t>
                      </a:r>
                      <a:r>
                        <a:rPr kumimoji="1" lang="en-US" altLang="ja-JP" sz="1400" b="0" i="0" kern="1200" err="1">
                          <a:solidFill>
                            <a:schemeClr val="tx1"/>
                          </a:solidFill>
                          <a:effectLst/>
                          <a:latin typeface="+mn-ea"/>
                          <a:ea typeface="+mn-ea"/>
                          <a:cs typeface="+mn-cs"/>
                        </a:rPr>
                        <a:t>Garoon</a:t>
                      </a:r>
                      <a:r>
                        <a:rPr kumimoji="1" lang="ja-JP" altLang="en-US" sz="1400" b="0" i="0" kern="1200">
                          <a:solidFill>
                            <a:schemeClr val="tx1"/>
                          </a:solidFill>
                          <a:effectLst/>
                          <a:latin typeface="+mn-ea"/>
                          <a:ea typeface="+mn-ea"/>
                          <a:cs typeface="+mn-cs"/>
                        </a:rPr>
                        <a:t>システム全体の管理</a:t>
                      </a:r>
                      <a:endParaRPr kumimoji="1" lang="en-US" altLang="ja-JP" sz="1400" b="0" i="0" kern="1200">
                        <a:solidFill>
                          <a:schemeClr val="tx1"/>
                        </a:solidFill>
                        <a:effectLst/>
                        <a:latin typeface="+mn-ea"/>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400" b="0" i="0" kern="1200">
                          <a:solidFill>
                            <a:schemeClr val="tx1"/>
                          </a:solidFill>
                          <a:effectLst/>
                          <a:latin typeface="+mn-ea"/>
                          <a:ea typeface="+mn-ea"/>
                          <a:cs typeface="+mn-cs"/>
                        </a:rPr>
                        <a:t>・システム管理者の設定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endParaRPr kumimoji="1" lang="en-US" altLang="ja-JP" sz="1400" b="0" i="0" kern="1200">
                        <a:solidFill>
                          <a:schemeClr val="tx1"/>
                        </a:solidFill>
                        <a:effectLst/>
                        <a:latin typeface="+mn-ea"/>
                        <a:ea typeface="+mn-ea"/>
                        <a:cs typeface="+mn-cs"/>
                      </a:endParaRPr>
                    </a:p>
                    <a:p>
                      <a:pPr>
                        <a:buClr>
                          <a:schemeClr val="accent2"/>
                        </a:buClr>
                        <a:buFontTx/>
                        <a:buNone/>
                      </a:pPr>
                      <a:r>
                        <a:rPr kumimoji="1" lang="ja-JP" altLang="en-US" sz="1400" b="0" i="0" kern="1200">
                          <a:solidFill>
                            <a:schemeClr val="tx1"/>
                          </a:solidFill>
                          <a:effectLst/>
                          <a:latin typeface="+mn-ea"/>
                          <a:ea typeface="+mn-ea"/>
                          <a:cs typeface="+mn-cs"/>
                        </a:rPr>
                        <a:t>・</a:t>
                      </a:r>
                      <a:r>
                        <a:rPr kumimoji="1" lang="ja-JP" altLang="en-US" sz="1400">
                          <a:solidFill>
                            <a:schemeClr val="tx1"/>
                          </a:solidFill>
                          <a:latin typeface="+mn-ea"/>
                          <a:ea typeface="+mn-ea"/>
                        </a:rPr>
                        <a:t>基本システム管理者の設定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endParaRPr kumimoji="1" lang="en-US" altLang="ja-JP" sz="1400">
                        <a:solidFill>
                          <a:schemeClr val="tx1"/>
                        </a:solidFill>
                        <a:latin typeface="+mn-ea"/>
                        <a:ea typeface="+mn-ea"/>
                      </a:endParaRPr>
                    </a:p>
                    <a:p>
                      <a:pPr>
                        <a:buClr>
                          <a:schemeClr val="accent2"/>
                        </a:buClr>
                        <a:buFontTx/>
                        <a:buNone/>
                      </a:pPr>
                      <a:r>
                        <a:rPr kumimoji="1" lang="ja-JP" altLang="en-US" sz="1400">
                          <a:solidFill>
                            <a:schemeClr val="tx1"/>
                          </a:solidFill>
                          <a:latin typeface="+mn-ea"/>
                          <a:ea typeface="+mn-ea"/>
                        </a:rPr>
                        <a:t>・アプリケーション管理者の設定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endParaRPr kumimoji="1" lang="en-US" altLang="ja-JP" sz="1400">
                        <a:solidFill>
                          <a:schemeClr val="tx1"/>
                        </a:solidFill>
                        <a:latin typeface="+mn-ea"/>
                        <a:ea typeface="+mn-ea"/>
                      </a:endParaRPr>
                    </a:p>
                    <a:p>
                      <a:pPr>
                        <a:buFontTx/>
                        <a:buNone/>
                      </a:pPr>
                      <a:r>
                        <a:rPr lang="ja-JP" altLang="en-US" sz="1400">
                          <a:solidFill>
                            <a:schemeClr val="tx1"/>
                          </a:solidFill>
                          <a:latin typeface="+mn-ea"/>
                          <a:ea typeface="+mn-ea"/>
                        </a:rPr>
                        <a:t>・組織の運用管理者の設定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endParaRPr kumimoji="1" lang="en-US" altLang="ja-JP" sz="1400">
                        <a:solidFill>
                          <a:schemeClr val="tx1"/>
                        </a:solidFill>
                        <a:latin typeface="+mn-ea"/>
                        <a:ea typeface="+mn-ea"/>
                      </a:endParaRPr>
                    </a:p>
                    <a:p>
                      <a:pPr>
                        <a:buFontTx/>
                        <a:buNone/>
                      </a:pPr>
                      <a:r>
                        <a:rPr kumimoji="1" lang="ja-JP" altLang="en-US" sz="1400">
                          <a:solidFill>
                            <a:schemeClr val="tx1"/>
                          </a:solidFill>
                          <a:latin typeface="+mn-ea"/>
                          <a:ea typeface="+mn-ea"/>
                        </a:rPr>
                        <a:t>・アプリケーションの</a:t>
                      </a:r>
                      <a:r>
                        <a:rPr lang="ja-JP" altLang="en-US" sz="1400">
                          <a:solidFill>
                            <a:schemeClr val="tx1"/>
                          </a:solidFill>
                          <a:latin typeface="+mn-ea"/>
                          <a:ea typeface="+mn-ea"/>
                        </a:rPr>
                        <a:t>運用管理者の設定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endParaRPr kumimoji="1" lang="en-US" altLang="ja-JP" sz="1400">
                        <a:solidFill>
                          <a:schemeClr val="tx1"/>
                        </a:solidFill>
                        <a:latin typeface="+mn-ea"/>
                        <a:ea typeface="+mn-ea"/>
                      </a:endParaRPr>
                    </a:p>
                  </a:txBody>
                  <a:tcPr anchor="ctr"/>
                </a:tc>
                <a:extLst>
                  <a:ext uri="{0D108BD9-81ED-4DB2-BD59-A6C34878D82A}">
                    <a16:rowId xmlns:a16="http://schemas.microsoft.com/office/drawing/2014/main" val="2442956945"/>
                  </a:ext>
                </a:extLst>
              </a:tr>
              <a:tr h="571011">
                <a:tc>
                  <a:txBody>
                    <a:bodyPr/>
                    <a:lstStyle/>
                    <a:p>
                      <a:r>
                        <a:rPr kumimoji="1" lang="ja-JP" altLang="en-US" sz="1400">
                          <a:solidFill>
                            <a:schemeClr val="tx1"/>
                          </a:solidFill>
                          <a:latin typeface="+mn-ea"/>
                          <a:ea typeface="+mn-ea"/>
                        </a:rPr>
                        <a:t>基本システム管理者</a:t>
                      </a:r>
                    </a:p>
                  </a:txBody>
                  <a:tcPr anchor="ctr"/>
                </a:tc>
                <a:tc>
                  <a:txBody>
                    <a:bodyPr/>
                    <a:lstStyle/>
                    <a:p>
                      <a:r>
                        <a:rPr kumimoji="1" lang="ja-JP" altLang="en-US" sz="1400">
                          <a:solidFill>
                            <a:schemeClr val="tx1"/>
                          </a:solidFill>
                          <a:latin typeface="+mn-ea"/>
                          <a:ea typeface="+mn-ea"/>
                        </a:rPr>
                        <a:t>・許可された画面、管理権限など基本システムの管理</a:t>
                      </a:r>
                      <a:endParaRPr kumimoji="1" lang="en-US" altLang="ja-JP" sz="1400">
                        <a:solidFill>
                          <a:schemeClr val="tx1"/>
                        </a:solidFill>
                        <a:latin typeface="+mn-ea"/>
                        <a:ea typeface="+mn-ea"/>
                      </a:endParaRPr>
                    </a:p>
                  </a:txBody>
                  <a:tcPr anchor="ctr"/>
                </a:tc>
                <a:extLst>
                  <a:ext uri="{0D108BD9-81ED-4DB2-BD59-A6C34878D82A}">
                    <a16:rowId xmlns:a16="http://schemas.microsoft.com/office/drawing/2014/main" val="2988405606"/>
                  </a:ext>
                </a:extLst>
              </a:tr>
              <a:tr h="692012">
                <a:tc>
                  <a:txBody>
                    <a:bodyPr/>
                    <a:lstStyle/>
                    <a:p>
                      <a:r>
                        <a:rPr kumimoji="1" lang="ja-JP" altLang="en-US" sz="1400">
                          <a:solidFill>
                            <a:schemeClr val="tx1"/>
                          </a:solidFill>
                          <a:latin typeface="+mn-ea"/>
                          <a:ea typeface="+mn-ea"/>
                        </a:rPr>
                        <a:t>組織の運用管理者</a:t>
                      </a:r>
                    </a:p>
                  </a:txBody>
                  <a:tcPr anchor="ctr"/>
                </a:tc>
                <a:tc>
                  <a:txBody>
                    <a:bodyPr/>
                    <a:lstStyle/>
                    <a:p>
                      <a:r>
                        <a:rPr kumimoji="1" lang="ja-JP" altLang="en-US" sz="1400" b="0" i="0" kern="1200">
                          <a:solidFill>
                            <a:schemeClr val="tx1"/>
                          </a:solidFill>
                          <a:effectLst/>
                          <a:latin typeface="+mn-ea"/>
                          <a:ea typeface="+mn-ea"/>
                          <a:cs typeface="+mn-cs"/>
                        </a:rPr>
                        <a:t>・許可された組織とユーザーに関する管理</a:t>
                      </a:r>
                      <a:endParaRPr kumimoji="1" lang="en-US" altLang="ja-JP" sz="1400" b="0" i="0" kern="1200">
                        <a:solidFill>
                          <a:schemeClr val="tx1"/>
                        </a:solidFill>
                        <a:effectLst/>
                        <a:latin typeface="+mn-ea"/>
                        <a:ea typeface="+mn-ea"/>
                        <a:cs typeface="+mn-cs"/>
                      </a:endParaRPr>
                    </a:p>
                    <a:p>
                      <a:r>
                        <a:rPr kumimoji="1" lang="ja-JP" altLang="en-US" sz="1400" b="0" i="0" kern="1200">
                          <a:solidFill>
                            <a:schemeClr val="tx1"/>
                          </a:solidFill>
                          <a:effectLst/>
                          <a:latin typeface="+mn-ea"/>
                          <a:ea typeface="+mn-ea"/>
                          <a:cs typeface="+mn-cs"/>
                        </a:rPr>
                        <a:t>・許可された組織の運用管理者の設定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p>
                  </a:txBody>
                  <a:tcPr anchor="ctr"/>
                </a:tc>
                <a:extLst>
                  <a:ext uri="{0D108BD9-81ED-4DB2-BD59-A6C34878D82A}">
                    <a16:rowId xmlns:a16="http://schemas.microsoft.com/office/drawing/2014/main" val="2342282538"/>
                  </a:ext>
                </a:extLst>
              </a:tr>
              <a:tr h="571011">
                <a:tc>
                  <a:txBody>
                    <a:bodyPr/>
                    <a:lstStyle/>
                    <a:p>
                      <a:r>
                        <a:rPr kumimoji="1" lang="ja-JP" altLang="en-US" sz="1400">
                          <a:solidFill>
                            <a:schemeClr val="tx1"/>
                          </a:solidFill>
                          <a:latin typeface="+mn-ea"/>
                          <a:ea typeface="+mn-ea"/>
                        </a:rPr>
                        <a:t>アプリケーション管理者</a:t>
                      </a:r>
                    </a:p>
                  </a:txBody>
                  <a:tcPr anchor="ctr"/>
                </a:tc>
                <a:tc>
                  <a:txBody>
                    <a:bodyPr/>
                    <a:lstStyle/>
                    <a:p>
                      <a:r>
                        <a:rPr kumimoji="1" lang="ja-JP" altLang="en-US" sz="1400" b="0" i="0" kern="1200">
                          <a:solidFill>
                            <a:schemeClr val="tx1"/>
                          </a:solidFill>
                          <a:effectLst/>
                          <a:latin typeface="+mn-ea"/>
                          <a:ea typeface="+mn-ea"/>
                          <a:cs typeface="+mn-cs"/>
                        </a:rPr>
                        <a:t>・許可されたアプリケーションに対する管理</a:t>
                      </a:r>
                      <a:endParaRPr kumimoji="1" lang="en-US" altLang="ja-JP" sz="1400" b="0" i="0" kern="1200">
                        <a:solidFill>
                          <a:schemeClr val="tx1"/>
                        </a:solidFill>
                        <a:effectLst/>
                        <a:latin typeface="+mn-ea"/>
                        <a:ea typeface="+mn-ea"/>
                        <a:cs typeface="+mn-cs"/>
                      </a:endParaRPr>
                    </a:p>
                    <a:p>
                      <a:r>
                        <a:rPr kumimoji="1" lang="ja-JP" altLang="en-US" sz="1400" b="0" i="0" kern="1200">
                          <a:solidFill>
                            <a:schemeClr val="tx1"/>
                          </a:solidFill>
                          <a:effectLst/>
                          <a:latin typeface="+mn-ea"/>
                          <a:ea typeface="+mn-ea"/>
                          <a:cs typeface="+mn-cs"/>
                        </a:rPr>
                        <a:t>・許可されたアプリケーションの運用管理者の設定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p>
                  </a:txBody>
                  <a:tcPr anchor="ctr"/>
                </a:tc>
                <a:extLst>
                  <a:ext uri="{0D108BD9-81ED-4DB2-BD59-A6C34878D82A}">
                    <a16:rowId xmlns:a16="http://schemas.microsoft.com/office/drawing/2014/main" val="4064622484"/>
                  </a:ext>
                </a:extLst>
              </a:tr>
              <a:tr h="571011">
                <a:tc>
                  <a:txBody>
                    <a:bodyPr/>
                    <a:lstStyle/>
                    <a:p>
                      <a:r>
                        <a:rPr kumimoji="1" lang="ja-JP" altLang="en-US" sz="1400">
                          <a:solidFill>
                            <a:schemeClr val="tx1"/>
                          </a:solidFill>
                          <a:latin typeface="+mn-ea"/>
                          <a:ea typeface="+mn-ea"/>
                        </a:rPr>
                        <a:t>各アプリケーションの運用管理者</a:t>
                      </a:r>
                    </a:p>
                  </a:txBody>
                  <a:tcPr anchor="ctr"/>
                </a:tc>
                <a:tc>
                  <a:txBody>
                    <a:bodyPr/>
                    <a:lstStyle/>
                    <a:p>
                      <a:r>
                        <a:rPr kumimoji="1" lang="ja-JP" altLang="en-US" sz="1400" b="0" i="0" kern="1200">
                          <a:solidFill>
                            <a:schemeClr val="tx1"/>
                          </a:solidFill>
                          <a:effectLst/>
                          <a:latin typeface="+mn-ea"/>
                          <a:ea typeface="+mn-ea"/>
                          <a:cs typeface="+mn-cs"/>
                        </a:rPr>
                        <a:t>・許可されたアプリケーションの運用管理</a:t>
                      </a:r>
                      <a:endParaRPr kumimoji="1" lang="en-US" altLang="ja-JP" sz="1400" b="0" i="0" kern="1200">
                        <a:solidFill>
                          <a:schemeClr val="tx1"/>
                        </a:solidFill>
                        <a:effectLst/>
                        <a:latin typeface="+mn-ea"/>
                        <a:ea typeface="+mn-ea"/>
                        <a:cs typeface="+mn-cs"/>
                      </a:endParaRPr>
                    </a:p>
                    <a:p>
                      <a:r>
                        <a:rPr kumimoji="1" lang="ja-JP" altLang="en-US" sz="1400" b="0" i="0" kern="1200">
                          <a:solidFill>
                            <a:schemeClr val="tx1"/>
                          </a:solidFill>
                          <a:effectLst/>
                          <a:latin typeface="+mn-ea"/>
                          <a:ea typeface="+mn-ea"/>
                          <a:cs typeface="+mn-cs"/>
                        </a:rPr>
                        <a:t>・許可されたアプリケーションの運用管理者の設定</a:t>
                      </a:r>
                      <a:r>
                        <a:rPr kumimoji="1" lang="en-US" altLang="ja-JP" sz="1400">
                          <a:solidFill>
                            <a:schemeClr val="tx1"/>
                          </a:solidFill>
                          <a:latin typeface="+mn-ea"/>
                          <a:ea typeface="+mn-ea"/>
                        </a:rPr>
                        <a:t>(</a:t>
                      </a:r>
                      <a:r>
                        <a:rPr kumimoji="1" lang="ja-JP" altLang="en-US" sz="1400">
                          <a:solidFill>
                            <a:schemeClr val="tx1"/>
                          </a:solidFill>
                          <a:latin typeface="+mn-ea"/>
                          <a:ea typeface="+mn-ea"/>
                        </a:rPr>
                        <a:t>権限移譲）</a:t>
                      </a:r>
                    </a:p>
                  </a:txBody>
                  <a:tcPr anchor="ctr"/>
                </a:tc>
                <a:extLst>
                  <a:ext uri="{0D108BD9-81ED-4DB2-BD59-A6C34878D82A}">
                    <a16:rowId xmlns:a16="http://schemas.microsoft.com/office/drawing/2014/main" val="4199512001"/>
                  </a:ext>
                </a:extLst>
              </a:tr>
            </a:tbl>
          </a:graphicData>
        </a:graphic>
      </p:graphicFrame>
      <p:sp>
        <p:nvSpPr>
          <p:cNvPr id="6" name="正方形/長方形 5">
            <a:extLst>
              <a:ext uri="{FF2B5EF4-FFF2-40B4-BE49-F238E27FC236}">
                <a16:creationId xmlns:a16="http://schemas.microsoft.com/office/drawing/2014/main" id="{48CCE7BD-3494-4701-9B71-CF60AF499711}"/>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7" name="テキスト ボックス 6">
            <a:extLst>
              <a:ext uri="{FF2B5EF4-FFF2-40B4-BE49-F238E27FC236}">
                <a16:creationId xmlns:a16="http://schemas.microsoft.com/office/drawing/2014/main" id="{0AB2888D-710A-4A9C-9597-10C5D8817EBC}"/>
              </a:ext>
              <a:ext uri="{C183D7F6-B498-43B3-948B-1728B52AA6E4}">
                <adec:decorative xmlns:adec="http://schemas.microsoft.com/office/drawing/2017/decorative" val="1"/>
              </a:ext>
            </a:extLst>
          </p:cNvPr>
          <p:cNvSpPr txBox="1"/>
          <p:nvPr/>
        </p:nvSpPr>
        <p:spPr>
          <a:xfrm>
            <a:off x="10739891" y="324806"/>
            <a:ext cx="1087387" cy="307777"/>
          </a:xfrm>
          <a:prstGeom prst="rect">
            <a:avLst/>
          </a:prstGeom>
          <a:noFill/>
        </p:spPr>
        <p:txBody>
          <a:bodyPr wrap="square" rtlCol="0">
            <a:spAutoFit/>
          </a:bodyPr>
          <a:lstStyle/>
          <a:p>
            <a:r>
              <a:rPr lang="ja-JP" altLang="en-US" sz="1400" b="1">
                <a:solidFill>
                  <a:srgbClr val="003399"/>
                </a:solidFill>
                <a:latin typeface="+mn-ea"/>
              </a:rPr>
              <a:t>パッケージ</a:t>
            </a:r>
            <a:endParaRPr kumimoji="1" lang="ja-JP" altLang="en-US" sz="1400" b="1">
              <a:solidFill>
                <a:srgbClr val="003399"/>
              </a:solidFill>
              <a:latin typeface="+mn-ea"/>
            </a:endParaRPr>
          </a:p>
        </p:txBody>
      </p:sp>
      <p:pic>
        <p:nvPicPr>
          <p:cNvPr id="8" name="図 7">
            <a:extLst>
              <a:ext uri="{FF2B5EF4-FFF2-40B4-BE49-F238E27FC236}">
                <a16:creationId xmlns:a16="http://schemas.microsoft.com/office/drawing/2014/main" id="{45D4C9E6-4ECE-4279-BCDB-86C1616102B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Tree>
    <p:extLst>
      <p:ext uri="{BB962C8B-B14F-4D97-AF65-F5344CB8AC3E}">
        <p14:creationId xmlns:p14="http://schemas.microsoft.com/office/powerpoint/2010/main" val="197597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FE63E7D-EDB1-45A8-8135-BDC7673E20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84812" y="1043716"/>
            <a:ext cx="8273896" cy="5218919"/>
          </a:xfrm>
          <a:prstGeom prst="rect">
            <a:avLst/>
          </a:prstGeom>
        </p:spPr>
      </p:pic>
      <p:sp>
        <p:nvSpPr>
          <p:cNvPr id="2" name="タイトル 1">
            <a:extLst>
              <a:ext uri="{FF2B5EF4-FFF2-40B4-BE49-F238E27FC236}">
                <a16:creationId xmlns:a16="http://schemas.microsoft.com/office/drawing/2014/main" id="{53E21861-95C4-45A3-97C4-36FC0E8FCEBE}"/>
              </a:ext>
            </a:extLst>
          </p:cNvPr>
          <p:cNvSpPr>
            <a:spLocks noGrp="1"/>
          </p:cNvSpPr>
          <p:nvPr>
            <p:ph type="title"/>
          </p:nvPr>
        </p:nvSpPr>
        <p:spPr/>
        <p:txBody>
          <a:bodyPr>
            <a:normAutofit/>
          </a:bodyPr>
          <a:lstStyle/>
          <a:p>
            <a:r>
              <a:rPr lang="ja-JP" altLang="en-US">
                <a:latin typeface="+mn-ea"/>
              </a:rPr>
              <a:t>パッケージ版</a:t>
            </a:r>
            <a:r>
              <a:rPr lang="en-US" altLang="ja-JP">
                <a:latin typeface="+mn-ea"/>
              </a:rPr>
              <a:t> </a:t>
            </a:r>
            <a:r>
              <a:rPr lang="en-US" altLang="ja-JP" err="1">
                <a:latin typeface="+mn-ea"/>
              </a:rPr>
              <a:t>Garoon</a:t>
            </a:r>
            <a:r>
              <a:rPr lang="ja-JP" altLang="en-US">
                <a:latin typeface="+mn-ea"/>
              </a:rPr>
              <a:t>の管理権限の種類と役割</a:t>
            </a:r>
            <a:r>
              <a:rPr lang="en-US" altLang="ja-JP">
                <a:latin typeface="+mn-ea"/>
              </a:rPr>
              <a:t> </a:t>
            </a:r>
            <a:r>
              <a:rPr lang="ja-JP" altLang="en-US">
                <a:latin typeface="+mn-ea"/>
              </a:rPr>
              <a:t>イメージ</a:t>
            </a:r>
            <a:endParaRPr lang="ja-JP" altLang="en-US">
              <a:latin typeface="+mn-ea"/>
              <a:ea typeface="+mn-ea"/>
            </a:endParaRPr>
          </a:p>
        </p:txBody>
      </p:sp>
      <p:sp>
        <p:nvSpPr>
          <p:cNvPr id="3" name="テキスト ボックス 2">
            <a:extLst>
              <a:ext uri="{FF2B5EF4-FFF2-40B4-BE49-F238E27FC236}">
                <a16:creationId xmlns:a16="http://schemas.microsoft.com/office/drawing/2014/main" id="{80ADD578-4A70-4A8F-AAB8-65F1C066D5B8}"/>
              </a:ext>
              <a:ext uri="{C183D7F6-B498-43B3-948B-1728B52AA6E4}">
                <adec:decorative xmlns:adec="http://schemas.microsoft.com/office/drawing/2017/decorative" val="1"/>
              </a:ext>
            </a:extLst>
          </p:cNvPr>
          <p:cNvSpPr txBox="1"/>
          <p:nvPr/>
        </p:nvSpPr>
        <p:spPr>
          <a:xfrm>
            <a:off x="3388187" y="5126186"/>
            <a:ext cx="1111216" cy="734817"/>
          </a:xfrm>
          <a:prstGeom prst="rect">
            <a:avLst/>
          </a:prstGeom>
          <a:noFill/>
        </p:spPr>
        <p:txBody>
          <a:bodyPr wrap="square" rtlCol="0">
            <a:spAutoFit/>
          </a:bodyPr>
          <a:lstStyle/>
          <a:p>
            <a:pPr algn="ctr">
              <a:lnSpc>
                <a:spcPct val="150000"/>
              </a:lnSpc>
            </a:pPr>
            <a:endParaRPr kumimoji="1" lang="en-US" altLang="ja-JP" sz="200" b="1">
              <a:latin typeface="メイリオ" panose="020B0604030504040204" pitchFamily="50" charset="-128"/>
              <a:ea typeface="メイリオ" panose="020B0604030504040204" pitchFamily="50" charset="-128"/>
            </a:endParaRPr>
          </a:p>
          <a:p>
            <a:pPr algn="ctr">
              <a:lnSpc>
                <a:spcPct val="150000"/>
              </a:lnSpc>
            </a:pPr>
            <a:r>
              <a:rPr kumimoji="1" lang="ja-JP" altLang="en-US" sz="1200" b="1">
                <a:latin typeface="メイリオ" panose="020B0604030504040204" pitchFamily="50" charset="-128"/>
                <a:ea typeface="メイリオ" panose="020B0604030504040204" pitchFamily="50" charset="-128"/>
              </a:rPr>
              <a:t>組織の</a:t>
            </a:r>
            <a:endParaRPr kumimoji="1" lang="en-US" altLang="ja-JP" sz="1200" b="1">
              <a:latin typeface="メイリオ" panose="020B0604030504040204" pitchFamily="50" charset="-128"/>
              <a:ea typeface="メイリオ" panose="020B0604030504040204" pitchFamily="50" charset="-128"/>
            </a:endParaRPr>
          </a:p>
          <a:p>
            <a:pPr algn="ctr">
              <a:lnSpc>
                <a:spcPct val="150000"/>
              </a:lnSpc>
            </a:pPr>
            <a:r>
              <a:rPr kumimoji="1" lang="ja-JP" altLang="en-US" sz="1200" b="1">
                <a:latin typeface="メイリオ" panose="020B0604030504040204" pitchFamily="50" charset="-128"/>
                <a:ea typeface="メイリオ" panose="020B0604030504040204" pitchFamily="50" charset="-128"/>
              </a:rPr>
              <a:t>運用管理者</a:t>
            </a:r>
            <a:endParaRPr kumimoji="1" lang="en-US" altLang="ja-JP" sz="1200" b="1">
              <a:latin typeface="メイリオ" panose="020B0604030504040204" pitchFamily="50" charset="-128"/>
              <a:ea typeface="メイリオ" panose="020B0604030504040204" pitchFamily="50" charset="-128"/>
            </a:endParaRPr>
          </a:p>
          <a:p>
            <a:pPr algn="ctr">
              <a:lnSpc>
                <a:spcPct val="150000"/>
              </a:lnSpc>
            </a:pPr>
            <a:endParaRPr kumimoji="1" lang="ja-JP" altLang="en-US" sz="200" b="1">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825E8F0-FBF5-480E-AA6E-708E65F74F9A}"/>
              </a:ext>
              <a:ext uri="{C183D7F6-B498-43B3-948B-1728B52AA6E4}">
                <adec:decorative xmlns:adec="http://schemas.microsoft.com/office/drawing/2017/decorative" val="1"/>
              </a:ext>
            </a:extLst>
          </p:cNvPr>
          <p:cNvSpPr txBox="1"/>
          <p:nvPr/>
        </p:nvSpPr>
        <p:spPr>
          <a:xfrm>
            <a:off x="3566172" y="5957336"/>
            <a:ext cx="1111216" cy="388568"/>
          </a:xfrm>
          <a:prstGeom prst="rect">
            <a:avLst/>
          </a:prstGeom>
          <a:noFill/>
        </p:spPr>
        <p:txBody>
          <a:bodyPr wrap="square" rtlCol="0">
            <a:spAutoFit/>
          </a:bodyPr>
          <a:lstStyle/>
          <a:p>
            <a:pPr algn="ctr">
              <a:lnSpc>
                <a:spcPct val="150000"/>
              </a:lnSpc>
            </a:pPr>
            <a:r>
              <a:rPr kumimoji="1" lang="ja-JP" altLang="en-US" sz="1400" b="1">
                <a:latin typeface="メイリオ" panose="020B0604030504040204" pitchFamily="50" charset="-128"/>
                <a:ea typeface="メイリオ" panose="020B0604030504040204" pitchFamily="50" charset="-128"/>
              </a:rPr>
              <a:t>組織の管理</a:t>
            </a:r>
          </a:p>
        </p:txBody>
      </p:sp>
      <p:sp>
        <p:nvSpPr>
          <p:cNvPr id="10" name="正方形/長方形 9">
            <a:extLst>
              <a:ext uri="{FF2B5EF4-FFF2-40B4-BE49-F238E27FC236}">
                <a16:creationId xmlns:a16="http://schemas.microsoft.com/office/drawing/2014/main" id="{F1EA1BD9-4AEC-4F83-9DA0-8BECA32D9283}"/>
              </a:ext>
              <a:ext uri="{C183D7F6-B498-43B3-948B-1728B52AA6E4}">
                <adec:decorative xmlns:adec="http://schemas.microsoft.com/office/drawing/2017/decorative" val="1"/>
              </a:ext>
            </a:extLst>
          </p:cNvPr>
          <p:cNvSpPr/>
          <p:nvPr/>
        </p:nvSpPr>
        <p:spPr>
          <a:xfrm>
            <a:off x="3603496" y="4416136"/>
            <a:ext cx="1111216" cy="711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03BDC42A-45BD-448E-8B22-8A9609392725}"/>
              </a:ext>
              <a:ext uri="{C183D7F6-B498-43B3-948B-1728B52AA6E4}">
                <adec:decorative xmlns:adec="http://schemas.microsoft.com/office/drawing/2017/decorative" val="1"/>
              </a:ext>
            </a:extLst>
          </p:cNvPr>
          <p:cNvSpPr/>
          <p:nvPr/>
        </p:nvSpPr>
        <p:spPr>
          <a:xfrm>
            <a:off x="4434157" y="4524577"/>
            <a:ext cx="167817" cy="373994"/>
          </a:xfrm>
          <a:prstGeom prst="downArrow">
            <a:avLst/>
          </a:prstGeom>
          <a:solidFill>
            <a:srgbClr val="0073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311775E-6AB8-46C8-903F-DE51FC8BEF20}"/>
              </a:ext>
              <a:ext uri="{C183D7F6-B498-43B3-948B-1728B52AA6E4}">
                <adec:decorative xmlns:adec="http://schemas.microsoft.com/office/drawing/2017/decorative" val="1"/>
              </a:ext>
            </a:extLst>
          </p:cNvPr>
          <p:cNvSpPr txBox="1"/>
          <p:nvPr/>
        </p:nvSpPr>
        <p:spPr>
          <a:xfrm>
            <a:off x="3557687" y="4689092"/>
            <a:ext cx="1044287" cy="276999"/>
          </a:xfrm>
          <a:prstGeom prst="rect">
            <a:avLst/>
          </a:prstGeom>
          <a:noFill/>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任命できる</a:t>
            </a:r>
          </a:p>
        </p:txBody>
      </p:sp>
      <p:sp>
        <p:nvSpPr>
          <p:cNvPr id="14" name="テキスト ボックス 13">
            <a:extLst>
              <a:ext uri="{FF2B5EF4-FFF2-40B4-BE49-F238E27FC236}">
                <a16:creationId xmlns:a16="http://schemas.microsoft.com/office/drawing/2014/main" id="{E6D4A78F-039C-4BBC-9D03-5537D42A2455}"/>
              </a:ext>
              <a:ext uri="{C183D7F6-B498-43B3-948B-1728B52AA6E4}">
                <adec:decorative xmlns:adec="http://schemas.microsoft.com/office/drawing/2017/decorative" val="1"/>
              </a:ext>
            </a:extLst>
          </p:cNvPr>
          <p:cNvSpPr txBox="1"/>
          <p:nvPr/>
        </p:nvSpPr>
        <p:spPr>
          <a:xfrm>
            <a:off x="4014510" y="3259912"/>
            <a:ext cx="1790702" cy="323165"/>
          </a:xfrm>
          <a:prstGeom prst="rect">
            <a:avLst/>
          </a:prstGeom>
          <a:noFill/>
        </p:spPr>
        <p:txBody>
          <a:bodyPr wrap="square" rtlCol="0">
            <a:spAutoFit/>
          </a:bodyPr>
          <a:lstStyle/>
          <a:p>
            <a:r>
              <a:rPr kumimoji="1" lang="ja-JP" altLang="en-US" sz="1500" b="1">
                <a:latin typeface="メイリオ" panose="020B0604030504040204" pitchFamily="50" charset="-128"/>
                <a:ea typeface="メイリオ" panose="020B0604030504040204" pitchFamily="50" charset="-128"/>
              </a:rPr>
              <a:t>組織の運用管理者</a:t>
            </a:r>
          </a:p>
        </p:txBody>
      </p:sp>
      <p:sp>
        <p:nvSpPr>
          <p:cNvPr id="16" name="正方形/長方形 15">
            <a:extLst>
              <a:ext uri="{FF2B5EF4-FFF2-40B4-BE49-F238E27FC236}">
                <a16:creationId xmlns:a16="http://schemas.microsoft.com/office/drawing/2014/main" id="{252D5CDC-231E-499E-A888-3E5B5C45B88A}"/>
              </a:ext>
              <a:ext uri="{C183D7F6-B498-43B3-948B-1728B52AA6E4}">
                <adec:decorative xmlns:adec="http://schemas.microsoft.com/office/drawing/2017/decorative" val="1"/>
              </a:ext>
            </a:extLst>
          </p:cNvPr>
          <p:cNvSpPr/>
          <p:nvPr/>
        </p:nvSpPr>
        <p:spPr bwMode="auto">
          <a:xfrm>
            <a:off x="10453255" y="267856"/>
            <a:ext cx="1374023" cy="397161"/>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a:solidFill>
                <a:schemeClr val="tx1"/>
              </a:solidFill>
              <a:latin typeface="+mn-ea"/>
            </a:endParaRPr>
          </a:p>
        </p:txBody>
      </p:sp>
      <p:sp>
        <p:nvSpPr>
          <p:cNvPr id="17" name="テキスト ボックス 16">
            <a:extLst>
              <a:ext uri="{FF2B5EF4-FFF2-40B4-BE49-F238E27FC236}">
                <a16:creationId xmlns:a16="http://schemas.microsoft.com/office/drawing/2014/main" id="{97380228-C60E-4D4F-8BED-E14E8E55A844}"/>
              </a:ext>
              <a:ext uri="{C183D7F6-B498-43B3-948B-1728B52AA6E4}">
                <adec:decorative xmlns:adec="http://schemas.microsoft.com/office/drawing/2017/decorative" val="1"/>
              </a:ext>
            </a:extLst>
          </p:cNvPr>
          <p:cNvSpPr txBox="1"/>
          <p:nvPr/>
        </p:nvSpPr>
        <p:spPr>
          <a:xfrm>
            <a:off x="10739891" y="324806"/>
            <a:ext cx="1087387" cy="307777"/>
          </a:xfrm>
          <a:prstGeom prst="rect">
            <a:avLst/>
          </a:prstGeom>
          <a:noFill/>
        </p:spPr>
        <p:txBody>
          <a:bodyPr wrap="square" rtlCol="0">
            <a:spAutoFit/>
          </a:bodyPr>
          <a:lstStyle/>
          <a:p>
            <a:r>
              <a:rPr lang="ja-JP" altLang="en-US" sz="1400" b="1">
                <a:solidFill>
                  <a:srgbClr val="003399"/>
                </a:solidFill>
                <a:latin typeface="+mn-ea"/>
              </a:rPr>
              <a:t>パッケージ</a:t>
            </a:r>
            <a:endParaRPr kumimoji="1" lang="ja-JP" altLang="en-US" sz="1400" b="1">
              <a:solidFill>
                <a:srgbClr val="003399"/>
              </a:solidFill>
              <a:latin typeface="+mn-ea"/>
            </a:endParaRPr>
          </a:p>
        </p:txBody>
      </p:sp>
      <p:pic>
        <p:nvPicPr>
          <p:cNvPr id="18" name="図 17">
            <a:extLst>
              <a:ext uri="{FF2B5EF4-FFF2-40B4-BE49-F238E27FC236}">
                <a16:creationId xmlns:a16="http://schemas.microsoft.com/office/drawing/2014/main" id="{DF8D8A74-ECBC-432A-9AEA-D95298DE0A6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10529183" y="353255"/>
            <a:ext cx="232138" cy="232138"/>
          </a:xfrm>
          <a:prstGeom prst="rect">
            <a:avLst/>
          </a:prstGeom>
        </p:spPr>
      </p:pic>
      <p:sp>
        <p:nvSpPr>
          <p:cNvPr id="19" name="四角形: 角を丸くする 18">
            <a:extLst>
              <a:ext uri="{FF2B5EF4-FFF2-40B4-BE49-F238E27FC236}">
                <a16:creationId xmlns:a16="http://schemas.microsoft.com/office/drawing/2014/main" id="{9B4A97E0-3008-45C1-B1A3-16063E747090}"/>
              </a:ext>
              <a:ext uri="{C183D7F6-B498-43B3-948B-1728B52AA6E4}">
                <adec:decorative xmlns:adec="http://schemas.microsoft.com/office/drawing/2017/decorative" val="1"/>
              </a:ext>
            </a:extLst>
          </p:cNvPr>
          <p:cNvSpPr/>
          <p:nvPr/>
        </p:nvSpPr>
        <p:spPr>
          <a:xfrm>
            <a:off x="1153885" y="996997"/>
            <a:ext cx="9607436" cy="5388943"/>
          </a:xfrm>
          <a:prstGeom prst="roundRect">
            <a:avLst>
              <a:gd name="adj" fmla="val 6784"/>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2B9CC60-A1F8-47B2-AD71-5801FECB88A5}"/>
              </a:ext>
            </a:extLst>
          </p:cNvPr>
          <p:cNvSpPr txBox="1"/>
          <p:nvPr/>
        </p:nvSpPr>
        <p:spPr>
          <a:xfrm>
            <a:off x="7255223" y="1225205"/>
            <a:ext cx="4936777" cy="738664"/>
          </a:xfrm>
          <a:prstGeom prst="rect">
            <a:avLst/>
          </a:prstGeom>
          <a:solidFill>
            <a:schemeClr val="bg1"/>
          </a:solidFill>
        </p:spPr>
        <p:txBody>
          <a:bodyPr wrap="square" rtlCol="0">
            <a:spAutoFit/>
          </a:bodyPr>
          <a:lstStyle/>
          <a:p>
            <a:r>
              <a:rPr lang="ja-JP" altLang="en-US" sz="1400" spc="100">
                <a:latin typeface="+mn-ea"/>
                <a:ea typeface="+mn-ea"/>
                <a:cs typeface="メイリオ" charset="0"/>
              </a:rPr>
              <a:t>管理者の設定について</a:t>
            </a:r>
            <a:r>
              <a:rPr lang="ja-JP" altLang="en-US" sz="1400" spc="100">
                <a:latin typeface="+mn-ea"/>
                <a:cs typeface="メイリオ" charset="0"/>
              </a:rPr>
              <a:t>詳細</a:t>
            </a:r>
            <a:r>
              <a:rPr lang="ja-JP" altLang="en-US" sz="1400" spc="100">
                <a:latin typeface="+mn-ea"/>
                <a:ea typeface="+mn-ea"/>
                <a:cs typeface="メイリオ" charset="0"/>
              </a:rPr>
              <a:t>はリンク先を参照ください。　</a:t>
            </a:r>
            <a:endParaRPr lang="en-US" altLang="ja-JP" sz="1400" spc="100">
              <a:solidFill>
                <a:schemeClr val="accent2"/>
              </a:solidFill>
              <a:latin typeface="+mn-ea"/>
              <a:ea typeface="+mn-ea"/>
              <a:cs typeface="メイリオ" charset="0"/>
            </a:endParaRPr>
          </a:p>
          <a:p>
            <a:r>
              <a:rPr lang="ja-JP" altLang="en-US" sz="1400" spc="100">
                <a:solidFill>
                  <a:schemeClr val="accent2"/>
                </a:solidFill>
                <a:latin typeface="+mn-ea"/>
                <a:ea typeface="+mn-ea"/>
                <a:cs typeface="メイリオ" charset="0"/>
              </a:rPr>
              <a:t>▼</a:t>
            </a:r>
            <a:r>
              <a:rPr lang="ja-JP" altLang="en-US" sz="1400" spc="100">
                <a:latin typeface="+mn-ea"/>
                <a:ea typeface="+mn-ea"/>
                <a:cs typeface="メイリオ" charset="0"/>
              </a:rPr>
              <a:t>パッケージ版</a:t>
            </a:r>
            <a:r>
              <a:rPr lang="en-US" altLang="ja-JP" sz="1400" spc="100" err="1">
                <a:latin typeface="+mn-ea"/>
                <a:ea typeface="+mn-ea"/>
                <a:cs typeface="メイリオ" charset="0"/>
              </a:rPr>
              <a:t>Garoon</a:t>
            </a:r>
            <a:r>
              <a:rPr lang="ja-JP" altLang="en-US" sz="1400" spc="100">
                <a:latin typeface="+mn-ea"/>
                <a:ea typeface="+mn-ea"/>
                <a:cs typeface="メイリオ" charset="0"/>
              </a:rPr>
              <a:t>の管理者</a:t>
            </a:r>
            <a:endParaRPr kumimoji="1" lang="en-US" altLang="ja-JP" sz="1400"/>
          </a:p>
          <a:p>
            <a:r>
              <a:rPr kumimoji="1" lang="en-US" altLang="ja-JP" sz="1400">
                <a:hlinkClick r:id="rId4"/>
              </a:rPr>
              <a:t>https://jp.cybozu.help/g5/ja/admin/system/basic/admin.html</a:t>
            </a:r>
            <a:endParaRPr kumimoji="1" lang="en-US" altLang="ja-JP" sz="1400"/>
          </a:p>
        </p:txBody>
      </p:sp>
      <p:pic>
        <p:nvPicPr>
          <p:cNvPr id="20" name="図 19">
            <a:extLst>
              <a:ext uri="{FF2B5EF4-FFF2-40B4-BE49-F238E27FC236}">
                <a16:creationId xmlns:a16="http://schemas.microsoft.com/office/drawing/2014/main" id="{B802339C-EC79-437B-8052-56B8CA45DF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14983" y="5246139"/>
            <a:ext cx="466725" cy="476250"/>
          </a:xfrm>
          <a:prstGeom prst="rect">
            <a:avLst/>
          </a:prstGeom>
        </p:spPr>
      </p:pic>
      <p:sp>
        <p:nvSpPr>
          <p:cNvPr id="4" name="正方形/長方形 3">
            <a:extLst>
              <a:ext uri="{FF2B5EF4-FFF2-40B4-BE49-F238E27FC236}">
                <a16:creationId xmlns:a16="http://schemas.microsoft.com/office/drawing/2014/main" id="{57AECA74-C322-1E4F-9179-58079E333525}"/>
              </a:ext>
              <a:ext uri="{C183D7F6-B498-43B3-948B-1728B52AA6E4}">
                <adec:decorative xmlns:adec="http://schemas.microsoft.com/office/drawing/2017/decorative" val="1"/>
              </a:ext>
            </a:extLst>
          </p:cNvPr>
          <p:cNvSpPr/>
          <p:nvPr/>
        </p:nvSpPr>
        <p:spPr>
          <a:xfrm>
            <a:off x="1577592" y="1225205"/>
            <a:ext cx="2351314"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D9E7A86-129A-464E-89C8-27926576E02E}"/>
              </a:ext>
              <a:ext uri="{C183D7F6-B498-43B3-948B-1728B52AA6E4}">
                <adec:decorative xmlns:adec="http://schemas.microsoft.com/office/drawing/2017/decorative" val="1"/>
              </a:ext>
            </a:extLst>
          </p:cNvPr>
          <p:cNvSpPr/>
          <p:nvPr/>
        </p:nvSpPr>
        <p:spPr>
          <a:xfrm>
            <a:off x="1430679" y="3256260"/>
            <a:ext cx="2351314"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2230646-0864-CE40-90F4-C64FD1DE3996}"/>
              </a:ext>
              <a:ext uri="{C183D7F6-B498-43B3-948B-1728B52AA6E4}">
                <adec:decorative xmlns:adec="http://schemas.microsoft.com/office/drawing/2017/decorative" val="1"/>
              </a:ext>
            </a:extLst>
          </p:cNvPr>
          <p:cNvSpPr/>
          <p:nvPr/>
        </p:nvSpPr>
        <p:spPr>
          <a:xfrm>
            <a:off x="3943795" y="3247626"/>
            <a:ext cx="1790702"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BD230526-CDA6-A747-9EFC-A9031F52880C}"/>
              </a:ext>
              <a:ext uri="{C183D7F6-B498-43B3-948B-1728B52AA6E4}">
                <adec:decorative xmlns:adec="http://schemas.microsoft.com/office/drawing/2017/decorative" val="1"/>
              </a:ext>
            </a:extLst>
          </p:cNvPr>
          <p:cNvSpPr/>
          <p:nvPr/>
        </p:nvSpPr>
        <p:spPr>
          <a:xfrm>
            <a:off x="6779104" y="3256260"/>
            <a:ext cx="2184025"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AFB8D715-F90F-9049-916B-0B5408C77115}"/>
              </a:ext>
              <a:ext uri="{C183D7F6-B498-43B3-948B-1728B52AA6E4}">
                <adec:decorative xmlns:adec="http://schemas.microsoft.com/office/drawing/2017/decorative" val="1"/>
              </a:ext>
            </a:extLst>
          </p:cNvPr>
          <p:cNvSpPr/>
          <p:nvPr/>
        </p:nvSpPr>
        <p:spPr>
          <a:xfrm>
            <a:off x="4839147" y="5278796"/>
            <a:ext cx="869358" cy="476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63E25B25-8063-5541-9F54-21FDDB866E5F}"/>
              </a:ext>
              <a:ext uri="{C183D7F6-B498-43B3-948B-1728B52AA6E4}">
                <adec:decorative xmlns:adec="http://schemas.microsoft.com/office/drawing/2017/decorative" val="1"/>
              </a:ext>
            </a:extLst>
          </p:cNvPr>
          <p:cNvSpPr/>
          <p:nvPr/>
        </p:nvSpPr>
        <p:spPr>
          <a:xfrm>
            <a:off x="6310365" y="5278796"/>
            <a:ext cx="944857" cy="476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347B4AC-EE20-5A41-859C-4EA77AA613EB}"/>
              </a:ext>
              <a:ext uri="{C183D7F6-B498-43B3-948B-1728B52AA6E4}">
                <adec:decorative xmlns:adec="http://schemas.microsoft.com/office/drawing/2017/decorative" val="1"/>
              </a:ext>
            </a:extLst>
          </p:cNvPr>
          <p:cNvSpPr/>
          <p:nvPr/>
        </p:nvSpPr>
        <p:spPr>
          <a:xfrm>
            <a:off x="1684812" y="752144"/>
            <a:ext cx="1600999" cy="424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a:extLst>
              <a:ext uri="{FF2B5EF4-FFF2-40B4-BE49-F238E27FC236}">
                <a16:creationId xmlns:a16="http://schemas.microsoft.com/office/drawing/2014/main" id="{656F18A6-AC46-E449-9100-B1E3819E74DB}"/>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1882" y="752144"/>
            <a:ext cx="1254805" cy="424511"/>
          </a:xfrm>
          <a:prstGeom prst="rect">
            <a:avLst/>
          </a:prstGeom>
        </p:spPr>
      </p:pic>
      <p:sp>
        <p:nvSpPr>
          <p:cNvPr id="28" name="正方形/長方形 27">
            <a:extLst>
              <a:ext uri="{FF2B5EF4-FFF2-40B4-BE49-F238E27FC236}">
                <a16:creationId xmlns:a16="http://schemas.microsoft.com/office/drawing/2014/main" id="{2D5A8537-589F-49FC-B302-19E41A881E2E}"/>
              </a:ext>
              <a:ext uri="{C183D7F6-B498-43B3-948B-1728B52AA6E4}">
                <adec:decorative xmlns:adec="http://schemas.microsoft.com/office/drawing/2017/decorative" val="1"/>
              </a:ext>
            </a:extLst>
          </p:cNvPr>
          <p:cNvSpPr/>
          <p:nvPr/>
        </p:nvSpPr>
        <p:spPr>
          <a:xfrm>
            <a:off x="3481500" y="5258246"/>
            <a:ext cx="869358" cy="476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0471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AEE09A2-D2C9-4273-926B-0E523FDCAE9C}"/>
              </a:ext>
            </a:extLst>
          </p:cNvPr>
          <p:cNvSpPr>
            <a:spLocks noGrp="1"/>
          </p:cNvSpPr>
          <p:nvPr>
            <p:ph type="title"/>
          </p:nvPr>
        </p:nvSpPr>
        <p:spPr/>
        <p:txBody>
          <a:bodyPr>
            <a:normAutofit/>
          </a:bodyPr>
          <a:lstStyle/>
          <a:p>
            <a:r>
              <a:rPr lang="ja-JP" altLang="en-US">
                <a:latin typeface="+mn-ea"/>
              </a:rPr>
              <a:t>クラウド版</a:t>
            </a:r>
            <a:r>
              <a:rPr lang="en-US" altLang="ja-JP">
                <a:latin typeface="+mn-ea"/>
              </a:rPr>
              <a:t> </a:t>
            </a:r>
            <a:r>
              <a:rPr lang="en-US" altLang="ja-JP" err="1">
                <a:latin typeface="+mn-ea"/>
              </a:rPr>
              <a:t>Garoon</a:t>
            </a:r>
            <a:r>
              <a:rPr lang="ja-JP" altLang="en-US">
                <a:latin typeface="+mn-ea"/>
              </a:rPr>
              <a:t>の管理権限の種類と役割</a:t>
            </a:r>
            <a:endParaRPr lang="ja-JP" altLang="en-US"/>
          </a:p>
        </p:txBody>
      </p:sp>
      <p:sp>
        <p:nvSpPr>
          <p:cNvPr id="12" name="テキスト プレースホルダー 4">
            <a:extLst>
              <a:ext uri="{FF2B5EF4-FFF2-40B4-BE49-F238E27FC236}">
                <a16:creationId xmlns:a16="http://schemas.microsoft.com/office/drawing/2014/main" id="{E98102C1-7D94-4A19-8326-669360A0CE23}"/>
              </a:ext>
            </a:extLst>
          </p:cNvPr>
          <p:cNvSpPr>
            <a:spLocks noGrp="1"/>
          </p:cNvSpPr>
          <p:nvPr>
            <p:ph type="body" sz="quarter" idx="10"/>
          </p:nvPr>
        </p:nvSpPr>
        <p:spPr>
          <a:xfrm>
            <a:off x="492297" y="744595"/>
            <a:ext cx="9686683" cy="662997"/>
          </a:xfrm>
        </p:spPr>
        <p:txBody>
          <a:bodyPr>
            <a:normAutofit/>
          </a:bodyPr>
          <a:lstStyle/>
          <a:p>
            <a:pPr marL="0" indent="0">
              <a:buNone/>
            </a:pPr>
            <a:r>
              <a:rPr lang="ja-JP" altLang="en-US" sz="1400">
                <a:latin typeface="+mn-ea"/>
              </a:rPr>
              <a:t>クラウド版</a:t>
            </a:r>
            <a:r>
              <a:rPr lang="en-US" altLang="ja-JP" sz="1400" err="1">
                <a:latin typeface="+mn-ea"/>
              </a:rPr>
              <a:t>Garoon</a:t>
            </a:r>
            <a:r>
              <a:rPr lang="ja-JP" altLang="en-US" sz="1400">
                <a:latin typeface="+mn-ea"/>
              </a:rPr>
              <a:t>では、サイボウズのクラウド基盤全体（</a:t>
            </a:r>
            <a:r>
              <a:rPr kumimoji="1" lang="en-US" altLang="ja-JP" sz="1400" err="1">
                <a:latin typeface="+mn-ea"/>
              </a:rPr>
              <a:t>cybozu.com</a:t>
            </a:r>
            <a:r>
              <a:rPr kumimoji="1" lang="ja-JP" altLang="en-US" sz="1400">
                <a:latin typeface="+mn-ea"/>
              </a:rPr>
              <a:t>）の管理と </a:t>
            </a:r>
            <a:r>
              <a:rPr lang="en-US" altLang="ja-JP" sz="1400" err="1">
                <a:latin typeface="+mn-ea"/>
                <a:ea typeface="+mn-ea"/>
              </a:rPr>
              <a:t>Garoon</a:t>
            </a:r>
            <a:r>
              <a:rPr lang="ja-JP" altLang="en-US" sz="1400">
                <a:latin typeface="+mn-ea"/>
                <a:ea typeface="+mn-ea"/>
              </a:rPr>
              <a:t>の管理が必要です。</a:t>
            </a:r>
            <a:br>
              <a:rPr lang="en-US" altLang="ja-JP" sz="1400">
                <a:latin typeface="+mn-ea"/>
                <a:ea typeface="+mn-ea"/>
              </a:rPr>
            </a:br>
            <a:r>
              <a:rPr lang="ja-JP" altLang="en-US" sz="1400">
                <a:latin typeface="+mn-ea"/>
                <a:ea typeface="+mn-ea"/>
              </a:rPr>
              <a:t>管理者の種類には次の種類があります。</a:t>
            </a:r>
            <a:endParaRPr lang="en-US" altLang="ja-JP" sz="1400">
              <a:latin typeface="+mn-ea"/>
              <a:ea typeface="+mn-ea"/>
            </a:endParaRPr>
          </a:p>
        </p:txBody>
      </p:sp>
      <p:graphicFrame>
        <p:nvGraphicFramePr>
          <p:cNvPr id="9" name="表 9">
            <a:extLst>
              <a:ext uri="{FF2B5EF4-FFF2-40B4-BE49-F238E27FC236}">
                <a16:creationId xmlns:a16="http://schemas.microsoft.com/office/drawing/2014/main" id="{3F934641-0F3B-4843-B20E-4F46BC240F1E}"/>
              </a:ext>
            </a:extLst>
          </p:cNvPr>
          <p:cNvGraphicFramePr>
            <a:graphicFrameLocks noGrp="1"/>
          </p:cNvGraphicFramePr>
          <p:nvPr>
            <p:extLst>
              <p:ext uri="{D42A27DB-BD31-4B8C-83A1-F6EECF244321}">
                <p14:modId xmlns:p14="http://schemas.microsoft.com/office/powerpoint/2010/main" val="1490949534"/>
              </p:ext>
            </p:extLst>
          </p:nvPr>
        </p:nvGraphicFramePr>
        <p:xfrm>
          <a:off x="258993" y="1407592"/>
          <a:ext cx="11674014" cy="4930083"/>
        </p:xfrm>
        <a:graphic>
          <a:graphicData uri="http://schemas.openxmlformats.org/drawingml/2006/table">
            <a:tbl>
              <a:tblPr firstRow="1" bandRow="1">
                <a:tableStyleId>{21E4AEA4-8DFA-4A89-87EB-49C32662AFE0}</a:tableStyleId>
              </a:tblPr>
              <a:tblGrid>
                <a:gridCol w="3112819">
                  <a:extLst>
                    <a:ext uri="{9D8B030D-6E8A-4147-A177-3AD203B41FA5}">
                      <a16:colId xmlns:a16="http://schemas.microsoft.com/office/drawing/2014/main" val="529794712"/>
                    </a:ext>
                  </a:extLst>
                </a:gridCol>
                <a:gridCol w="3928905">
                  <a:extLst>
                    <a:ext uri="{9D8B030D-6E8A-4147-A177-3AD203B41FA5}">
                      <a16:colId xmlns:a16="http://schemas.microsoft.com/office/drawing/2014/main" val="2856273060"/>
                    </a:ext>
                  </a:extLst>
                </a:gridCol>
                <a:gridCol w="4632290">
                  <a:extLst>
                    <a:ext uri="{9D8B030D-6E8A-4147-A177-3AD203B41FA5}">
                      <a16:colId xmlns:a16="http://schemas.microsoft.com/office/drawing/2014/main" val="1760310233"/>
                    </a:ext>
                  </a:extLst>
                </a:gridCol>
              </a:tblGrid>
              <a:tr h="399934">
                <a:tc>
                  <a:txBody>
                    <a:bodyPr/>
                    <a:lstStyle/>
                    <a:p>
                      <a:r>
                        <a:rPr kumimoji="1" lang="ja-JP" altLang="en-US" sz="1200">
                          <a:solidFill>
                            <a:schemeClr val="bg1"/>
                          </a:solidFill>
                        </a:rPr>
                        <a:t>管理者の種類</a:t>
                      </a:r>
                    </a:p>
                  </a:txBody>
                  <a:tcPr anchor="ctr"/>
                </a:tc>
                <a:tc>
                  <a:txBody>
                    <a:bodyPr/>
                    <a:lstStyle/>
                    <a:p>
                      <a:r>
                        <a:rPr kumimoji="1" lang="en-US" altLang="ja-JP" sz="1200" strike="noStrike" err="1">
                          <a:solidFill>
                            <a:schemeClr val="bg1"/>
                          </a:solidFill>
                        </a:rPr>
                        <a:t>cybozu.com</a:t>
                      </a:r>
                      <a:r>
                        <a:rPr kumimoji="1" lang="en-US" altLang="ja-JP" sz="1200" strike="noStrike">
                          <a:solidFill>
                            <a:schemeClr val="bg1"/>
                          </a:solidFill>
                        </a:rPr>
                        <a:t> </a:t>
                      </a:r>
                      <a:r>
                        <a:rPr kumimoji="1" lang="ja-JP" altLang="en-US" sz="1200" strike="noStrike">
                          <a:solidFill>
                            <a:schemeClr val="bg1"/>
                          </a:solidFill>
                        </a:rPr>
                        <a:t>で管理できる内容（概要）</a:t>
                      </a:r>
                      <a:endParaRPr kumimoji="1" lang="ja-JP" altLang="en-US" sz="1200">
                        <a:solidFill>
                          <a:schemeClr val="bg1"/>
                        </a:solidFill>
                      </a:endParaRPr>
                    </a:p>
                  </a:txBody>
                  <a:tcPr anchor="ctr"/>
                </a:tc>
                <a:tc>
                  <a:txBody>
                    <a:bodyPr/>
                    <a:lstStyle/>
                    <a:p>
                      <a:r>
                        <a:rPr kumimoji="1" lang="en-US" altLang="ja-JP" sz="1200" strike="noStrike" err="1">
                          <a:solidFill>
                            <a:schemeClr val="bg1"/>
                          </a:solidFill>
                        </a:rPr>
                        <a:t>Garoon</a:t>
                      </a:r>
                      <a:r>
                        <a:rPr kumimoji="1" lang="ja-JP" altLang="en-US" sz="1200" strike="noStrike">
                          <a:solidFill>
                            <a:schemeClr val="bg1"/>
                          </a:solidFill>
                        </a:rPr>
                        <a:t>で管理できる内容（概要）</a:t>
                      </a:r>
                    </a:p>
                  </a:txBody>
                  <a:tcPr anchor="ctr"/>
                </a:tc>
                <a:extLst>
                  <a:ext uri="{0D108BD9-81ED-4DB2-BD59-A6C34878D82A}">
                    <a16:rowId xmlns:a16="http://schemas.microsoft.com/office/drawing/2014/main" val="2558645645"/>
                  </a:ext>
                </a:extLst>
              </a:tr>
              <a:tr h="1423289">
                <a:tc>
                  <a:txBody>
                    <a:bodyPr/>
                    <a:lstStyle/>
                    <a:p>
                      <a:r>
                        <a:rPr kumimoji="1" lang="ja-JP" altLang="en-US" sz="1200"/>
                        <a:t>システム管理者</a:t>
                      </a:r>
                      <a:r>
                        <a:rPr kumimoji="1" lang="en-US" altLang="ja-JP" sz="1200" baseline="30000">
                          <a:solidFill>
                            <a:srgbClr val="FF0000"/>
                          </a:solidFill>
                        </a:rPr>
                        <a:t>※1</a:t>
                      </a:r>
                    </a:p>
                    <a:p>
                      <a:r>
                        <a:rPr kumimoji="1" lang="ja-JP" altLang="en-US" sz="1200"/>
                        <a:t>（</a:t>
                      </a:r>
                      <a:r>
                        <a:rPr kumimoji="1" lang="en-US" altLang="ja-JP" sz="1200"/>
                        <a:t>=cybozu.com</a:t>
                      </a:r>
                      <a:r>
                        <a:rPr kumimoji="1" lang="ja-JP" altLang="en-US" sz="1200"/>
                        <a:t>共通管理者</a:t>
                      </a:r>
                      <a:r>
                        <a:rPr kumimoji="1" lang="en-US" altLang="ja-JP" sz="1200" baseline="30000">
                          <a:solidFill>
                            <a:srgbClr val="FF0000"/>
                          </a:solidFill>
                        </a:rPr>
                        <a:t>※2</a:t>
                      </a:r>
                      <a:r>
                        <a:rPr kumimoji="1" lang="ja-JP" altLang="en-US" sz="1200"/>
                        <a:t>）</a:t>
                      </a: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・利用するユーザーの追加</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編集</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削除</a:t>
                      </a:r>
                      <a:endParaRPr kumimoji="1" lang="en-US" altLang="ja-JP" sz="1200" b="0"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・パスワードポリシーの設定</a:t>
                      </a:r>
                      <a:endParaRPr kumimoji="1" lang="en-US" altLang="ja-JP" sz="1200" b="0"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・監査ログの閲覧</a:t>
                      </a:r>
                      <a:endParaRPr kumimoji="1" lang="en-US" altLang="ja-JP" sz="1200" b="0"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a:t>
                      </a:r>
                      <a:r>
                        <a:rPr kumimoji="1" lang="ja-JP" altLang="en-US" sz="1200" b="0" i="0" kern="1200">
                          <a:solidFill>
                            <a:schemeClr val="tx1"/>
                          </a:solidFill>
                          <a:effectLst/>
                          <a:latin typeface="+mn-ea"/>
                          <a:ea typeface="+mn-ea"/>
                          <a:cs typeface="+mn-cs"/>
                        </a:rPr>
                        <a:t>組織の管理者の設定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権限委任）</a:t>
                      </a:r>
                      <a:endParaRPr kumimoji="1" lang="en-US" altLang="ja-JP" sz="1200" b="0" i="0" kern="1200">
                        <a:solidFill>
                          <a:schemeClr val="tx1"/>
                        </a:solidFill>
                        <a:effectLst/>
                        <a:latin typeface="+mn-lt"/>
                        <a:ea typeface="+mn-ea"/>
                        <a:cs typeface="+mn-cs"/>
                      </a:endParaRPr>
                    </a:p>
                  </a:txBody>
                  <a:tcPr anchor="ctr"/>
                </a:tc>
                <a:tc>
                  <a:txBody>
                    <a:bodyPr/>
                    <a:lstStyle/>
                    <a:p>
                      <a:r>
                        <a:rPr kumimoji="1" lang="ja-JP" altLang="en-US" sz="1200" b="0" i="0" kern="1200">
                          <a:solidFill>
                            <a:schemeClr val="tx1"/>
                          </a:solidFill>
                          <a:effectLst/>
                          <a:latin typeface="+mn-lt"/>
                          <a:ea typeface="+mn-ea"/>
                          <a:cs typeface="+mn-cs"/>
                        </a:rPr>
                        <a:t>・</a:t>
                      </a:r>
                      <a:r>
                        <a:rPr kumimoji="1" lang="en-US" altLang="ja-JP" sz="1200" b="0" i="0" kern="1200" err="1">
                          <a:solidFill>
                            <a:schemeClr val="tx1"/>
                          </a:solidFill>
                          <a:effectLst/>
                          <a:latin typeface="+mn-lt"/>
                          <a:ea typeface="+mn-ea"/>
                          <a:cs typeface="+mn-cs"/>
                        </a:rPr>
                        <a:t>Garoon</a:t>
                      </a:r>
                      <a:r>
                        <a:rPr kumimoji="1" lang="ja-JP" altLang="en-US" sz="1200" b="0" i="0" kern="1200">
                          <a:solidFill>
                            <a:schemeClr val="tx1"/>
                          </a:solidFill>
                          <a:effectLst/>
                          <a:latin typeface="+mn-lt"/>
                          <a:ea typeface="+mn-ea"/>
                          <a:cs typeface="+mn-cs"/>
                        </a:rPr>
                        <a:t>システム全体の管理</a:t>
                      </a:r>
                      <a:endParaRPr kumimoji="1" lang="en-US" altLang="ja-JP" sz="1200" b="0" i="0" kern="1200">
                        <a:solidFill>
                          <a:schemeClr val="tx1"/>
                        </a:solidFill>
                        <a:effectLst/>
                        <a:latin typeface="+mn-lt"/>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a:t>
                      </a:r>
                      <a:r>
                        <a:rPr kumimoji="1" lang="ja-JP" altLang="en-US" sz="1200">
                          <a:solidFill>
                            <a:schemeClr val="tx1"/>
                          </a:solidFill>
                          <a:latin typeface="+mn-ea"/>
                          <a:ea typeface="+mn-ea"/>
                        </a:rPr>
                        <a:t>システム管理者の設定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権限委任）</a:t>
                      </a:r>
                      <a:endParaRPr kumimoji="1" lang="en-US" altLang="ja-JP" sz="1200" b="0" i="0" kern="1200">
                        <a:solidFill>
                          <a:schemeClr val="tx1"/>
                        </a:solidFill>
                        <a:effectLst/>
                        <a:latin typeface="+mn-lt"/>
                        <a:ea typeface="+mn-ea"/>
                        <a:cs typeface="+mn-cs"/>
                      </a:endParaRPr>
                    </a:p>
                    <a:p>
                      <a:pPr>
                        <a:buClr>
                          <a:schemeClr val="accent2"/>
                        </a:buClr>
                        <a:buFontTx/>
                        <a:buNone/>
                      </a:pPr>
                      <a:r>
                        <a:rPr kumimoji="1" lang="ja-JP" altLang="en-US" sz="1200" b="0" i="0" kern="1200">
                          <a:solidFill>
                            <a:schemeClr val="tx1"/>
                          </a:solidFill>
                          <a:effectLst/>
                          <a:latin typeface="+mn-lt"/>
                          <a:ea typeface="+mn-ea"/>
                          <a:cs typeface="+mn-cs"/>
                        </a:rPr>
                        <a:t>・</a:t>
                      </a:r>
                      <a:r>
                        <a:rPr kumimoji="1" lang="ja-JP" altLang="en-US" sz="1200">
                          <a:solidFill>
                            <a:schemeClr val="tx1"/>
                          </a:solidFill>
                          <a:latin typeface="+mn-ea"/>
                          <a:ea typeface="+mn-ea"/>
                        </a:rPr>
                        <a:t>基本システム管理者の設定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権限委任）</a:t>
                      </a:r>
                      <a:endParaRPr kumimoji="1" lang="en-US" altLang="ja-JP" sz="1200">
                        <a:solidFill>
                          <a:schemeClr val="tx1"/>
                        </a:solidFill>
                        <a:latin typeface="+mn-ea"/>
                        <a:ea typeface="+mn-ea"/>
                      </a:endParaRPr>
                    </a:p>
                    <a:p>
                      <a:pPr>
                        <a:buClr>
                          <a:schemeClr val="accent2"/>
                        </a:buClr>
                        <a:buFontTx/>
                        <a:buNone/>
                      </a:pPr>
                      <a:r>
                        <a:rPr kumimoji="1" lang="ja-JP" altLang="en-US" sz="1200">
                          <a:solidFill>
                            <a:schemeClr val="tx1"/>
                          </a:solidFill>
                          <a:latin typeface="+mn-ea"/>
                          <a:ea typeface="+mn-ea"/>
                        </a:rPr>
                        <a:t>・アプリケーション管理者の設定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権限委任）</a:t>
                      </a:r>
                      <a:endParaRPr kumimoji="1" lang="en-US" altLang="ja-JP" sz="1200">
                        <a:solidFill>
                          <a:schemeClr val="tx1"/>
                        </a:solidFill>
                        <a:latin typeface="+mn-ea"/>
                        <a:ea typeface="+mn-ea"/>
                      </a:endParaRPr>
                    </a:p>
                    <a:p>
                      <a:pPr>
                        <a:buFontTx/>
                        <a:buNone/>
                      </a:pPr>
                      <a:r>
                        <a:rPr lang="ja-JP" altLang="en-US" sz="1200">
                          <a:solidFill>
                            <a:schemeClr val="tx1"/>
                          </a:solidFill>
                          <a:latin typeface="+mn-ea"/>
                          <a:ea typeface="+mn-ea"/>
                        </a:rPr>
                        <a:t>・組織の運用管理者の設定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権限委任）</a:t>
                      </a:r>
                      <a:endParaRPr kumimoji="1" lang="en-US" altLang="ja-JP" sz="1200">
                        <a:solidFill>
                          <a:schemeClr val="tx1"/>
                        </a:solidFill>
                        <a:latin typeface="+mn-ea"/>
                        <a:ea typeface="+mn-ea"/>
                      </a:endParaRPr>
                    </a:p>
                    <a:p>
                      <a:pPr>
                        <a:buFontTx/>
                        <a:buNone/>
                      </a:pPr>
                      <a:r>
                        <a:rPr kumimoji="1" lang="ja-JP" altLang="en-US" sz="1200">
                          <a:solidFill>
                            <a:schemeClr val="tx1"/>
                          </a:solidFill>
                          <a:latin typeface="+mn-ea"/>
                          <a:ea typeface="+mn-ea"/>
                        </a:rPr>
                        <a:t>・アプリケーションの</a:t>
                      </a:r>
                      <a:r>
                        <a:rPr lang="ja-JP" altLang="en-US" sz="1200">
                          <a:solidFill>
                            <a:schemeClr val="tx1"/>
                          </a:solidFill>
                          <a:latin typeface="+mn-ea"/>
                          <a:ea typeface="+mn-ea"/>
                        </a:rPr>
                        <a:t>運用管理者の設定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権限委任）</a:t>
                      </a:r>
                      <a:endParaRPr kumimoji="1" lang="en-US" altLang="ja-JP" sz="1200" b="0" i="0" kern="1200">
                        <a:solidFill>
                          <a:schemeClr val="tx1"/>
                        </a:solidFill>
                        <a:effectLst/>
                        <a:latin typeface="+mn-lt"/>
                        <a:ea typeface="+mn-ea"/>
                        <a:cs typeface="+mn-cs"/>
                      </a:endParaRPr>
                    </a:p>
                  </a:txBody>
                  <a:tcPr anchor="ctr"/>
                </a:tc>
                <a:extLst>
                  <a:ext uri="{0D108BD9-81ED-4DB2-BD59-A6C34878D82A}">
                    <a16:rowId xmlns:a16="http://schemas.microsoft.com/office/drawing/2014/main" val="2442956945"/>
                  </a:ext>
                </a:extLst>
              </a:tr>
              <a:tr h="359942">
                <a:tc>
                  <a:txBody>
                    <a:bodyPr/>
                    <a:lstStyle/>
                    <a:p>
                      <a:r>
                        <a:rPr kumimoji="1" lang="ja-JP" altLang="en-US" sz="1200"/>
                        <a:t>基本システム管理者</a:t>
                      </a:r>
                    </a:p>
                  </a:txBody>
                  <a:tcPr anchor="ctr"/>
                </a:tc>
                <a:tc>
                  <a:txBody>
                    <a:bodyPr/>
                    <a:lstStyle/>
                    <a:p>
                      <a:pPr algn="ctr"/>
                      <a:r>
                        <a:rPr kumimoji="1" lang="ja-JP" altLang="en-US" sz="1200" b="1">
                          <a:solidFill>
                            <a:schemeClr val="tx1"/>
                          </a:solidFill>
                        </a:rPr>
                        <a:t>ー</a:t>
                      </a:r>
                    </a:p>
                  </a:txBody>
                  <a:tcPr anchor="ctr"/>
                </a:tc>
                <a:tc>
                  <a:txBody>
                    <a:bodyPr/>
                    <a:lstStyle/>
                    <a:p>
                      <a:pPr algn="l"/>
                      <a:r>
                        <a:rPr kumimoji="1" lang="ja-JP" altLang="en-US" sz="1200">
                          <a:solidFill>
                            <a:schemeClr val="tx1"/>
                          </a:solidFill>
                        </a:rPr>
                        <a:t>・</a:t>
                      </a:r>
                      <a:r>
                        <a:rPr kumimoji="1" lang="ja-JP" altLang="en-US" sz="1200">
                          <a:solidFill>
                            <a:schemeClr val="tx1"/>
                          </a:solidFill>
                          <a:latin typeface="+mn-ea"/>
                          <a:ea typeface="+mn-ea"/>
                        </a:rPr>
                        <a:t>許可された画面、管理権限など基本システムの管理</a:t>
                      </a:r>
                      <a:endParaRPr kumimoji="1" lang="ja-JP" altLang="en-US" sz="1200" b="1">
                        <a:solidFill>
                          <a:schemeClr val="tx1"/>
                        </a:solidFill>
                      </a:endParaRPr>
                    </a:p>
                  </a:txBody>
                  <a:tcPr anchor="ctr"/>
                </a:tc>
                <a:extLst>
                  <a:ext uri="{0D108BD9-81ED-4DB2-BD59-A6C34878D82A}">
                    <a16:rowId xmlns:a16="http://schemas.microsoft.com/office/drawing/2014/main" val="2988405606"/>
                  </a:ext>
                </a:extLst>
              </a:tr>
              <a:tr h="848499">
                <a:tc>
                  <a:txBody>
                    <a:bodyPr/>
                    <a:lstStyle/>
                    <a:p>
                      <a:r>
                        <a:rPr kumimoji="1" lang="ja-JP" altLang="en-US" sz="1200"/>
                        <a:t>組織の運用管理者</a:t>
                      </a:r>
                      <a:r>
                        <a:rPr kumimoji="1" lang="en-US" altLang="ja-JP" sz="1200" baseline="30000">
                          <a:solidFill>
                            <a:srgbClr val="FF0000"/>
                          </a:solidFill>
                        </a:rPr>
                        <a:t>※1</a:t>
                      </a:r>
                      <a:endParaRPr kumimoji="1" lang="en-US" altLang="ja-JP" sz="1200"/>
                    </a:p>
                    <a:p>
                      <a:r>
                        <a:rPr kumimoji="1" lang="ja-JP" altLang="en-US" sz="1200"/>
                        <a:t>（＝組織の管理者</a:t>
                      </a:r>
                      <a:r>
                        <a:rPr kumimoji="1" lang="en-US" altLang="ja-JP" sz="1200" baseline="30000">
                          <a:solidFill>
                            <a:srgbClr val="FF0000"/>
                          </a:solidFill>
                        </a:rPr>
                        <a:t>※2</a:t>
                      </a:r>
                      <a:r>
                        <a:rPr kumimoji="1" lang="ja-JP" altLang="en-US" sz="1200"/>
                        <a:t>）</a:t>
                      </a:r>
                      <a:endParaRPr kumimoji="1" lang="en-US" altLang="ja-JP" sz="1200"/>
                    </a:p>
                  </a:txBody>
                  <a:tcPr anchor="ctr"/>
                </a:tc>
                <a:tc gridSpan="2">
                  <a:txBody>
                    <a:bodyPr/>
                    <a:lstStyle/>
                    <a:p>
                      <a:pPr algn="l"/>
                      <a:r>
                        <a:rPr kumimoji="1" lang="ja-JP" altLang="en-US" sz="1200">
                          <a:solidFill>
                            <a:schemeClr val="tx1"/>
                          </a:solidFill>
                        </a:rPr>
                        <a:t>・</a:t>
                      </a:r>
                      <a:r>
                        <a:rPr kumimoji="1" lang="ja-JP" altLang="en-US" sz="1200" b="0" i="0" kern="1200">
                          <a:solidFill>
                            <a:schemeClr val="tx1"/>
                          </a:solidFill>
                          <a:effectLst/>
                          <a:latin typeface="+mn-ea"/>
                          <a:ea typeface="+mn-ea"/>
                          <a:cs typeface="+mn-cs"/>
                        </a:rPr>
                        <a:t>許可された組織の配下で、ユーザーと組織に関する管理</a:t>
                      </a:r>
                      <a:endParaRPr kumimoji="1" lang="en-US" altLang="ja-JP" sz="1200" b="0" i="0" kern="1200">
                        <a:solidFill>
                          <a:schemeClr val="tx1"/>
                        </a:solidFill>
                        <a:effectLst/>
                        <a:latin typeface="+mn-ea"/>
                        <a:ea typeface="+mn-ea"/>
                        <a:cs typeface="+mn-cs"/>
                      </a:endParaRPr>
                    </a:p>
                    <a:p>
                      <a:pPr algn="l"/>
                      <a:r>
                        <a:rPr kumimoji="1" lang="ja-JP" altLang="en-US" sz="1200" b="0" i="0" kern="1200">
                          <a:solidFill>
                            <a:schemeClr val="tx1"/>
                          </a:solidFill>
                          <a:effectLst/>
                          <a:latin typeface="+mn-ea"/>
                          <a:ea typeface="+mn-ea"/>
                          <a:cs typeface="+mn-cs"/>
                        </a:rPr>
                        <a:t>・許可された組織の運用管理者の設定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権限移譲）</a:t>
                      </a:r>
                      <a:endParaRPr kumimoji="1" lang="en-US" altLang="ja-JP" sz="1200">
                        <a:solidFill>
                          <a:schemeClr val="tx1"/>
                        </a:solidFill>
                        <a:latin typeface="+mn-ea"/>
                        <a:ea typeface="+mn-ea"/>
                      </a:endParaRPr>
                    </a:p>
                    <a:p>
                      <a:pPr algn="l"/>
                      <a:r>
                        <a:rPr kumimoji="1" lang="ja-JP" altLang="en-US" sz="1200">
                          <a:solidFill>
                            <a:schemeClr val="tx1"/>
                          </a:solidFill>
                          <a:latin typeface="+mn-ea"/>
                          <a:ea typeface="+mn-ea"/>
                        </a:rPr>
                        <a:t>・役職の設定など、一部の設定はできません</a:t>
                      </a:r>
                      <a:endParaRPr kumimoji="1" lang="en-US" altLang="ja-JP" sz="1200">
                        <a:solidFill>
                          <a:schemeClr val="tx1"/>
                        </a:solidFill>
                        <a:latin typeface="+mn-ea"/>
                        <a:ea typeface="+mn-ea"/>
                      </a:endParaRPr>
                    </a:p>
                    <a:p>
                      <a:pPr algn="l"/>
                      <a:r>
                        <a:rPr kumimoji="1" lang="ja-JP" altLang="en-US" sz="1200" b="0" i="0" kern="1200">
                          <a:solidFill>
                            <a:schemeClr val="tx1"/>
                          </a:solidFill>
                          <a:effectLst/>
                          <a:latin typeface="+mn-lt"/>
                          <a:ea typeface="+mn-ea"/>
                          <a:cs typeface="+mn-cs"/>
                        </a:rPr>
                        <a:t>詳細は、次のページを参照してください。</a:t>
                      </a:r>
                      <a:r>
                        <a:rPr kumimoji="1" lang="ja-JP" altLang="en-US" sz="1200" b="0" i="0" u="sng" kern="1200">
                          <a:solidFill>
                            <a:schemeClr val="tx1"/>
                          </a:solidFill>
                          <a:effectLst/>
                          <a:latin typeface="+mn-lt"/>
                          <a:ea typeface="+mn-ea"/>
                          <a:cs typeface="+mn-cs"/>
                          <a:hlinkClick r:id="rId2">
                            <a:extLst>
                              <a:ext uri="{A12FA001-AC4F-418D-AE19-62706E023703}">
                                <ahyp:hlinkClr xmlns:ahyp="http://schemas.microsoft.com/office/drawing/2018/hyperlinkcolor" val="tx"/>
                              </a:ext>
                            </a:extLst>
                          </a:hlinkClick>
                        </a:rPr>
                        <a:t>組織の管理者とは</a:t>
                      </a:r>
                      <a:endParaRPr kumimoji="1" lang="ja-JP" altLang="en-US" sz="1200">
                        <a:solidFill>
                          <a:schemeClr val="tx1"/>
                        </a:solidFill>
                        <a:latin typeface="+mn-ea"/>
                        <a:ea typeface="+mn-ea"/>
                      </a:endParaRPr>
                    </a:p>
                  </a:txBody>
                  <a:tcPr anchor="ctr"/>
                </a:tc>
                <a:tc hMerge="1">
                  <a:txBody>
                    <a:bodyPr/>
                    <a:lstStyle/>
                    <a:p>
                      <a:endParaRPr kumimoji="1" lang="ja-JP" altLang="en-US"/>
                    </a:p>
                  </a:txBody>
                  <a:tcPr/>
                </a:tc>
                <a:extLst>
                  <a:ext uri="{0D108BD9-81ED-4DB2-BD59-A6C34878D82A}">
                    <a16:rowId xmlns:a16="http://schemas.microsoft.com/office/drawing/2014/main" val="2342282538"/>
                  </a:ext>
                </a:extLst>
              </a:tr>
              <a:tr h="540079">
                <a:tc>
                  <a:txBody>
                    <a:bodyPr/>
                    <a:lstStyle/>
                    <a:p>
                      <a:r>
                        <a:rPr kumimoji="1" lang="ja-JP" altLang="en-US" sz="1200"/>
                        <a:t>アプリケーション管理者</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rPr>
                        <a:t>ー</a:t>
                      </a:r>
                    </a:p>
                  </a:txBody>
                  <a:tcPr anchor="ctr"/>
                </a:tc>
                <a:tc>
                  <a:txBody>
                    <a:bodyPr/>
                    <a:lstStyle/>
                    <a:p>
                      <a:r>
                        <a:rPr kumimoji="1" lang="ja-JP" altLang="en-US" sz="1200" b="0" i="0" kern="1200">
                          <a:solidFill>
                            <a:schemeClr val="tx1"/>
                          </a:solidFill>
                          <a:effectLst/>
                          <a:latin typeface="+mn-ea"/>
                          <a:ea typeface="+mn-ea"/>
                          <a:cs typeface="+mn-cs"/>
                        </a:rPr>
                        <a:t>・許可されたアプリケーションに対する管理</a:t>
                      </a:r>
                      <a:endParaRPr kumimoji="1" lang="en-US" altLang="ja-JP" sz="1200" b="0" i="0" kern="1200">
                        <a:solidFill>
                          <a:schemeClr val="tx1"/>
                        </a:solidFill>
                        <a:effectLst/>
                        <a:latin typeface="+mn-ea"/>
                        <a:ea typeface="+mn-ea"/>
                        <a:cs typeface="+mn-cs"/>
                      </a:endParaRPr>
                    </a:p>
                    <a:p>
                      <a:r>
                        <a:rPr kumimoji="1" lang="ja-JP" altLang="en-US" sz="1200" b="0" i="0" kern="1200">
                          <a:solidFill>
                            <a:schemeClr val="tx1"/>
                          </a:solidFill>
                          <a:effectLst/>
                          <a:latin typeface="+mn-ea"/>
                          <a:ea typeface="+mn-ea"/>
                          <a:cs typeface="+mn-cs"/>
                        </a:rPr>
                        <a:t>・許可されたアプリケーションの運用管理者の設定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権限移譲）</a:t>
                      </a:r>
                    </a:p>
                  </a:txBody>
                  <a:tcPr anchor="ctr"/>
                </a:tc>
                <a:extLst>
                  <a:ext uri="{0D108BD9-81ED-4DB2-BD59-A6C34878D82A}">
                    <a16:rowId xmlns:a16="http://schemas.microsoft.com/office/drawing/2014/main" val="4064622484"/>
                  </a:ext>
                </a:extLst>
              </a:tr>
              <a:tr h="679170">
                <a:tc>
                  <a:txBody>
                    <a:bodyPr/>
                    <a:lstStyle/>
                    <a:p>
                      <a:r>
                        <a:rPr kumimoji="1" lang="ja-JP" altLang="en-US" sz="1200"/>
                        <a:t>各アプリケーションの運用管理者</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a:solidFill>
                            <a:schemeClr val="tx1"/>
                          </a:solidFill>
                        </a:rPr>
                        <a:t>ー</a:t>
                      </a:r>
                    </a:p>
                  </a:txBody>
                  <a:tcPr anchor="ctr"/>
                </a:tc>
                <a:tc>
                  <a:txBody>
                    <a:bodyPr/>
                    <a:lstStyle/>
                    <a:p>
                      <a:r>
                        <a:rPr kumimoji="1" lang="ja-JP" altLang="en-US" sz="1200" b="0" i="0" kern="1200">
                          <a:solidFill>
                            <a:schemeClr val="tx1"/>
                          </a:solidFill>
                          <a:effectLst/>
                          <a:latin typeface="+mn-ea"/>
                          <a:ea typeface="+mn-ea"/>
                          <a:cs typeface="+mn-cs"/>
                        </a:rPr>
                        <a:t>・許可されたアプリケーションの運用管理</a:t>
                      </a:r>
                      <a:endParaRPr kumimoji="1" lang="en-US" altLang="ja-JP" sz="1200" b="0" i="0" kern="1200">
                        <a:solidFill>
                          <a:schemeClr val="tx1"/>
                        </a:solidFill>
                        <a:effectLst/>
                        <a:latin typeface="+mn-ea"/>
                        <a:ea typeface="+mn-ea"/>
                        <a:cs typeface="+mn-cs"/>
                      </a:endParaRPr>
                    </a:p>
                    <a:p>
                      <a:r>
                        <a:rPr kumimoji="1" lang="ja-JP" altLang="en-US" sz="1200" b="0" i="0" kern="1200">
                          <a:solidFill>
                            <a:schemeClr val="tx1"/>
                          </a:solidFill>
                          <a:effectLst/>
                          <a:latin typeface="+mn-ea"/>
                          <a:ea typeface="+mn-ea"/>
                          <a:cs typeface="+mn-cs"/>
                        </a:rPr>
                        <a:t>・許可されたアプリケーションの運用管理者の設定</a:t>
                      </a:r>
                      <a:r>
                        <a:rPr kumimoji="1" lang="en-US" altLang="ja-JP" sz="1200">
                          <a:solidFill>
                            <a:schemeClr val="tx1"/>
                          </a:solidFill>
                          <a:latin typeface="+mn-ea"/>
                          <a:ea typeface="+mn-ea"/>
                        </a:rPr>
                        <a:t>(</a:t>
                      </a:r>
                      <a:r>
                        <a:rPr kumimoji="1" lang="ja-JP" altLang="en-US" sz="1200">
                          <a:solidFill>
                            <a:schemeClr val="tx1"/>
                          </a:solidFill>
                          <a:latin typeface="+mn-ea"/>
                          <a:ea typeface="+mn-ea"/>
                        </a:rPr>
                        <a:t>権限移譲）</a:t>
                      </a:r>
                    </a:p>
                  </a:txBody>
                  <a:tcPr anchor="ctr"/>
                </a:tc>
                <a:extLst>
                  <a:ext uri="{0D108BD9-81ED-4DB2-BD59-A6C34878D82A}">
                    <a16:rowId xmlns:a16="http://schemas.microsoft.com/office/drawing/2014/main" val="4199512001"/>
                  </a:ext>
                </a:extLst>
              </a:tr>
              <a:tr h="679170">
                <a:tc>
                  <a:txBody>
                    <a:bodyPr/>
                    <a:lstStyle/>
                    <a:p>
                      <a:r>
                        <a:rPr kumimoji="1" lang="ja-JP" altLang="en-US" sz="1200" b="0" i="0" kern="1200">
                          <a:solidFill>
                            <a:schemeClr val="dk1"/>
                          </a:solidFill>
                          <a:effectLst/>
                          <a:latin typeface="+mn-lt"/>
                          <a:ea typeface="+mn-ea"/>
                          <a:cs typeface="+mn-cs"/>
                        </a:rPr>
                        <a:t>サイボウズドットコム ストア管理者</a:t>
                      </a:r>
                      <a:endParaRPr kumimoji="1" lang="ja-JP" altLang="en-US" sz="1200"/>
                    </a:p>
                  </a:txBody>
                  <a:tcPr anchor="ct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kern="1200">
                          <a:solidFill>
                            <a:schemeClr val="dk1"/>
                          </a:solidFill>
                          <a:effectLst/>
                          <a:latin typeface="+mn-lt"/>
                          <a:ea typeface="+mn-ea"/>
                          <a:cs typeface="+mn-cs"/>
                        </a:rPr>
                        <a:t>cybozu.com</a:t>
                      </a:r>
                      <a:r>
                        <a:rPr kumimoji="1" lang="ja-JP" altLang="en-US" sz="1200" b="0" i="0" kern="1200">
                          <a:solidFill>
                            <a:schemeClr val="dk1"/>
                          </a:solidFill>
                          <a:effectLst/>
                          <a:latin typeface="+mn-lt"/>
                          <a:ea typeface="+mn-ea"/>
                          <a:cs typeface="+mn-cs"/>
                        </a:rPr>
                        <a:t>の契約管理</a:t>
                      </a:r>
                      <a:endParaRPr kumimoji="1" lang="en-US" altLang="ja-JP" sz="1200" b="0" i="0" kern="1200">
                        <a:solidFill>
                          <a:schemeClr val="dk1"/>
                        </a:solidFill>
                        <a:effectLst/>
                        <a:latin typeface="+mn-lt"/>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b="0" i="0" kern="1200">
                          <a:solidFill>
                            <a:schemeClr val="dk1"/>
                          </a:solidFill>
                          <a:effectLst/>
                          <a:latin typeface="+mn-lt"/>
                          <a:ea typeface="+mn-ea"/>
                          <a:cs typeface="+mn-cs"/>
                        </a:rPr>
                        <a:t>cybozu.com</a:t>
                      </a:r>
                      <a:r>
                        <a:rPr kumimoji="1" lang="ja-JP" altLang="en-US" sz="1200" b="0" i="0" kern="1200">
                          <a:solidFill>
                            <a:schemeClr val="dk1"/>
                          </a:solidFill>
                          <a:effectLst/>
                          <a:latin typeface="+mn-lt"/>
                          <a:ea typeface="+mn-ea"/>
                          <a:cs typeface="+mn-cs"/>
                        </a:rPr>
                        <a:t>へのアクセス制限の設定管理</a:t>
                      </a:r>
                      <a:endParaRPr kumimoji="1" lang="ja-JP" altLang="en-US" sz="1200"/>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1"/>
                        <a:t>ー</a:t>
                      </a:r>
                      <a:endParaRPr kumimoji="1" lang="ja-JP" altLang="en-US" sz="1200"/>
                    </a:p>
                  </a:txBody>
                  <a:tcPr anchor="ctr"/>
                </a:tc>
                <a:extLst>
                  <a:ext uri="{0D108BD9-81ED-4DB2-BD59-A6C34878D82A}">
                    <a16:rowId xmlns:a16="http://schemas.microsoft.com/office/drawing/2014/main" val="2067782965"/>
                  </a:ext>
                </a:extLst>
              </a:tr>
            </a:tbl>
          </a:graphicData>
        </a:graphic>
      </p:graphicFrame>
      <p:grpSp>
        <p:nvGrpSpPr>
          <p:cNvPr id="6" name="グループ化 5">
            <a:extLst>
              <a:ext uri="{FF2B5EF4-FFF2-40B4-BE49-F238E27FC236}">
                <a16:creationId xmlns:a16="http://schemas.microsoft.com/office/drawing/2014/main" id="{BBADBFE6-39E1-4F90-804A-28F501F988E6}"/>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7" name="正方形/長方形 6">
              <a:extLst>
                <a:ext uri="{FF2B5EF4-FFF2-40B4-BE49-F238E27FC236}">
                  <a16:creationId xmlns:a16="http://schemas.microsoft.com/office/drawing/2014/main" id="{61919AA4-847F-4719-ACA3-89B7DE341A9D}"/>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chemeClr val="tx1"/>
                </a:solidFill>
              </a:endParaRPr>
            </a:p>
          </p:txBody>
        </p:sp>
        <p:pic>
          <p:nvPicPr>
            <p:cNvPr id="8" name="図 7">
              <a:extLst>
                <a:ext uri="{FF2B5EF4-FFF2-40B4-BE49-F238E27FC236}">
                  <a16:creationId xmlns:a16="http://schemas.microsoft.com/office/drawing/2014/main" id="{65F2B675-16F1-4A90-ABE4-175EA4D7E1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0" name="テキスト ボックス 9">
              <a:extLst>
                <a:ext uri="{FF2B5EF4-FFF2-40B4-BE49-F238E27FC236}">
                  <a16:creationId xmlns:a16="http://schemas.microsoft.com/office/drawing/2014/main" id="{E0BB25D8-1DE6-4FCB-920C-07244E64214E}"/>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rgbClr val="003399"/>
                  </a:solidFill>
                  <a:latin typeface="+mn-ea"/>
                  <a:ea typeface="+mn-ea"/>
                </a:rPr>
                <a:t>クラウド</a:t>
              </a:r>
            </a:p>
          </p:txBody>
        </p:sp>
      </p:grpSp>
      <p:sp>
        <p:nvSpPr>
          <p:cNvPr id="2" name="テキスト ボックス 1">
            <a:extLst>
              <a:ext uri="{FF2B5EF4-FFF2-40B4-BE49-F238E27FC236}">
                <a16:creationId xmlns:a16="http://schemas.microsoft.com/office/drawing/2014/main" id="{6AAF3062-15A4-47F2-A635-9FB90F0CACD4}"/>
              </a:ext>
            </a:extLst>
          </p:cNvPr>
          <p:cNvSpPr txBox="1"/>
          <p:nvPr/>
        </p:nvSpPr>
        <p:spPr>
          <a:xfrm>
            <a:off x="10177428" y="983537"/>
            <a:ext cx="1938131" cy="461665"/>
          </a:xfrm>
          <a:prstGeom prst="rect">
            <a:avLst/>
          </a:prstGeom>
          <a:noFill/>
        </p:spPr>
        <p:txBody>
          <a:bodyPr wrap="square" rtlCol="0">
            <a:spAutoFit/>
          </a:bodyPr>
          <a:lstStyle/>
          <a:p>
            <a:r>
              <a:rPr kumimoji="1" lang="en-US" altLang="ja-JP" sz="1200">
                <a:solidFill>
                  <a:srgbClr val="FF0000"/>
                </a:solidFill>
                <a:latin typeface="+mn-ea"/>
              </a:rPr>
              <a:t>※1</a:t>
            </a:r>
            <a:r>
              <a:rPr kumimoji="1" lang="en-US" altLang="ja-JP" sz="1200">
                <a:latin typeface="+mn-ea"/>
              </a:rPr>
              <a:t> </a:t>
            </a:r>
            <a:r>
              <a:rPr kumimoji="1" lang="en-US" altLang="ja-JP" sz="1200" err="1">
                <a:latin typeface="+mn-ea"/>
              </a:rPr>
              <a:t>Garoon</a:t>
            </a:r>
            <a:r>
              <a:rPr kumimoji="1" lang="ja-JP" altLang="en-US" sz="1200">
                <a:latin typeface="+mn-ea"/>
              </a:rPr>
              <a:t>での呼称</a:t>
            </a:r>
            <a:endParaRPr kumimoji="1" lang="en-US" altLang="ja-JP" sz="1200">
              <a:latin typeface="+mn-ea"/>
            </a:endParaRPr>
          </a:p>
          <a:p>
            <a:r>
              <a:rPr kumimoji="1" lang="en-US" altLang="ja-JP" sz="1200">
                <a:solidFill>
                  <a:srgbClr val="FF0000"/>
                </a:solidFill>
                <a:latin typeface="+mn-ea"/>
              </a:rPr>
              <a:t>※2</a:t>
            </a:r>
            <a:r>
              <a:rPr kumimoji="1" lang="en-US" altLang="ja-JP" sz="1200">
                <a:latin typeface="+mn-ea"/>
              </a:rPr>
              <a:t> </a:t>
            </a:r>
            <a:r>
              <a:rPr kumimoji="1" lang="en-US" altLang="ja-JP" sz="1200" err="1">
                <a:latin typeface="+mn-ea"/>
              </a:rPr>
              <a:t>cybozu.com</a:t>
            </a:r>
            <a:r>
              <a:rPr kumimoji="1" lang="ja-JP" altLang="en-US" sz="1200">
                <a:latin typeface="+mn-ea"/>
              </a:rPr>
              <a:t>での呼称</a:t>
            </a:r>
          </a:p>
        </p:txBody>
      </p:sp>
    </p:spTree>
    <p:extLst>
      <p:ext uri="{BB962C8B-B14F-4D97-AF65-F5344CB8AC3E}">
        <p14:creationId xmlns:p14="http://schemas.microsoft.com/office/powerpoint/2010/main" val="201278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四角形: 角を丸くする 65">
            <a:extLst>
              <a:ext uri="{FF2B5EF4-FFF2-40B4-BE49-F238E27FC236}">
                <a16:creationId xmlns:a16="http://schemas.microsoft.com/office/drawing/2014/main" id="{DA53AE85-94A8-44B5-BDF1-23DFE2D7B3B2}"/>
              </a:ext>
              <a:ext uri="{C183D7F6-B498-43B3-948B-1728B52AA6E4}">
                <adec:decorative xmlns:adec="http://schemas.microsoft.com/office/drawing/2017/decorative" val="1"/>
              </a:ext>
            </a:extLst>
          </p:cNvPr>
          <p:cNvSpPr/>
          <p:nvPr/>
        </p:nvSpPr>
        <p:spPr>
          <a:xfrm>
            <a:off x="3348968" y="1140608"/>
            <a:ext cx="7803468" cy="5265160"/>
          </a:xfrm>
          <a:prstGeom prst="roundRect">
            <a:avLst>
              <a:gd name="adj" fmla="val 8753"/>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7B3DFA5-DE90-7640-99B9-0ED95FB098B0}"/>
              </a:ext>
              <a:ext uri="{C183D7F6-B498-43B3-948B-1728B52AA6E4}">
                <adec:decorative xmlns:adec="http://schemas.microsoft.com/office/drawing/2017/decorative" val="1"/>
              </a:ext>
            </a:extLst>
          </p:cNvPr>
          <p:cNvSpPr/>
          <p:nvPr/>
        </p:nvSpPr>
        <p:spPr>
          <a:xfrm>
            <a:off x="3922961" y="922413"/>
            <a:ext cx="1493991" cy="40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53E21861-95C4-45A3-97C4-36FC0E8FCEBE}"/>
              </a:ext>
            </a:extLst>
          </p:cNvPr>
          <p:cNvSpPr>
            <a:spLocks noGrp="1"/>
          </p:cNvSpPr>
          <p:nvPr>
            <p:ph type="title"/>
          </p:nvPr>
        </p:nvSpPr>
        <p:spPr/>
        <p:txBody>
          <a:bodyPr>
            <a:normAutofit/>
          </a:bodyPr>
          <a:lstStyle/>
          <a:p>
            <a:r>
              <a:rPr lang="ja-JP" altLang="en-US">
                <a:latin typeface="+mn-ea"/>
              </a:rPr>
              <a:t>クラウド版</a:t>
            </a:r>
            <a:r>
              <a:rPr lang="en-US" altLang="ja-JP">
                <a:latin typeface="+mn-ea"/>
              </a:rPr>
              <a:t> </a:t>
            </a:r>
            <a:r>
              <a:rPr lang="en-US" altLang="ja-JP" err="1">
                <a:latin typeface="+mn-ea"/>
              </a:rPr>
              <a:t>Garoon</a:t>
            </a:r>
            <a:r>
              <a:rPr lang="ja-JP" altLang="en-US">
                <a:latin typeface="+mn-ea"/>
              </a:rPr>
              <a:t>の管理権限の種類と役割</a:t>
            </a:r>
            <a:r>
              <a:rPr lang="en-US" altLang="ja-JP">
                <a:latin typeface="+mn-ea"/>
              </a:rPr>
              <a:t> </a:t>
            </a:r>
            <a:r>
              <a:rPr lang="ja-JP" altLang="en-US">
                <a:latin typeface="+mn-ea"/>
              </a:rPr>
              <a:t>イメージ</a:t>
            </a:r>
            <a:endParaRPr lang="ja-JP" altLang="en-US">
              <a:latin typeface="+mn-ea"/>
              <a:ea typeface="+mn-ea"/>
            </a:endParaRPr>
          </a:p>
        </p:txBody>
      </p:sp>
      <p:grpSp>
        <p:nvGrpSpPr>
          <p:cNvPr id="16" name="グループ化 15">
            <a:extLst>
              <a:ext uri="{FF2B5EF4-FFF2-40B4-BE49-F238E27FC236}">
                <a16:creationId xmlns:a16="http://schemas.microsoft.com/office/drawing/2014/main" id="{EC7ECB3E-287D-4DB6-9DE2-68C91F19F0FD}"/>
              </a:ext>
              <a:ext uri="{C183D7F6-B498-43B3-948B-1728B52AA6E4}">
                <adec:decorative xmlns:adec="http://schemas.microsoft.com/office/drawing/2017/decorative" val="1"/>
              </a:ext>
            </a:extLst>
          </p:cNvPr>
          <p:cNvGrpSpPr/>
          <p:nvPr/>
        </p:nvGrpSpPr>
        <p:grpSpPr>
          <a:xfrm>
            <a:off x="10448232" y="313715"/>
            <a:ext cx="1396525" cy="364726"/>
            <a:chOff x="5321537" y="335362"/>
            <a:chExt cx="1396525" cy="364726"/>
          </a:xfrm>
        </p:grpSpPr>
        <p:sp>
          <p:nvSpPr>
            <p:cNvPr id="17" name="正方形/長方形 16">
              <a:extLst>
                <a:ext uri="{FF2B5EF4-FFF2-40B4-BE49-F238E27FC236}">
                  <a16:creationId xmlns:a16="http://schemas.microsoft.com/office/drawing/2014/main" id="{9355EF45-48EE-46B9-951E-7A9813F88FBB}"/>
                </a:ext>
                <a:ext uri="{C183D7F6-B498-43B3-948B-1728B52AA6E4}">
                  <adec:decorative xmlns:adec="http://schemas.microsoft.com/office/drawing/2017/decorative" val="1"/>
                </a:ext>
              </a:extLst>
            </p:cNvPr>
            <p:cNvSpPr/>
            <p:nvPr/>
          </p:nvSpPr>
          <p:spPr bwMode="auto">
            <a:xfrm>
              <a:off x="5321537" y="335362"/>
              <a:ext cx="1396525" cy="364726"/>
            </a:xfrm>
            <a:prstGeom prst="rect">
              <a:avLst/>
            </a:prstGeom>
            <a:solidFill>
              <a:schemeClr val="bg1"/>
            </a:solidFill>
            <a:ln w="28575">
              <a:solidFill>
                <a:srgbClr val="003399"/>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a:solidFill>
                  <a:schemeClr val="tx1"/>
                </a:solidFill>
              </a:endParaRPr>
            </a:p>
          </p:txBody>
        </p:sp>
        <p:pic>
          <p:nvPicPr>
            <p:cNvPr id="18" name="図 17">
              <a:extLst>
                <a:ext uri="{FF2B5EF4-FFF2-40B4-BE49-F238E27FC236}">
                  <a16:creationId xmlns:a16="http://schemas.microsoft.com/office/drawing/2014/main" id="{D3DDE378-BA1A-401D-A09E-01CF7A968FB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0868" y="376060"/>
              <a:ext cx="298390" cy="298390"/>
            </a:xfrm>
            <a:prstGeom prst="rect">
              <a:avLst/>
            </a:prstGeom>
          </p:spPr>
        </p:pic>
        <p:sp>
          <p:nvSpPr>
            <p:cNvPr id="19" name="テキスト ボックス 18">
              <a:extLst>
                <a:ext uri="{FF2B5EF4-FFF2-40B4-BE49-F238E27FC236}">
                  <a16:creationId xmlns:a16="http://schemas.microsoft.com/office/drawing/2014/main" id="{83846149-E78B-4CF0-99FE-AC025E56C6E2}"/>
                </a:ext>
              </a:extLst>
            </p:cNvPr>
            <p:cNvSpPr txBox="1"/>
            <p:nvPr/>
          </p:nvSpPr>
          <p:spPr>
            <a:xfrm>
              <a:off x="5752402" y="374532"/>
              <a:ext cx="942515" cy="307777"/>
            </a:xfrm>
            <a:prstGeom prst="rect">
              <a:avLst/>
            </a:prstGeom>
            <a:noFill/>
          </p:spPr>
          <p:txBody>
            <a:bodyPr wrap="square" rtlCol="0">
              <a:spAutoFit/>
            </a:bodyPr>
            <a:lstStyle/>
            <a:p>
              <a:r>
                <a:rPr kumimoji="1" lang="ja-JP" altLang="en-US" sz="1400" b="1" i="0">
                  <a:solidFill>
                    <a:srgbClr val="003399"/>
                  </a:solidFill>
                  <a:latin typeface="+mn-ea"/>
                  <a:ea typeface="+mn-ea"/>
                </a:rPr>
                <a:t>クラウド</a:t>
              </a:r>
            </a:p>
          </p:txBody>
        </p:sp>
      </p:grpSp>
      <p:sp>
        <p:nvSpPr>
          <p:cNvPr id="5" name="テキスト ボックス 4">
            <a:extLst>
              <a:ext uri="{FF2B5EF4-FFF2-40B4-BE49-F238E27FC236}">
                <a16:creationId xmlns:a16="http://schemas.microsoft.com/office/drawing/2014/main" id="{F2B9CC60-A1F8-47B2-AD71-5801FECB88A5}"/>
              </a:ext>
            </a:extLst>
          </p:cNvPr>
          <p:cNvSpPr txBox="1"/>
          <p:nvPr/>
        </p:nvSpPr>
        <p:spPr>
          <a:xfrm>
            <a:off x="7290876" y="1288337"/>
            <a:ext cx="4901124" cy="1384995"/>
          </a:xfrm>
          <a:prstGeom prst="rect">
            <a:avLst/>
          </a:prstGeom>
          <a:solidFill>
            <a:schemeClr val="bg1"/>
          </a:solidFill>
        </p:spPr>
        <p:txBody>
          <a:bodyPr wrap="square" rtlCol="0">
            <a:spAutoFit/>
          </a:bodyPr>
          <a:lstStyle/>
          <a:p>
            <a:r>
              <a:rPr lang="ja-JP" altLang="en-US" sz="1400" spc="100">
                <a:latin typeface="+mn-ea"/>
                <a:ea typeface="+mn-ea"/>
                <a:cs typeface="メイリオ" charset="0"/>
              </a:rPr>
              <a:t>管理者の設定について</a:t>
            </a:r>
            <a:r>
              <a:rPr lang="ja-JP" altLang="en-US" sz="1400" spc="100">
                <a:latin typeface="+mn-ea"/>
                <a:cs typeface="メイリオ" charset="0"/>
              </a:rPr>
              <a:t>詳細</a:t>
            </a:r>
            <a:r>
              <a:rPr lang="ja-JP" altLang="en-US" sz="1400" spc="100">
                <a:latin typeface="+mn-ea"/>
                <a:ea typeface="+mn-ea"/>
                <a:cs typeface="メイリオ" charset="0"/>
              </a:rPr>
              <a:t>はリンク先を参照ください。　</a:t>
            </a:r>
            <a:endParaRPr lang="en-US" altLang="ja-JP" sz="1400" spc="100">
              <a:solidFill>
                <a:schemeClr val="accent2"/>
              </a:solidFill>
              <a:latin typeface="+mn-ea"/>
              <a:ea typeface="+mn-ea"/>
              <a:cs typeface="メイリオ" charset="0"/>
            </a:endParaRPr>
          </a:p>
          <a:p>
            <a:r>
              <a:rPr lang="ja-JP" altLang="en-US" sz="1400" spc="100">
                <a:latin typeface="+mn-ea"/>
                <a:ea typeface="+mn-ea"/>
                <a:cs typeface="メイリオ" charset="0"/>
              </a:rPr>
              <a:t>▼クラウド版</a:t>
            </a:r>
            <a:r>
              <a:rPr lang="en-US" altLang="ja-JP" sz="1400" spc="100" err="1">
                <a:latin typeface="+mn-ea"/>
                <a:ea typeface="+mn-ea"/>
                <a:cs typeface="メイリオ" charset="0"/>
              </a:rPr>
              <a:t>Garoon</a:t>
            </a:r>
            <a:r>
              <a:rPr lang="ja-JP" altLang="en-US" sz="1400" spc="100">
                <a:latin typeface="+mn-ea"/>
                <a:ea typeface="+mn-ea"/>
                <a:cs typeface="メイリオ" charset="0"/>
              </a:rPr>
              <a:t>の管理者</a:t>
            </a:r>
            <a:endParaRPr kumimoji="1" lang="en-US" altLang="ja-JP" sz="1400"/>
          </a:p>
          <a:p>
            <a:r>
              <a:rPr kumimoji="1" lang="en-US" altLang="ja-JP" sz="1400">
                <a:hlinkClick r:id="rId3"/>
              </a:rPr>
              <a:t>https://jp.cybozu.help/g/ja/admin/system/basic/admin.html</a:t>
            </a:r>
            <a:endParaRPr kumimoji="1" lang="en-US" altLang="ja-JP" sz="1400"/>
          </a:p>
          <a:p>
            <a:r>
              <a:rPr kumimoji="1" lang="ja-JP" altLang="en-US" sz="1400"/>
              <a:t>▼</a:t>
            </a:r>
            <a:r>
              <a:rPr kumimoji="1" lang="en-US" altLang="ja-JP" sz="1400"/>
              <a:t>cybozu.com</a:t>
            </a:r>
            <a:r>
              <a:rPr kumimoji="1" lang="ja-JP" altLang="en-US" sz="1400"/>
              <a:t>の管理者</a:t>
            </a:r>
            <a:endParaRPr kumimoji="1" lang="en-US" altLang="ja-JP" sz="1400"/>
          </a:p>
          <a:p>
            <a:r>
              <a:rPr kumimoji="1" lang="en-US" altLang="ja-JP" sz="1400">
                <a:hlinkClick r:id="rId4"/>
              </a:rPr>
              <a:t>https://jp.cybozu.help/general/ja/admin/list_administrator/list_type_of_administrator.html</a:t>
            </a:r>
            <a:endParaRPr kumimoji="1" lang="ja-JP" altLang="en-US" sz="1400"/>
          </a:p>
        </p:txBody>
      </p:sp>
      <p:sp>
        <p:nvSpPr>
          <p:cNvPr id="65" name="四角形: 角を丸くする 64">
            <a:extLst>
              <a:ext uri="{FF2B5EF4-FFF2-40B4-BE49-F238E27FC236}">
                <a16:creationId xmlns:a16="http://schemas.microsoft.com/office/drawing/2014/main" id="{9C8B79AB-5328-443B-BBA5-E1AB05396E60}"/>
              </a:ext>
              <a:ext uri="{C183D7F6-B498-43B3-948B-1728B52AA6E4}">
                <adec:decorative xmlns:adec="http://schemas.microsoft.com/office/drawing/2017/decorative" val="1"/>
              </a:ext>
            </a:extLst>
          </p:cNvPr>
          <p:cNvSpPr/>
          <p:nvPr/>
        </p:nvSpPr>
        <p:spPr>
          <a:xfrm>
            <a:off x="1039564" y="1140609"/>
            <a:ext cx="2213206" cy="5090989"/>
          </a:xfrm>
          <a:prstGeom prst="roundRect">
            <a:avLst/>
          </a:prstGeom>
          <a:noFill/>
          <a:ln w="25400">
            <a:solidFill>
              <a:srgbClr val="49D7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6C67AF3-C18C-48A0-A75D-7A5EB76B760E}"/>
              </a:ext>
              <a:ext uri="{C183D7F6-B498-43B3-948B-1728B52AA6E4}">
                <adec:decorative xmlns:adec="http://schemas.microsoft.com/office/drawing/2017/decorative" val="1"/>
              </a:ext>
            </a:extLst>
          </p:cNvPr>
          <p:cNvSpPr/>
          <p:nvPr/>
        </p:nvSpPr>
        <p:spPr>
          <a:xfrm>
            <a:off x="1432750" y="1420739"/>
            <a:ext cx="3697925" cy="1251382"/>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C2BA2B5-9E22-40B9-9480-43F40CF0A510}"/>
              </a:ext>
              <a:ext uri="{C183D7F6-B498-43B3-948B-1728B52AA6E4}">
                <adec:decorative xmlns:adec="http://schemas.microsoft.com/office/drawing/2017/decorative" val="1"/>
              </a:ext>
            </a:extLst>
          </p:cNvPr>
          <p:cNvSpPr txBox="1"/>
          <p:nvPr/>
        </p:nvSpPr>
        <p:spPr>
          <a:xfrm>
            <a:off x="3510221" y="1577514"/>
            <a:ext cx="1620454" cy="738664"/>
          </a:xfrm>
          <a:prstGeom prst="rect">
            <a:avLst/>
          </a:prstGeom>
          <a:noFill/>
        </p:spPr>
        <p:txBody>
          <a:bodyPr wrap="square" rtlCol="0">
            <a:spAutoFit/>
          </a:bodyPr>
          <a:lstStyle/>
          <a:p>
            <a:r>
              <a:rPr kumimoji="1" lang="ja-JP" altLang="en-US" sz="1400" b="1" i="0" kern="1200">
                <a:solidFill>
                  <a:schemeClr val="dk1"/>
                </a:solidFill>
                <a:effectLst/>
                <a:latin typeface="メイリオ" panose="020B0604030504040204" pitchFamily="50" charset="-128"/>
                <a:ea typeface="メイリオ" panose="020B0604030504040204" pitchFamily="50" charset="-128"/>
              </a:rPr>
              <a:t>システム管理者（</a:t>
            </a:r>
            <a:r>
              <a:rPr kumimoji="1" lang="en-US" altLang="ja-JP" sz="1400" b="1" i="0" kern="1200">
                <a:solidFill>
                  <a:schemeClr val="dk1"/>
                </a:solidFill>
                <a:effectLst/>
                <a:latin typeface="メイリオ" panose="020B0604030504040204" pitchFamily="50" charset="-128"/>
                <a:ea typeface="メイリオ" panose="020B0604030504040204" pitchFamily="50" charset="-128"/>
              </a:rPr>
              <a:t>cybozu.com</a:t>
            </a:r>
            <a:r>
              <a:rPr kumimoji="1" lang="ja-JP" altLang="en-US" sz="1400" b="1" i="0" kern="1200">
                <a:solidFill>
                  <a:schemeClr val="dk1"/>
                </a:solidFill>
                <a:effectLst/>
                <a:latin typeface="メイリオ" panose="020B0604030504040204" pitchFamily="50" charset="-128"/>
                <a:ea typeface="メイリオ" panose="020B0604030504040204" pitchFamily="50" charset="-128"/>
              </a:rPr>
              <a:t>共通管理者）</a:t>
            </a:r>
            <a:endParaRPr kumimoji="1" lang="ja-JP" altLang="en-US" sz="1400" b="1">
              <a:latin typeface="メイリオ" panose="020B0604030504040204" pitchFamily="50" charset="-128"/>
              <a:ea typeface="メイリオ" panose="020B0604030504040204" pitchFamily="50" charset="-128"/>
            </a:endParaRPr>
          </a:p>
        </p:txBody>
      </p:sp>
      <p:pic>
        <p:nvPicPr>
          <p:cNvPr id="28" name="図 27">
            <a:extLst>
              <a:ext uri="{FF2B5EF4-FFF2-40B4-BE49-F238E27FC236}">
                <a16:creationId xmlns:a16="http://schemas.microsoft.com/office/drawing/2014/main" id="{7749C9DD-1DB5-467F-AF10-6F7F01DE0C1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73578" y="3207406"/>
            <a:ext cx="4570607" cy="2639048"/>
          </a:xfrm>
          <a:prstGeom prst="rect">
            <a:avLst/>
          </a:prstGeom>
        </p:spPr>
      </p:pic>
      <p:pic>
        <p:nvPicPr>
          <p:cNvPr id="30" name="図 29">
            <a:extLst>
              <a:ext uri="{FF2B5EF4-FFF2-40B4-BE49-F238E27FC236}">
                <a16:creationId xmlns:a16="http://schemas.microsoft.com/office/drawing/2014/main" id="{FB7514C3-5C9C-40E5-92E8-E5F7789C38D5}"/>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16095" y="3495152"/>
            <a:ext cx="1293879" cy="2317773"/>
          </a:xfrm>
          <a:prstGeom prst="rect">
            <a:avLst/>
          </a:prstGeom>
        </p:spPr>
      </p:pic>
      <p:sp>
        <p:nvSpPr>
          <p:cNvPr id="31" name="テキスト ボックス 30">
            <a:extLst>
              <a:ext uri="{FF2B5EF4-FFF2-40B4-BE49-F238E27FC236}">
                <a16:creationId xmlns:a16="http://schemas.microsoft.com/office/drawing/2014/main" id="{D314605F-F2C7-4315-8346-856DC311C741}"/>
              </a:ext>
              <a:ext uri="{C183D7F6-B498-43B3-948B-1728B52AA6E4}">
                <adec:decorative xmlns:adec="http://schemas.microsoft.com/office/drawing/2017/decorative" val="1"/>
              </a:ext>
            </a:extLst>
          </p:cNvPr>
          <p:cNvSpPr txBox="1"/>
          <p:nvPr/>
        </p:nvSpPr>
        <p:spPr>
          <a:xfrm>
            <a:off x="1416095" y="3290567"/>
            <a:ext cx="1252191" cy="307777"/>
          </a:xfrm>
          <a:prstGeom prst="rect">
            <a:avLst/>
          </a:prstGeom>
          <a:noFill/>
        </p:spPr>
        <p:txBody>
          <a:bodyPr wrap="square" rtlCol="0">
            <a:spAutoFit/>
          </a:bodyPr>
          <a:lstStyle/>
          <a:p>
            <a:r>
              <a:rPr lang="ja-JP" altLang="en-US" sz="1400" b="1" i="0">
                <a:solidFill>
                  <a:srgbClr val="333333"/>
                </a:solidFill>
                <a:effectLst/>
                <a:latin typeface="メイリオ" panose="020B0604030504040204" pitchFamily="50" charset="-128"/>
                <a:ea typeface="メイリオ" panose="020B0604030504040204" pitchFamily="50" charset="-128"/>
              </a:rPr>
              <a:t>組織の管理者</a:t>
            </a:r>
            <a:endParaRPr kumimoji="1" lang="ja-JP" altLang="en-US" sz="1400" b="1">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3EFDEC81-56E6-4B6D-87A0-E0CC35426D66}"/>
              </a:ext>
              <a:ext uri="{C183D7F6-B498-43B3-948B-1728B52AA6E4}">
                <adec:decorative xmlns:adec="http://schemas.microsoft.com/office/drawing/2017/decorative" val="1"/>
              </a:ext>
            </a:extLst>
          </p:cNvPr>
          <p:cNvSpPr txBox="1"/>
          <p:nvPr/>
        </p:nvSpPr>
        <p:spPr>
          <a:xfrm>
            <a:off x="1457783" y="5659036"/>
            <a:ext cx="1252191" cy="307777"/>
          </a:xfrm>
          <a:prstGeom prst="rect">
            <a:avLst/>
          </a:prstGeom>
          <a:noFill/>
        </p:spPr>
        <p:txBody>
          <a:bodyPr wrap="square" rtlCol="0">
            <a:spAutoFit/>
          </a:bodyPr>
          <a:lstStyle/>
          <a:p>
            <a:r>
              <a:rPr lang="ja-JP" altLang="en-US" sz="1400" b="1" i="0">
                <a:solidFill>
                  <a:srgbClr val="333333"/>
                </a:solidFill>
                <a:effectLst/>
                <a:latin typeface="メイリオ" panose="020B0604030504040204" pitchFamily="50" charset="-128"/>
                <a:ea typeface="メイリオ" panose="020B0604030504040204" pitchFamily="50" charset="-128"/>
              </a:rPr>
              <a:t>組織の管理</a:t>
            </a:r>
            <a:endParaRPr kumimoji="1" lang="ja-JP" altLang="en-US" sz="1400" b="1">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141B418E-DA88-4674-837D-87FC561C3237}"/>
              </a:ext>
              <a:ext uri="{C183D7F6-B498-43B3-948B-1728B52AA6E4}">
                <adec:decorative xmlns:adec="http://schemas.microsoft.com/office/drawing/2017/decorative" val="1"/>
              </a:ext>
            </a:extLst>
          </p:cNvPr>
          <p:cNvSpPr txBox="1"/>
          <p:nvPr/>
        </p:nvSpPr>
        <p:spPr>
          <a:xfrm>
            <a:off x="1396018" y="5112735"/>
            <a:ext cx="983128" cy="550151"/>
          </a:xfrm>
          <a:prstGeom prst="rect">
            <a:avLst/>
          </a:prstGeom>
          <a:noFill/>
        </p:spPr>
        <p:txBody>
          <a:bodyPr wrap="square" rtlCol="0">
            <a:spAutoFit/>
          </a:bodyPr>
          <a:lstStyle/>
          <a:p>
            <a:pPr algn="ctr">
              <a:lnSpc>
                <a:spcPct val="150000"/>
              </a:lnSpc>
            </a:pPr>
            <a:endParaRPr kumimoji="1" lang="en-US" altLang="ja-JP" sz="200" b="1">
              <a:latin typeface="メイリオ" panose="020B0604030504040204" pitchFamily="50" charset="-128"/>
              <a:ea typeface="メイリオ" panose="020B0604030504040204" pitchFamily="50" charset="-128"/>
            </a:endParaRPr>
          </a:p>
          <a:p>
            <a:pPr algn="ctr"/>
            <a:r>
              <a:rPr kumimoji="1" lang="ja-JP" altLang="en-US" sz="1200" b="1">
                <a:latin typeface="メイリオ" panose="020B0604030504040204" pitchFamily="50" charset="-128"/>
                <a:ea typeface="メイリオ" panose="020B0604030504040204" pitchFamily="50" charset="-128"/>
              </a:rPr>
              <a:t>組織の</a:t>
            </a:r>
            <a:endParaRPr kumimoji="1" lang="en-US" altLang="ja-JP" sz="1200" b="1">
              <a:latin typeface="メイリオ" panose="020B0604030504040204" pitchFamily="50" charset="-128"/>
              <a:ea typeface="メイリオ" panose="020B0604030504040204" pitchFamily="50" charset="-128"/>
            </a:endParaRPr>
          </a:p>
          <a:p>
            <a:pPr algn="ctr"/>
            <a:r>
              <a:rPr kumimoji="1" lang="ja-JP" altLang="en-US" sz="1200" b="1">
                <a:latin typeface="メイリオ" panose="020B0604030504040204" pitchFamily="50" charset="-128"/>
                <a:ea typeface="メイリオ" panose="020B0604030504040204" pitchFamily="50" charset="-128"/>
              </a:rPr>
              <a:t>運用管理者</a:t>
            </a:r>
            <a:endParaRPr kumimoji="1" lang="en-US" altLang="ja-JP" sz="1200" b="1">
              <a:latin typeface="メイリオ" panose="020B0604030504040204" pitchFamily="50" charset="-128"/>
              <a:ea typeface="メイリオ" panose="020B0604030504040204" pitchFamily="50" charset="-128"/>
            </a:endParaRPr>
          </a:p>
          <a:p>
            <a:pPr algn="ctr">
              <a:lnSpc>
                <a:spcPct val="150000"/>
              </a:lnSpc>
            </a:pPr>
            <a:endParaRPr kumimoji="1" lang="ja-JP" altLang="en-US" sz="200" b="1">
              <a:latin typeface="メイリオ" panose="020B0604030504040204" pitchFamily="50" charset="-128"/>
              <a:ea typeface="メイリオ" panose="020B0604030504040204" pitchFamily="50" charset="-128"/>
            </a:endParaRPr>
          </a:p>
        </p:txBody>
      </p:sp>
      <p:sp>
        <p:nvSpPr>
          <p:cNvPr id="34" name="矢印: 下 33">
            <a:extLst>
              <a:ext uri="{FF2B5EF4-FFF2-40B4-BE49-F238E27FC236}">
                <a16:creationId xmlns:a16="http://schemas.microsoft.com/office/drawing/2014/main" id="{2579F854-BBA1-4BA7-9393-BC33BBB0B108}"/>
              </a:ext>
              <a:ext uri="{C183D7F6-B498-43B3-948B-1728B52AA6E4}">
                <adec:decorative xmlns:adec="http://schemas.microsoft.com/office/drawing/2017/decorative" val="1"/>
              </a:ext>
            </a:extLst>
          </p:cNvPr>
          <p:cNvSpPr/>
          <p:nvPr/>
        </p:nvSpPr>
        <p:spPr>
          <a:xfrm>
            <a:off x="2301855" y="4274515"/>
            <a:ext cx="193963" cy="421496"/>
          </a:xfrm>
          <a:prstGeom prst="downArrow">
            <a:avLst/>
          </a:prstGeom>
          <a:solidFill>
            <a:srgbClr val="0073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E10CCEBE-E2BA-4F2E-BC1F-16DDE564D2F7}"/>
              </a:ext>
              <a:ext uri="{C183D7F6-B498-43B3-948B-1728B52AA6E4}">
                <adec:decorative xmlns:adec="http://schemas.microsoft.com/office/drawing/2017/decorative" val="1"/>
              </a:ext>
            </a:extLst>
          </p:cNvPr>
          <p:cNvSpPr txBox="1"/>
          <p:nvPr/>
        </p:nvSpPr>
        <p:spPr>
          <a:xfrm>
            <a:off x="1425385" y="4319284"/>
            <a:ext cx="1044287" cy="276999"/>
          </a:xfrm>
          <a:prstGeom prst="rect">
            <a:avLst/>
          </a:prstGeom>
          <a:noFill/>
        </p:spPr>
        <p:txBody>
          <a:bodyPr wrap="square" rtlCol="0">
            <a:spAutoFit/>
          </a:bodyPr>
          <a:lstStyle/>
          <a:p>
            <a:r>
              <a:rPr kumimoji="1" lang="ja-JP" altLang="en-US" sz="1200" b="1">
                <a:latin typeface="メイリオ" panose="020B0604030504040204" pitchFamily="50" charset="-128"/>
                <a:ea typeface="メイリオ" panose="020B0604030504040204" pitchFamily="50" charset="-128"/>
              </a:rPr>
              <a:t>任命できる</a:t>
            </a:r>
          </a:p>
        </p:txBody>
      </p:sp>
      <p:grpSp>
        <p:nvGrpSpPr>
          <p:cNvPr id="68" name="グループ化 67">
            <a:extLst>
              <a:ext uri="{FF2B5EF4-FFF2-40B4-BE49-F238E27FC236}">
                <a16:creationId xmlns:a16="http://schemas.microsoft.com/office/drawing/2014/main" id="{9E39FB96-B6F8-470F-B082-F01FEBE2202E}"/>
              </a:ext>
              <a:ext uri="{C183D7F6-B498-43B3-948B-1728B52AA6E4}">
                <adec:decorative xmlns:adec="http://schemas.microsoft.com/office/drawing/2017/decorative" val="1"/>
              </a:ext>
            </a:extLst>
          </p:cNvPr>
          <p:cNvGrpSpPr/>
          <p:nvPr/>
        </p:nvGrpSpPr>
        <p:grpSpPr>
          <a:xfrm>
            <a:off x="3887215" y="3245934"/>
            <a:ext cx="1836822" cy="2720878"/>
            <a:chOff x="3041493" y="3121223"/>
            <a:chExt cx="1836822" cy="2720878"/>
          </a:xfrm>
        </p:grpSpPr>
        <p:pic>
          <p:nvPicPr>
            <p:cNvPr id="37" name="図 36" descr="テキスト&#10;&#10;自動的に生成された説明">
              <a:extLst>
                <a:ext uri="{FF2B5EF4-FFF2-40B4-BE49-F238E27FC236}">
                  <a16:creationId xmlns:a16="http://schemas.microsoft.com/office/drawing/2014/main" id="{E83B968D-3B25-4437-9DDA-D78BB3C2941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32122" y="3226436"/>
              <a:ext cx="1525411" cy="2310224"/>
            </a:xfrm>
            <a:prstGeom prst="rect">
              <a:avLst/>
            </a:prstGeom>
          </p:spPr>
        </p:pic>
        <p:sp>
          <p:nvSpPr>
            <p:cNvPr id="38" name="テキスト ボックス 37">
              <a:extLst>
                <a:ext uri="{FF2B5EF4-FFF2-40B4-BE49-F238E27FC236}">
                  <a16:creationId xmlns:a16="http://schemas.microsoft.com/office/drawing/2014/main" id="{2C115D55-EE4A-457E-896F-3C7D743D33BB}"/>
                </a:ext>
              </a:extLst>
            </p:cNvPr>
            <p:cNvSpPr txBox="1"/>
            <p:nvPr/>
          </p:nvSpPr>
          <p:spPr>
            <a:xfrm>
              <a:off x="3041493" y="3121223"/>
              <a:ext cx="1801076" cy="307777"/>
            </a:xfrm>
            <a:prstGeom prst="rect">
              <a:avLst/>
            </a:prstGeom>
            <a:noFill/>
          </p:spPr>
          <p:txBody>
            <a:bodyPr wrap="square" rtlCol="0">
              <a:spAutoFit/>
            </a:bodyPr>
            <a:lstStyle/>
            <a:p>
              <a:r>
                <a:rPr lang="ja-JP" altLang="en-US" sz="1400" b="1" i="0">
                  <a:solidFill>
                    <a:srgbClr val="333333"/>
                  </a:solidFill>
                  <a:effectLst/>
                  <a:latin typeface="メイリオ" panose="020B0604030504040204" pitchFamily="50" charset="-128"/>
                  <a:ea typeface="メイリオ" panose="020B0604030504040204" pitchFamily="50" charset="-128"/>
                </a:rPr>
                <a:t>基本システム管理者</a:t>
              </a:r>
              <a:endParaRPr kumimoji="1" lang="ja-JP" altLang="en-US" sz="1400" b="1">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CB89F4E5-A0F2-419B-989C-6E202A33142E}"/>
                </a:ext>
              </a:extLst>
            </p:cNvPr>
            <p:cNvSpPr txBox="1"/>
            <p:nvPr/>
          </p:nvSpPr>
          <p:spPr>
            <a:xfrm>
              <a:off x="3077239" y="5534324"/>
              <a:ext cx="1801076" cy="307777"/>
            </a:xfrm>
            <a:prstGeom prst="rect">
              <a:avLst/>
            </a:prstGeom>
            <a:noFill/>
          </p:spPr>
          <p:txBody>
            <a:bodyPr wrap="square" rtlCol="0">
              <a:spAutoFit/>
            </a:bodyPr>
            <a:lstStyle/>
            <a:p>
              <a:r>
                <a:rPr lang="ja-JP" altLang="en-US" sz="1400" b="1" i="0">
                  <a:solidFill>
                    <a:srgbClr val="333333"/>
                  </a:solidFill>
                  <a:effectLst/>
                  <a:latin typeface="メイリオ" panose="020B0604030504040204" pitchFamily="50" charset="-128"/>
                  <a:ea typeface="メイリオ" panose="020B0604030504040204" pitchFamily="50" charset="-128"/>
                </a:rPr>
                <a:t>基本システムの管理</a:t>
              </a:r>
              <a:endParaRPr kumimoji="1" lang="ja-JP" altLang="en-US" sz="1400" b="1">
                <a:latin typeface="メイリオ" panose="020B0604030504040204" pitchFamily="50" charset="-128"/>
                <a:ea typeface="メイリオ" panose="020B0604030504040204" pitchFamily="50" charset="-128"/>
              </a:endParaRPr>
            </a:p>
          </p:txBody>
        </p:sp>
      </p:grpSp>
      <p:pic>
        <p:nvPicPr>
          <p:cNvPr id="45" name="図 44">
            <a:extLst>
              <a:ext uri="{FF2B5EF4-FFF2-40B4-BE49-F238E27FC236}">
                <a16:creationId xmlns:a16="http://schemas.microsoft.com/office/drawing/2014/main" id="{34C6F9D3-7FB2-4FDF-81AB-27053730BAC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145784" y="4879525"/>
            <a:ext cx="466725" cy="476250"/>
          </a:xfrm>
          <a:prstGeom prst="rect">
            <a:avLst/>
          </a:prstGeom>
        </p:spPr>
      </p:pic>
      <p:cxnSp>
        <p:nvCxnSpPr>
          <p:cNvPr id="49" name="コネクタ: 曲線 48">
            <a:extLst>
              <a:ext uri="{FF2B5EF4-FFF2-40B4-BE49-F238E27FC236}">
                <a16:creationId xmlns:a16="http://schemas.microsoft.com/office/drawing/2014/main" id="{0E2D798A-61D3-4CC5-BBDF-0B082F021C4F}"/>
              </a:ext>
              <a:ext uri="{C183D7F6-B498-43B3-948B-1728B52AA6E4}">
                <adec:decorative xmlns:adec="http://schemas.microsoft.com/office/drawing/2017/decorative" val="1"/>
              </a:ext>
            </a:extLst>
          </p:cNvPr>
          <p:cNvCxnSpPr>
            <a:cxnSpLocks/>
            <a:stCxn id="23" idx="3"/>
            <a:endCxn id="28" idx="0"/>
          </p:cNvCxnSpPr>
          <p:nvPr/>
        </p:nvCxnSpPr>
        <p:spPr>
          <a:xfrm>
            <a:off x="3643391" y="2297971"/>
            <a:ext cx="4315491" cy="909435"/>
          </a:xfrm>
          <a:prstGeom prst="curvedConnector2">
            <a:avLst/>
          </a:prstGeom>
          <a:ln w="92075">
            <a:solidFill>
              <a:srgbClr val="0073BC"/>
            </a:solidFill>
            <a:tailEnd type="triangle"/>
          </a:ln>
        </p:spPr>
        <p:style>
          <a:lnRef idx="1">
            <a:schemeClr val="accent2"/>
          </a:lnRef>
          <a:fillRef idx="0">
            <a:schemeClr val="accent2"/>
          </a:fillRef>
          <a:effectRef idx="0">
            <a:schemeClr val="accent2"/>
          </a:effectRef>
          <a:fontRef idx="minor">
            <a:schemeClr val="tx1"/>
          </a:fontRef>
        </p:style>
      </p:cxnSp>
      <p:cxnSp>
        <p:nvCxnSpPr>
          <p:cNvPr id="52" name="コネクタ: 曲線 51">
            <a:extLst>
              <a:ext uri="{FF2B5EF4-FFF2-40B4-BE49-F238E27FC236}">
                <a16:creationId xmlns:a16="http://schemas.microsoft.com/office/drawing/2014/main" id="{E11F91B5-AE01-4638-8561-46937C6D5AC3}"/>
              </a:ext>
              <a:ext uri="{C183D7F6-B498-43B3-948B-1728B52AA6E4}">
                <adec:decorative xmlns:adec="http://schemas.microsoft.com/office/drawing/2017/decorative" val="1"/>
              </a:ext>
            </a:extLst>
          </p:cNvPr>
          <p:cNvCxnSpPr>
            <a:cxnSpLocks/>
            <a:stCxn id="23" idx="3"/>
            <a:endCxn id="38" idx="0"/>
          </p:cNvCxnSpPr>
          <p:nvPr/>
        </p:nvCxnSpPr>
        <p:spPr>
          <a:xfrm>
            <a:off x="3643391" y="2297971"/>
            <a:ext cx="1144362" cy="947963"/>
          </a:xfrm>
          <a:prstGeom prst="curvedConnector2">
            <a:avLst/>
          </a:prstGeom>
          <a:ln w="92075">
            <a:solidFill>
              <a:srgbClr val="0073BC"/>
            </a:solidFill>
            <a:tailEnd type="triangle"/>
          </a:ln>
        </p:spPr>
        <p:style>
          <a:lnRef idx="1">
            <a:schemeClr val="accent2"/>
          </a:lnRef>
          <a:fillRef idx="0">
            <a:schemeClr val="accent2"/>
          </a:fillRef>
          <a:effectRef idx="0">
            <a:schemeClr val="accent2"/>
          </a:effectRef>
          <a:fontRef idx="minor">
            <a:schemeClr val="tx1"/>
          </a:fontRef>
        </p:style>
      </p:cxnSp>
      <p:cxnSp>
        <p:nvCxnSpPr>
          <p:cNvPr id="58" name="コネクタ: 曲線 57">
            <a:extLst>
              <a:ext uri="{FF2B5EF4-FFF2-40B4-BE49-F238E27FC236}">
                <a16:creationId xmlns:a16="http://schemas.microsoft.com/office/drawing/2014/main" id="{CA726E85-AE8F-4D44-8AEE-1F7A410B3178}"/>
              </a:ext>
              <a:ext uri="{C183D7F6-B498-43B3-948B-1728B52AA6E4}">
                <adec:decorative xmlns:adec="http://schemas.microsoft.com/office/drawing/2017/decorative" val="1"/>
              </a:ext>
            </a:extLst>
          </p:cNvPr>
          <p:cNvCxnSpPr>
            <a:cxnSpLocks/>
            <a:stCxn id="23" idx="1"/>
            <a:endCxn id="31" idx="0"/>
          </p:cNvCxnSpPr>
          <p:nvPr/>
        </p:nvCxnSpPr>
        <p:spPr>
          <a:xfrm rot="10800000" flipV="1">
            <a:off x="2042191" y="2297971"/>
            <a:ext cx="877842" cy="992596"/>
          </a:xfrm>
          <a:prstGeom prst="curvedConnector2">
            <a:avLst/>
          </a:prstGeom>
          <a:ln w="92075">
            <a:solidFill>
              <a:srgbClr val="0073BC"/>
            </a:solidFill>
            <a:tailEnd type="triangle"/>
          </a:ln>
        </p:spPr>
        <p:style>
          <a:lnRef idx="1">
            <a:schemeClr val="accent2"/>
          </a:lnRef>
          <a:fillRef idx="0">
            <a:schemeClr val="accent2"/>
          </a:fillRef>
          <a:effectRef idx="0">
            <a:schemeClr val="accent2"/>
          </a:effectRef>
          <a:fontRef idx="minor">
            <a:schemeClr val="tx1"/>
          </a:fontRef>
        </p:style>
      </p:cxnSp>
      <p:pic>
        <p:nvPicPr>
          <p:cNvPr id="23" name="図 22">
            <a:extLst>
              <a:ext uri="{FF2B5EF4-FFF2-40B4-BE49-F238E27FC236}">
                <a16:creationId xmlns:a16="http://schemas.microsoft.com/office/drawing/2014/main" id="{E985A777-0786-4CBD-97C2-724FAB34C07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20033" y="1923820"/>
            <a:ext cx="723358" cy="748301"/>
          </a:xfrm>
          <a:prstGeom prst="rect">
            <a:avLst/>
          </a:prstGeom>
        </p:spPr>
      </p:pic>
      <p:sp>
        <p:nvSpPr>
          <p:cNvPr id="40" name="テキスト ボックス 39">
            <a:extLst>
              <a:ext uri="{FF2B5EF4-FFF2-40B4-BE49-F238E27FC236}">
                <a16:creationId xmlns:a16="http://schemas.microsoft.com/office/drawing/2014/main" id="{7567E1AE-DCED-4170-8001-A03F30BB5EDC}"/>
              </a:ext>
              <a:ext uri="{C183D7F6-B498-43B3-948B-1728B52AA6E4}">
                <adec:decorative xmlns:adec="http://schemas.microsoft.com/office/drawing/2017/decorative" val="1"/>
              </a:ext>
            </a:extLst>
          </p:cNvPr>
          <p:cNvSpPr txBox="1"/>
          <p:nvPr/>
        </p:nvSpPr>
        <p:spPr>
          <a:xfrm>
            <a:off x="1476348" y="1514566"/>
            <a:ext cx="1382315" cy="523220"/>
          </a:xfrm>
          <a:prstGeom prst="rect">
            <a:avLst/>
          </a:prstGeom>
          <a:noFill/>
        </p:spPr>
        <p:txBody>
          <a:bodyPr wrap="square" rtlCol="0">
            <a:spAutoFit/>
          </a:bodyPr>
          <a:lstStyle/>
          <a:p>
            <a:r>
              <a:rPr kumimoji="1" lang="en-US" altLang="ja-JP" sz="1400" b="1" i="0" kern="1200">
                <a:solidFill>
                  <a:schemeClr val="dk1"/>
                </a:solidFill>
                <a:effectLst/>
                <a:latin typeface="メイリオ" panose="020B0604030504040204" pitchFamily="50" charset="-128"/>
                <a:ea typeface="メイリオ" panose="020B0604030504040204" pitchFamily="50" charset="-128"/>
              </a:rPr>
              <a:t>cybozu.com</a:t>
            </a:r>
            <a:r>
              <a:rPr kumimoji="1" lang="ja-JP" altLang="en-US" sz="1400" b="1" i="0" kern="1200">
                <a:solidFill>
                  <a:schemeClr val="dk1"/>
                </a:solidFill>
                <a:effectLst/>
                <a:latin typeface="メイリオ" panose="020B0604030504040204" pitchFamily="50" charset="-128"/>
                <a:ea typeface="メイリオ" panose="020B0604030504040204" pitchFamily="50" charset="-128"/>
              </a:rPr>
              <a:t>共通管理者</a:t>
            </a:r>
            <a:endParaRPr kumimoji="1" lang="ja-JP" altLang="en-US" sz="1400" b="1">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FC6ECDF5-92CB-428A-842C-3B07B3BE578D}"/>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76348" y="1029296"/>
            <a:ext cx="1262477" cy="286230"/>
          </a:xfrm>
          <a:prstGeom prst="rect">
            <a:avLst/>
          </a:prstGeom>
        </p:spPr>
      </p:pic>
      <p:sp>
        <p:nvSpPr>
          <p:cNvPr id="36" name="正方形/長方形 35">
            <a:extLst>
              <a:ext uri="{FF2B5EF4-FFF2-40B4-BE49-F238E27FC236}">
                <a16:creationId xmlns:a16="http://schemas.microsoft.com/office/drawing/2014/main" id="{B6AF229F-3252-3748-B08F-706A4DCA8E7C}"/>
              </a:ext>
              <a:ext uri="{C183D7F6-B498-43B3-948B-1728B52AA6E4}">
                <adec:decorative xmlns:adec="http://schemas.microsoft.com/office/drawing/2017/decorative" val="1"/>
              </a:ext>
            </a:extLst>
          </p:cNvPr>
          <p:cNvSpPr/>
          <p:nvPr/>
        </p:nvSpPr>
        <p:spPr>
          <a:xfrm>
            <a:off x="1398118" y="3300996"/>
            <a:ext cx="1340707"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E719F5C-34D7-FA46-94F4-33EB3AA359FB}"/>
              </a:ext>
              <a:ext uri="{C183D7F6-B498-43B3-948B-1728B52AA6E4}">
                <adec:decorative xmlns:adec="http://schemas.microsoft.com/office/drawing/2017/decorative" val="1"/>
              </a:ext>
            </a:extLst>
          </p:cNvPr>
          <p:cNvSpPr/>
          <p:nvPr/>
        </p:nvSpPr>
        <p:spPr>
          <a:xfrm>
            <a:off x="3854834" y="3245934"/>
            <a:ext cx="1869203"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86BC0C06-543F-3D48-B839-6D6CD20A129E}"/>
              </a:ext>
              <a:ext uri="{C183D7F6-B498-43B3-948B-1728B52AA6E4}">
                <adec:decorative xmlns:adec="http://schemas.microsoft.com/office/drawing/2017/decorative" val="1"/>
              </a:ext>
            </a:extLst>
          </p:cNvPr>
          <p:cNvSpPr/>
          <p:nvPr/>
        </p:nvSpPr>
        <p:spPr>
          <a:xfrm>
            <a:off x="7404249" y="3195917"/>
            <a:ext cx="2051250" cy="2769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3F6CE1DE-3CA4-C94D-91C3-97723A47A146}"/>
              </a:ext>
              <a:ext uri="{C183D7F6-B498-43B3-948B-1728B52AA6E4}">
                <adec:decorative xmlns:adec="http://schemas.microsoft.com/office/drawing/2017/decorative" val="1"/>
              </a:ext>
            </a:extLst>
          </p:cNvPr>
          <p:cNvSpPr/>
          <p:nvPr/>
        </p:nvSpPr>
        <p:spPr>
          <a:xfrm>
            <a:off x="5724038" y="4938916"/>
            <a:ext cx="757150" cy="476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443DCE9C-7338-F14B-A705-2C7A920844C9}"/>
              </a:ext>
              <a:ext uri="{C183D7F6-B498-43B3-948B-1728B52AA6E4}">
                <adec:decorative xmlns:adec="http://schemas.microsoft.com/office/drawing/2017/decorative" val="1"/>
              </a:ext>
            </a:extLst>
          </p:cNvPr>
          <p:cNvSpPr/>
          <p:nvPr/>
        </p:nvSpPr>
        <p:spPr>
          <a:xfrm>
            <a:off x="7006178" y="4938916"/>
            <a:ext cx="952704" cy="47625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C8F3CFF-03C3-E148-902A-3B8CC73C2085}"/>
              </a:ext>
              <a:ext uri="{C183D7F6-B498-43B3-948B-1728B52AA6E4}">
                <adec:decorative xmlns:adec="http://schemas.microsoft.com/office/drawing/2017/decorative" val="1"/>
              </a:ext>
            </a:extLst>
          </p:cNvPr>
          <p:cNvSpPr txBox="1"/>
          <p:nvPr/>
        </p:nvSpPr>
        <p:spPr>
          <a:xfrm>
            <a:off x="1071423" y="837347"/>
            <a:ext cx="2396243" cy="276999"/>
          </a:xfrm>
          <a:prstGeom prst="rect">
            <a:avLst/>
          </a:prstGeom>
          <a:noFill/>
        </p:spPr>
        <p:txBody>
          <a:bodyPr wrap="square" rtlCol="0">
            <a:spAutoFit/>
          </a:bodyPr>
          <a:lstStyle/>
          <a:p>
            <a:r>
              <a:rPr kumimoji="1" lang="ja-JP" altLang="en-US" sz="1200"/>
              <a:t>サイボウズのクラウド基盤全体</a:t>
            </a:r>
          </a:p>
        </p:txBody>
      </p:sp>
      <p:pic>
        <p:nvPicPr>
          <p:cNvPr id="9" name="図 8">
            <a:extLst>
              <a:ext uri="{FF2B5EF4-FFF2-40B4-BE49-F238E27FC236}">
                <a16:creationId xmlns:a16="http://schemas.microsoft.com/office/drawing/2014/main" id="{FE28C644-28B9-F64F-9040-8C57B08E42F6}"/>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88833" y="902112"/>
            <a:ext cx="1254805" cy="424511"/>
          </a:xfrm>
          <a:prstGeom prst="rect">
            <a:avLst/>
          </a:prstGeom>
        </p:spPr>
      </p:pic>
      <p:sp>
        <p:nvSpPr>
          <p:cNvPr id="46" name="正方形/長方形 45">
            <a:extLst>
              <a:ext uri="{FF2B5EF4-FFF2-40B4-BE49-F238E27FC236}">
                <a16:creationId xmlns:a16="http://schemas.microsoft.com/office/drawing/2014/main" id="{BB1AAC82-7A67-47F0-A3DA-ED46F1CEEA07}"/>
              </a:ext>
              <a:ext uri="{C183D7F6-B498-43B3-948B-1728B52AA6E4}">
                <adec:decorative xmlns:adec="http://schemas.microsoft.com/office/drawing/2017/decorative" val="1"/>
              </a:ext>
            </a:extLst>
          </p:cNvPr>
          <p:cNvSpPr/>
          <p:nvPr/>
        </p:nvSpPr>
        <p:spPr>
          <a:xfrm>
            <a:off x="1462137" y="5105309"/>
            <a:ext cx="839717" cy="48367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239703"/>
      </p:ext>
    </p:extLst>
  </p:cSld>
  <p:clrMapOvr>
    <a:masterClrMapping/>
  </p:clrMapOvr>
</p:sld>
</file>

<file path=ppt/theme/theme1.xml><?xml version="1.0" encoding="utf-8"?>
<a:theme xmlns:a="http://schemas.openxmlformats.org/drawingml/2006/main" name="Garoonテンプレート_16_9_20200923">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accent2"/>
          </a:solidFill>
        </a:ln>
      </a:spPr>
      <a:bodyPr/>
      <a:lstStyle/>
      <a:style>
        <a:lnRef idx="1">
          <a:schemeClr val="accent2"/>
        </a:lnRef>
        <a:fillRef idx="0">
          <a:schemeClr val="accent2"/>
        </a:fillRef>
        <a:effectRef idx="0">
          <a:schemeClr val="accent2"/>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06AE9C040CCD3499E0880E8C4CD0694" ma:contentTypeVersion="11" ma:contentTypeDescription="新しいドキュメントを作成します。" ma:contentTypeScope="" ma:versionID="233927c9088f594c15fc9c633505d3ea">
  <xsd:schema xmlns:xsd="http://www.w3.org/2001/XMLSchema" xmlns:xs="http://www.w3.org/2001/XMLSchema" xmlns:p="http://schemas.microsoft.com/office/2006/metadata/properties" xmlns:ns2="9a749bd9-4249-4213-9bd2-103ed03e98a6" xmlns:ns3="5339ad34-89ec-4261-99c6-c8d999a05686" targetNamespace="http://schemas.microsoft.com/office/2006/metadata/properties" ma:root="true" ma:fieldsID="1241793facd7cf67db367f44d6922459" ns2:_="" ns3:_="">
    <xsd:import namespace="9a749bd9-4249-4213-9bd2-103ed03e98a6"/>
    <xsd:import namespace="5339ad34-89ec-4261-99c6-c8d999a056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_x30e1__x30e2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49bd9-4249-4213-9bd2-103ed03e98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x30e1__x30e2_" ma:index="18" nillable="true" ma:displayName="メモ" ma:format="Dropdown" ma:internalName="_x30e1__x30e2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9ad34-89ec-4261-99c6-c8d999a0568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967208d-70e4-46b6-a0cf-9067f1e3fdf6}" ma:internalName="TaxCatchAll" ma:showField="CatchAllData" ma:web="5339ad34-89ec-4261-99c6-c8d999a056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30e1__x30e2_ xmlns="9a749bd9-4249-4213-9bd2-103ed03e98a6">P.18
* 組織の所属ユーザー→メンバー
* 子組織の追加や所属ユーザー→メンバー
* 組織の所属ユーザー→メンバー
P.19
* 組織の所属ユーザー→メンバー（同じ文章2箇所）
* 組織に未所属のユーザー→メンバー
* 未所属ユーザーを事前に→メンバー
* 未所属ユーザー（赤字）→メンバー</_x30e1__x30e2_>
    <TaxCatchAll xmlns="5339ad34-89ec-4261-99c6-c8d999a05686" xsi:nil="true"/>
    <lcf76f155ced4ddcb4097134ff3c332f xmlns="9a749bd9-4249-4213-9bd2-103ed03e98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049457-377B-4229-B1EA-788DEDD27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49bd9-4249-4213-9bd2-103ed03e98a6"/>
    <ds:schemaRef ds:uri="5339ad34-89ec-4261-99c6-c8d999a056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9F0762-BE34-4FD5-976D-5FE572CA342E}">
  <ds:schemaRefs>
    <ds:schemaRef ds:uri="http://schemas.microsoft.com/sharepoint/v3/contenttype/forms"/>
  </ds:schemaRefs>
</ds:datastoreItem>
</file>

<file path=customXml/itemProps3.xml><?xml version="1.0" encoding="utf-8"?>
<ds:datastoreItem xmlns:ds="http://schemas.openxmlformats.org/officeDocument/2006/customXml" ds:itemID="{A05FCCC1-BAF5-46B5-BA8C-9B2A2166FF95}">
  <ds:schemaRefs>
    <ds:schemaRef ds:uri="5339ad34-89ec-4261-99c6-c8d999a05686"/>
    <ds:schemaRef ds:uri="9a749bd9-4249-4213-9bd2-103ed03e98a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Garoonテンプレート_16_9_20200923</Template>
  <TotalTime>2</TotalTime>
  <Words>4874</Words>
  <Application>Microsoft Macintosh PowerPoint</Application>
  <PresentationFormat>ワイド画面</PresentationFormat>
  <Paragraphs>612</Paragraphs>
  <Slides>36</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36</vt:i4>
      </vt:variant>
    </vt:vector>
  </HeadingPairs>
  <TitlesOfParts>
    <vt:vector size="47" baseType="lpstr">
      <vt:lpstr>Hiragino Kaku Gothic Pro</vt:lpstr>
      <vt:lpstr>メイリオ</vt:lpstr>
      <vt:lpstr>メイリオ</vt:lpstr>
      <vt:lpstr>游ゴシック</vt:lpstr>
      <vt:lpstr>游ゴシック</vt:lpstr>
      <vt:lpstr>Yu Gothic Medium</vt:lpstr>
      <vt:lpstr>Arial</vt:lpstr>
      <vt:lpstr>Calibri</vt:lpstr>
      <vt:lpstr>Calibri Light</vt:lpstr>
      <vt:lpstr>Wingdings</vt:lpstr>
      <vt:lpstr>Garoonテンプレート_16_9_20200923</vt:lpstr>
      <vt:lpstr>Garoon管理者権限説明資料</vt:lpstr>
      <vt:lpstr>本資料について</vt:lpstr>
      <vt:lpstr>本文書の取り扱いと商標について</vt:lpstr>
      <vt:lpstr>目次</vt:lpstr>
      <vt:lpstr>1.Garoon管理者の種類と権限</vt:lpstr>
      <vt:lpstr>パッケージ版 Garoonの管理権限の種類と役割</vt:lpstr>
      <vt:lpstr>パッケージ版 Garoonの管理権限の種類と役割 イメージ</vt:lpstr>
      <vt:lpstr>クラウド版 Garoonの管理権限の種類と役割</vt:lpstr>
      <vt:lpstr>クラウド版 Garoonの管理権限の種類と役割 イメージ</vt:lpstr>
      <vt:lpstr>2.システム管理者・cybozu.com共通管理者</vt:lpstr>
      <vt:lpstr>パッケージ版のシステム管理者</vt:lpstr>
      <vt:lpstr>クラウド版のシステム管理者（＝cybozu.com共通管理者）</vt:lpstr>
      <vt:lpstr>クラウド版のシステム管理者（＝cybozu.com共通管理者） が管理できる項目</vt:lpstr>
      <vt:lpstr>3.基本システム管理者</vt:lpstr>
      <vt:lpstr>パッケージ版の基本システム管理者</vt:lpstr>
      <vt:lpstr>クラウド版の基本システム管理者</vt:lpstr>
      <vt:lpstr>4.組織の運用管理者</vt:lpstr>
      <vt:lpstr>パッケージ版の組織の運用管理者</vt:lpstr>
      <vt:lpstr>クラウド版の組織の運用管理者</vt:lpstr>
      <vt:lpstr>5.アプリケーション管理者</vt:lpstr>
      <vt:lpstr>アプリケーション管理者</vt:lpstr>
      <vt:lpstr>6.アプリケーションの運用管理者</vt:lpstr>
      <vt:lpstr>アプリケーションの運用管理者</vt:lpstr>
      <vt:lpstr>アプリケーションの運用管理者 –ポータル–</vt:lpstr>
      <vt:lpstr>アプリケーションの運用管理者 –ポートレットグループ–</vt:lpstr>
      <vt:lpstr>アプリケーションの運用管理者 –リンク集–</vt:lpstr>
      <vt:lpstr>アプリケーションの運用管理者 –スケジュール–</vt:lpstr>
      <vt:lpstr>アプリケーションの運用管理者 –掲示板–</vt:lpstr>
      <vt:lpstr>アプリケーションの運用管理者 –ファイル管理–</vt:lpstr>
      <vt:lpstr>アプリケーションの運用管理者 –アドレス帳–</vt:lpstr>
      <vt:lpstr>アプリケーションの運用管理者 –ワークフロー–</vt:lpstr>
      <vt:lpstr>アプリケーションの運用管理者 –マルチレポート–</vt:lpstr>
      <vt:lpstr>7.参考</vt:lpstr>
      <vt:lpstr>ワークフローの権限移譲事例</vt:lpstr>
      <vt:lpstr>ファイル管理の権限移譲事例</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Garoon</dc:title>
  <dc:creator>Megumi Tada (多田 恵)</dc:creator>
  <cp:lastModifiedBy>youme-kkk</cp:lastModifiedBy>
  <cp:revision>10</cp:revision>
  <dcterms:created xsi:type="dcterms:W3CDTF">2021-05-06T07:09:28Z</dcterms:created>
  <dcterms:modified xsi:type="dcterms:W3CDTF">2023-07-03T01:14:11Z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0x010100F06AE9C040CCD3499E0880E8C4CD0694</vt:lpwstr>
  </property>
  <property fmtid="{D5CDD505-2E9C-101B-9397-08002B2CF9AE}" pid="3" name="MediaServiceImageTags">
    <vt:lpwstr/>
  </property>
</Properties>
</file>