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4" r:id="rId4"/>
  </p:sldMasterIdLst>
  <p:notesMasterIdLst>
    <p:notesMasterId r:id="rId62"/>
  </p:notesMasterIdLst>
  <p:handoutMasterIdLst>
    <p:handoutMasterId r:id="rId63"/>
  </p:handoutMasterIdLst>
  <p:sldIdLst>
    <p:sldId id="526" r:id="rId5"/>
    <p:sldId id="778" r:id="rId6"/>
    <p:sldId id="794" r:id="rId7"/>
    <p:sldId id="796" r:id="rId8"/>
    <p:sldId id="572" r:id="rId9"/>
    <p:sldId id="674" r:id="rId10"/>
    <p:sldId id="675" r:id="rId11"/>
    <p:sldId id="795" r:id="rId12"/>
    <p:sldId id="676" r:id="rId13"/>
    <p:sldId id="677" r:id="rId14"/>
    <p:sldId id="804" r:id="rId15"/>
    <p:sldId id="805" r:id="rId16"/>
    <p:sldId id="764" r:id="rId17"/>
    <p:sldId id="679" r:id="rId18"/>
    <p:sldId id="680" r:id="rId19"/>
    <p:sldId id="681" r:id="rId20"/>
    <p:sldId id="736" r:id="rId21"/>
    <p:sldId id="682" r:id="rId22"/>
    <p:sldId id="754" r:id="rId23"/>
    <p:sldId id="798" r:id="rId24"/>
    <p:sldId id="683" r:id="rId25"/>
    <p:sldId id="684" r:id="rId26"/>
    <p:sldId id="773" r:id="rId27"/>
    <p:sldId id="803" r:id="rId28"/>
    <p:sldId id="685" r:id="rId29"/>
    <p:sldId id="687" r:id="rId30"/>
    <p:sldId id="793" r:id="rId31"/>
    <p:sldId id="689" r:id="rId32"/>
    <p:sldId id="691" r:id="rId33"/>
    <p:sldId id="692" r:id="rId34"/>
    <p:sldId id="693" r:id="rId35"/>
    <p:sldId id="765" r:id="rId36"/>
    <p:sldId id="705" r:id="rId37"/>
    <p:sldId id="776" r:id="rId38"/>
    <p:sldId id="777" r:id="rId39"/>
    <p:sldId id="784" r:id="rId40"/>
    <p:sldId id="741" r:id="rId41"/>
    <p:sldId id="742" r:id="rId42"/>
    <p:sldId id="743" r:id="rId43"/>
    <p:sldId id="744" r:id="rId44"/>
    <p:sldId id="745" r:id="rId45"/>
    <p:sldId id="746" r:id="rId46"/>
    <p:sldId id="748" r:id="rId47"/>
    <p:sldId id="749" r:id="rId48"/>
    <p:sldId id="750" r:id="rId49"/>
    <p:sldId id="737" r:id="rId50"/>
    <p:sldId id="792" r:id="rId51"/>
    <p:sldId id="788" r:id="rId52"/>
    <p:sldId id="801" r:id="rId53"/>
    <p:sldId id="766" r:id="rId54"/>
    <p:sldId id="800" r:id="rId55"/>
    <p:sldId id="799" r:id="rId56"/>
    <p:sldId id="767" r:id="rId57"/>
    <p:sldId id="772" r:id="rId58"/>
    <p:sldId id="762" r:id="rId59"/>
    <p:sldId id="761" r:id="rId60"/>
    <p:sldId id="802" r:id="rId61"/>
  </p:sldIdLst>
  <p:sldSz cx="12192000" cy="6858000"/>
  <p:notesSz cx="6735763" cy="9866313"/>
  <p:defaultTextStyle>
    <a:defPPr>
      <a:defRPr lang="ja-JP"/>
    </a:defPPr>
    <a:lvl1pPr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DD"/>
    <a:srgbClr val="108EDF"/>
    <a:srgbClr val="2498E2"/>
    <a:srgbClr val="5DB3E9"/>
    <a:srgbClr val="7DC2EE"/>
    <a:srgbClr val="1849A5"/>
    <a:srgbClr val="E2E8F5"/>
    <a:srgbClr val="003399"/>
    <a:srgbClr val="476BBE"/>
    <a:srgbClr val="71A7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221340-3CA7-037B-3449-AC60A9C89EC2}" v="1" dt="2023-11-14T03:29:28.337"/>
    <p1510:client id="{93DDB3D2-9FD1-18F1-E518-80AED4E05DBF}" v="76" dt="2023-11-21T01:19:24.667"/>
    <p1510:client id="{B634C6BC-EF51-4FC0-9D24-89E96A827F10}" v="2" dt="2023-11-14T03:04:22.473"/>
    <p1510:client id="{B6AB8C28-217F-515A-1593-A9DF36A4D8AD}" v="131" dt="2023-11-14T03:00:32.10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中間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濃色 2 - アクセント 1/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3" autoAdjust="0"/>
    <p:restoredTop sz="95838" autoAdjust="0"/>
  </p:normalViewPr>
  <p:slideViewPr>
    <p:cSldViewPr snapToGrid="0" showGuides="1">
      <p:cViewPr varScale="1">
        <p:scale>
          <a:sx n="108" d="100"/>
          <a:sy n="108" d="100"/>
        </p:scale>
        <p:origin x="534" y="144"/>
      </p:cViewPr>
      <p:guideLst>
        <p:guide orient="horz" pos="2137"/>
        <p:guide pos="3840"/>
      </p:guideLst>
    </p:cSldViewPr>
  </p:slideViewPr>
  <p:outlineViewPr>
    <p:cViewPr>
      <p:scale>
        <a:sx n="33" d="100"/>
        <a:sy n="33" d="100"/>
      </p:scale>
      <p:origin x="0" y="-33197"/>
    </p:cViewPr>
    <p:sldLst>
      <p:sld r:id="rId1" collapse="1"/>
      <p:sld r:id="rId2" collapse="1"/>
    </p:sldLst>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71" d="100"/>
          <a:sy n="71" d="100"/>
        </p:scale>
        <p:origin x="-4240" y="-10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_rels/viewProps.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1"/>
            <a:ext cx="2919413" cy="493713"/>
          </a:xfrm>
          <a:prstGeom prst="rect">
            <a:avLst/>
          </a:prstGeom>
          <a:noFill/>
          <a:ln>
            <a:noFill/>
          </a:ln>
          <a:effectLst/>
        </p:spPr>
        <p:txBody>
          <a:bodyPr vert="horz" wrap="square" lIns="91434" tIns="45717" rIns="91434" bIns="45717" numCol="1" anchor="t" anchorCtr="0" compatLnSpc="1">
            <a:prstTxWarp prst="textNoShape">
              <a:avLst/>
            </a:prstTxWarp>
          </a:bodyPr>
          <a:lstStyle>
            <a:lvl1pPr algn="l" eaLnBrk="1" hangingPunct="1">
              <a:defRPr sz="1200" i="0">
                <a:latin typeface="Arial" pitchFamily="34" charset="0"/>
                <a:ea typeface="メイリオ" pitchFamily="50" charset="-128"/>
                <a:cs typeface="+mn-cs"/>
              </a:defRPr>
            </a:lvl1pPr>
          </a:lstStyle>
          <a:p>
            <a:pPr>
              <a:defRPr/>
            </a:pPr>
            <a:endParaRPr lang="en-US" altLang="ja-JP" dirty="0"/>
          </a:p>
        </p:txBody>
      </p:sp>
      <p:sp>
        <p:nvSpPr>
          <p:cNvPr id="6147" name="Rectangle 3"/>
          <p:cNvSpPr>
            <a:spLocks noGrp="1" noChangeArrowheads="1"/>
          </p:cNvSpPr>
          <p:nvPr>
            <p:ph type="dt" sz="quarter" idx="1"/>
          </p:nvPr>
        </p:nvSpPr>
        <p:spPr bwMode="auto">
          <a:xfrm>
            <a:off x="3814763" y="1"/>
            <a:ext cx="2919412" cy="493713"/>
          </a:xfrm>
          <a:prstGeom prst="rect">
            <a:avLst/>
          </a:prstGeom>
          <a:noFill/>
          <a:ln>
            <a:noFill/>
          </a:ln>
          <a:effectLst/>
        </p:spPr>
        <p:txBody>
          <a:bodyPr vert="horz" wrap="square" lIns="91434" tIns="45717" rIns="91434" bIns="45717" numCol="1" anchor="t" anchorCtr="0" compatLnSpc="1">
            <a:prstTxWarp prst="textNoShape">
              <a:avLst/>
            </a:prstTxWarp>
          </a:bodyPr>
          <a:lstStyle>
            <a:lvl1pPr algn="r" eaLnBrk="1" hangingPunct="1">
              <a:defRPr sz="1200" i="0">
                <a:latin typeface="Arial" pitchFamily="34" charset="0"/>
                <a:ea typeface="メイリオ" pitchFamily="50" charset="-128"/>
                <a:cs typeface="+mn-cs"/>
              </a:defRPr>
            </a:lvl1pPr>
          </a:lstStyle>
          <a:p>
            <a:pPr>
              <a:defRPr/>
            </a:pPr>
            <a:endParaRPr lang="en-US" altLang="ja-JP" dirty="0"/>
          </a:p>
        </p:txBody>
      </p:sp>
      <p:sp>
        <p:nvSpPr>
          <p:cNvPr id="6148" name="Rectangle 4"/>
          <p:cNvSpPr>
            <a:spLocks noGrp="1" noChangeArrowheads="1"/>
          </p:cNvSpPr>
          <p:nvPr>
            <p:ph type="ftr" sz="quarter" idx="2"/>
          </p:nvPr>
        </p:nvSpPr>
        <p:spPr bwMode="auto">
          <a:xfrm>
            <a:off x="1" y="9371013"/>
            <a:ext cx="2919413" cy="493712"/>
          </a:xfrm>
          <a:prstGeom prst="rect">
            <a:avLst/>
          </a:prstGeom>
          <a:noFill/>
          <a:ln>
            <a:noFill/>
          </a:ln>
          <a:effectLst/>
        </p:spPr>
        <p:txBody>
          <a:bodyPr vert="horz" wrap="square" lIns="91434" tIns="45717" rIns="91434" bIns="45717" numCol="1" anchor="b" anchorCtr="0" compatLnSpc="1">
            <a:prstTxWarp prst="textNoShape">
              <a:avLst/>
            </a:prstTxWarp>
          </a:bodyPr>
          <a:lstStyle>
            <a:lvl1pPr algn="l" eaLnBrk="1" hangingPunct="1">
              <a:defRPr sz="1200" i="0">
                <a:latin typeface="Arial" pitchFamily="34" charset="0"/>
                <a:ea typeface="メイリオ" pitchFamily="50" charset="-128"/>
                <a:cs typeface="+mn-cs"/>
              </a:defRPr>
            </a:lvl1pPr>
          </a:lstStyle>
          <a:p>
            <a:pPr>
              <a:defRPr/>
            </a:pPr>
            <a:endParaRPr lang="en-US" altLang="ja-JP" dirty="0"/>
          </a:p>
        </p:txBody>
      </p:sp>
      <p:sp>
        <p:nvSpPr>
          <p:cNvPr id="6149" name="Rectangle 5"/>
          <p:cNvSpPr>
            <a:spLocks noGrp="1" noChangeArrowheads="1"/>
          </p:cNvSpPr>
          <p:nvPr>
            <p:ph type="sldNum" sz="quarter" idx="3"/>
          </p:nvPr>
        </p:nvSpPr>
        <p:spPr bwMode="auto">
          <a:xfrm>
            <a:off x="3814763" y="9371013"/>
            <a:ext cx="2919412" cy="493712"/>
          </a:xfrm>
          <a:prstGeom prst="rect">
            <a:avLst/>
          </a:prstGeom>
          <a:noFill/>
          <a:ln>
            <a:noFill/>
          </a:ln>
          <a:effectLst/>
        </p:spPr>
        <p:txBody>
          <a:bodyPr vert="horz" wrap="square" lIns="91434" tIns="45717" rIns="91434" bIns="45717" numCol="1" anchor="b" anchorCtr="0" compatLnSpc="1">
            <a:prstTxWarp prst="textNoShape">
              <a:avLst/>
            </a:prstTxWarp>
          </a:bodyPr>
          <a:lstStyle>
            <a:lvl1pPr algn="r" eaLnBrk="1" hangingPunct="1">
              <a:defRPr sz="1200" i="0">
                <a:ea typeface="メイリオ" panose="020B0604030504040204" pitchFamily="50" charset="-128"/>
                <a:cs typeface="メイリオ" panose="020B0604030504040204" pitchFamily="50" charset="-128"/>
              </a:defRPr>
            </a:lvl1pPr>
          </a:lstStyle>
          <a:p>
            <a:pPr>
              <a:defRPr/>
            </a:pPr>
            <a:fld id="{FCE9C08A-2D7C-4E12-AE23-A4466AFF234E}" type="slidenum">
              <a:rPr lang="en-US" altLang="ja-JP"/>
              <a:pPr>
                <a:defRPr/>
              </a:pPr>
              <a:t>‹#›</a:t>
            </a:fld>
            <a:endParaRPr lang="en-US" altLang="ja-JP" dirty="0"/>
          </a:p>
        </p:txBody>
      </p:sp>
    </p:spTree>
    <p:extLst>
      <p:ext uri="{BB962C8B-B14F-4D97-AF65-F5344CB8AC3E}">
        <p14:creationId xmlns:p14="http://schemas.microsoft.com/office/powerpoint/2010/main" val="36637475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2919413" cy="493713"/>
          </a:xfrm>
          <a:prstGeom prst="rect">
            <a:avLst/>
          </a:prstGeom>
          <a:noFill/>
          <a:ln>
            <a:noFill/>
          </a:ln>
          <a:effectLst/>
        </p:spPr>
        <p:txBody>
          <a:bodyPr vert="horz" wrap="square" lIns="91434" tIns="45717" rIns="91434" bIns="45717" numCol="1" anchor="t" anchorCtr="0" compatLnSpc="1">
            <a:prstTxWarp prst="textNoShape">
              <a:avLst/>
            </a:prstTxWarp>
          </a:bodyPr>
          <a:lstStyle>
            <a:lvl1pPr algn="l" eaLnBrk="1" hangingPunct="1">
              <a:defRPr sz="1200" i="0">
                <a:latin typeface="Arial" pitchFamily="34" charset="0"/>
                <a:ea typeface="メイリオ" pitchFamily="50" charset="-128"/>
                <a:cs typeface="+mn-cs"/>
              </a:defRPr>
            </a:lvl1pPr>
          </a:lstStyle>
          <a:p>
            <a:pPr>
              <a:defRPr/>
            </a:pPr>
            <a:endParaRPr lang="en-US" altLang="ja-JP" dirty="0"/>
          </a:p>
        </p:txBody>
      </p:sp>
      <p:sp>
        <p:nvSpPr>
          <p:cNvPr id="5123" name="Rectangle 3"/>
          <p:cNvSpPr>
            <a:spLocks noGrp="1" noChangeArrowheads="1"/>
          </p:cNvSpPr>
          <p:nvPr>
            <p:ph type="dt" idx="1"/>
          </p:nvPr>
        </p:nvSpPr>
        <p:spPr bwMode="auto">
          <a:xfrm>
            <a:off x="3814763" y="1"/>
            <a:ext cx="2919412" cy="493713"/>
          </a:xfrm>
          <a:prstGeom prst="rect">
            <a:avLst/>
          </a:prstGeom>
          <a:noFill/>
          <a:ln>
            <a:noFill/>
          </a:ln>
          <a:effectLst/>
        </p:spPr>
        <p:txBody>
          <a:bodyPr vert="horz" wrap="square" lIns="91434" tIns="45717" rIns="91434" bIns="45717" numCol="1" anchor="t" anchorCtr="0" compatLnSpc="1">
            <a:prstTxWarp prst="textNoShape">
              <a:avLst/>
            </a:prstTxWarp>
          </a:bodyPr>
          <a:lstStyle>
            <a:lvl1pPr algn="r" eaLnBrk="1" hangingPunct="1">
              <a:defRPr sz="1200" i="0">
                <a:latin typeface="Arial" pitchFamily="34" charset="0"/>
                <a:ea typeface="メイリオ" pitchFamily="50" charset="-128"/>
                <a:cs typeface="+mn-cs"/>
              </a:defRPr>
            </a:lvl1pPr>
          </a:lstStyle>
          <a:p>
            <a:pPr>
              <a:defRPr/>
            </a:pPr>
            <a:endParaRPr lang="en-US" altLang="ja-JP" dirty="0"/>
          </a:p>
        </p:txBody>
      </p:sp>
      <p:sp>
        <p:nvSpPr>
          <p:cNvPr id="17412" name="Rectangle 4"/>
          <p:cNvSpPr>
            <a:spLocks noGrp="1" noRot="1" noChangeAspect="1" noChangeArrowheads="1" noTextEdit="1"/>
          </p:cNvSpPr>
          <p:nvPr>
            <p:ph type="sldImg" idx="2"/>
          </p:nvPr>
        </p:nvSpPr>
        <p:spPr bwMode="auto">
          <a:xfrm>
            <a:off x="79375" y="739775"/>
            <a:ext cx="6577013"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3101" y="4686300"/>
            <a:ext cx="5389563" cy="4440238"/>
          </a:xfrm>
          <a:prstGeom prst="rect">
            <a:avLst/>
          </a:prstGeom>
          <a:noFill/>
          <a:ln>
            <a:noFill/>
          </a:ln>
          <a:effectLst/>
        </p:spPr>
        <p:txBody>
          <a:bodyPr vert="horz" wrap="square" lIns="91434" tIns="45717" rIns="91434" bIns="45717"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p:cNvSpPr>
            <a:spLocks noGrp="1" noChangeArrowheads="1"/>
          </p:cNvSpPr>
          <p:nvPr>
            <p:ph type="ftr" sz="quarter" idx="4"/>
          </p:nvPr>
        </p:nvSpPr>
        <p:spPr bwMode="auto">
          <a:xfrm>
            <a:off x="1" y="9371013"/>
            <a:ext cx="2919413" cy="493712"/>
          </a:xfrm>
          <a:prstGeom prst="rect">
            <a:avLst/>
          </a:prstGeom>
          <a:noFill/>
          <a:ln>
            <a:noFill/>
          </a:ln>
          <a:effectLst/>
        </p:spPr>
        <p:txBody>
          <a:bodyPr vert="horz" wrap="square" lIns="91434" tIns="45717" rIns="91434" bIns="45717" numCol="1" anchor="b" anchorCtr="0" compatLnSpc="1">
            <a:prstTxWarp prst="textNoShape">
              <a:avLst/>
            </a:prstTxWarp>
          </a:bodyPr>
          <a:lstStyle>
            <a:lvl1pPr algn="l" eaLnBrk="1" hangingPunct="1">
              <a:defRPr sz="1200" i="0">
                <a:latin typeface="Arial" pitchFamily="34" charset="0"/>
                <a:ea typeface="メイリオ" pitchFamily="50" charset="-128"/>
                <a:cs typeface="+mn-cs"/>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14763" y="9371013"/>
            <a:ext cx="2919412" cy="493712"/>
          </a:xfrm>
          <a:prstGeom prst="rect">
            <a:avLst/>
          </a:prstGeom>
          <a:noFill/>
          <a:ln>
            <a:noFill/>
          </a:ln>
          <a:effectLst/>
        </p:spPr>
        <p:txBody>
          <a:bodyPr vert="horz" wrap="square" lIns="91434" tIns="45717" rIns="91434" bIns="45717" numCol="1" anchor="b" anchorCtr="0" compatLnSpc="1">
            <a:prstTxWarp prst="textNoShape">
              <a:avLst/>
            </a:prstTxWarp>
          </a:bodyPr>
          <a:lstStyle>
            <a:lvl1pPr algn="r" eaLnBrk="1" hangingPunct="1">
              <a:defRPr sz="1200" i="0">
                <a:ea typeface="メイリオ" panose="020B0604030504040204" pitchFamily="50" charset="-128"/>
                <a:cs typeface="メイリオ" panose="020B0604030504040204" pitchFamily="50" charset="-128"/>
              </a:defRPr>
            </a:lvl1pPr>
          </a:lstStyle>
          <a:p>
            <a:pPr>
              <a:defRPr/>
            </a:pPr>
            <a:fld id="{C2D6E351-A66A-4269-80D8-41B3FD3293C2}" type="slidenum">
              <a:rPr lang="en-US" altLang="ja-JP"/>
              <a:pPr>
                <a:defRPr/>
              </a:pPr>
              <a:t>‹#›</a:t>
            </a:fld>
            <a:endParaRPr lang="en-US" altLang="ja-JP" dirty="0"/>
          </a:p>
        </p:txBody>
      </p:sp>
    </p:spTree>
    <p:extLst>
      <p:ext uri="{BB962C8B-B14F-4D97-AF65-F5344CB8AC3E}">
        <p14:creationId xmlns:p14="http://schemas.microsoft.com/office/powerpoint/2010/main" val="26763264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b"/>
          <a:lstStyle>
            <a:lvl1pPr defTabSz="906463">
              <a:defRPr kumimoji="1" i="1">
                <a:solidFill>
                  <a:schemeClr val="tx1"/>
                </a:solidFill>
                <a:latin typeface="Arial" panose="020B0604020202020204" pitchFamily="34" charset="0"/>
                <a:ea typeface="ＭＳ Ｐゴシック" panose="020B0600070205080204" pitchFamily="50" charset="-128"/>
              </a:defRPr>
            </a:lvl1pPr>
            <a:lvl2pPr marL="742950" indent="-285750" defTabSz="906463">
              <a:defRPr kumimoji="1" i="1">
                <a:solidFill>
                  <a:schemeClr val="tx1"/>
                </a:solidFill>
                <a:latin typeface="Arial" panose="020B0604020202020204" pitchFamily="34" charset="0"/>
                <a:ea typeface="ＭＳ Ｐゴシック" panose="020B0600070205080204" pitchFamily="50" charset="-128"/>
              </a:defRPr>
            </a:lvl2pPr>
            <a:lvl3pPr marL="1143000" indent="-228600" defTabSz="906463">
              <a:defRPr kumimoji="1" i="1">
                <a:solidFill>
                  <a:schemeClr val="tx1"/>
                </a:solidFill>
                <a:latin typeface="Arial" panose="020B0604020202020204" pitchFamily="34" charset="0"/>
                <a:ea typeface="ＭＳ Ｐゴシック" panose="020B0600070205080204" pitchFamily="50" charset="-128"/>
              </a:defRPr>
            </a:lvl3pPr>
            <a:lvl4pPr marL="1600200" indent="-228600" defTabSz="906463">
              <a:defRPr kumimoji="1" i="1">
                <a:solidFill>
                  <a:schemeClr val="tx1"/>
                </a:solidFill>
                <a:latin typeface="Arial" panose="020B0604020202020204" pitchFamily="34" charset="0"/>
                <a:ea typeface="ＭＳ Ｐゴシック" panose="020B0600070205080204" pitchFamily="50" charset="-128"/>
              </a:defRPr>
            </a:lvl4pPr>
            <a:lvl5pPr marL="2057400" indent="-228600" defTabSz="906463">
              <a:defRPr kumimoji="1" i="1">
                <a:solidFill>
                  <a:schemeClr val="tx1"/>
                </a:solidFill>
                <a:latin typeface="Arial" panose="020B0604020202020204" pitchFamily="34" charset="0"/>
                <a:ea typeface="ＭＳ Ｐゴシック" panose="020B0600070205080204" pitchFamily="50" charset="-128"/>
              </a:defRPr>
            </a:lvl5pPr>
            <a:lvl6pPr marL="2514600" indent="-228600" defTabSz="90646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defTabSz="90646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defTabSz="90646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defTabSz="90646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r"/>
            <a:fld id="{A9A0F295-E928-44E9-B944-C02A72C7EC27}" type="slidenum">
              <a:rPr lang="en-US" altLang="ja-JP" sz="1100" i="0">
                <a:ea typeface="メイリオ" panose="020B0604030504040204" pitchFamily="50" charset="-128"/>
                <a:cs typeface="メイリオ" panose="020B0604030504040204" pitchFamily="50" charset="-128"/>
              </a:rPr>
              <a:pPr algn="r"/>
              <a:t>7</a:t>
            </a:fld>
            <a:endParaRPr lang="en-US" altLang="ja-JP" sz="1100" i="0" dirty="0">
              <a:ea typeface="メイリオ" panose="020B0604030504040204" pitchFamily="50" charset="-128"/>
              <a:cs typeface="メイリオ" panose="020B0604030504040204" pitchFamily="50" charset="-128"/>
            </a:endParaRPr>
          </a:p>
        </p:txBody>
      </p:sp>
      <p:sp>
        <p:nvSpPr>
          <p:cNvPr id="26627" name="Rectangle 2"/>
          <p:cNvSpPr>
            <a:spLocks noGrp="1" noRot="1" noChangeAspect="1" noChangeArrowheads="1" noTextEdit="1"/>
          </p:cNvSpPr>
          <p:nvPr>
            <p:ph type="sldImg"/>
          </p:nvPr>
        </p:nvSpPr>
        <p:spPr>
          <a:xfrm>
            <a:off x="79375" y="739775"/>
            <a:ext cx="6577013" cy="3700463"/>
          </a:xfrm>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3151602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94">
              <a:defRPr kumimoji="1" i="1">
                <a:solidFill>
                  <a:schemeClr val="tx1"/>
                </a:solidFill>
                <a:latin typeface="Arial" panose="020B0604020202020204" pitchFamily="34" charset="0"/>
                <a:ea typeface="ＭＳ Ｐゴシック" panose="020B0600070205080204" pitchFamily="50" charset="-128"/>
              </a:defRPr>
            </a:lvl1pPr>
            <a:lvl2pPr marL="742894" indent="-285728" defTabSz="906394">
              <a:defRPr kumimoji="1" i="1">
                <a:solidFill>
                  <a:schemeClr val="tx1"/>
                </a:solidFill>
                <a:latin typeface="Arial" panose="020B0604020202020204" pitchFamily="34" charset="0"/>
                <a:ea typeface="ＭＳ Ｐゴシック" panose="020B0600070205080204" pitchFamily="50" charset="-128"/>
              </a:defRPr>
            </a:lvl2pPr>
            <a:lvl3pPr marL="1142913" indent="-228583" defTabSz="906394">
              <a:defRPr kumimoji="1" i="1">
                <a:solidFill>
                  <a:schemeClr val="tx1"/>
                </a:solidFill>
                <a:latin typeface="Arial" panose="020B0604020202020204" pitchFamily="34" charset="0"/>
                <a:ea typeface="ＭＳ Ｐゴシック" panose="020B0600070205080204" pitchFamily="50" charset="-128"/>
              </a:defRPr>
            </a:lvl3pPr>
            <a:lvl4pPr marL="1600079" indent="-228583" defTabSz="906394">
              <a:defRPr kumimoji="1" i="1">
                <a:solidFill>
                  <a:schemeClr val="tx1"/>
                </a:solidFill>
                <a:latin typeface="Arial" panose="020B0604020202020204" pitchFamily="34" charset="0"/>
                <a:ea typeface="ＭＳ Ｐゴシック" panose="020B0600070205080204" pitchFamily="50" charset="-128"/>
              </a:defRPr>
            </a:lvl4pPr>
            <a:lvl5pPr marL="2057244" indent="-228583" defTabSz="906394">
              <a:defRPr kumimoji="1" i="1">
                <a:solidFill>
                  <a:schemeClr val="tx1"/>
                </a:solidFill>
                <a:latin typeface="Arial" panose="020B0604020202020204" pitchFamily="34" charset="0"/>
                <a:ea typeface="ＭＳ Ｐゴシック" panose="020B0600070205080204" pitchFamily="50" charset="-128"/>
              </a:defRPr>
            </a:lvl5pPr>
            <a:lvl6pPr marL="251441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575"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874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5906"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C972F88E-CDFD-4DCF-80E7-EACFD8C1EF68}" type="slidenum">
              <a:rPr lang="en-US" altLang="ja-JP" sz="1100" i="0">
                <a:ea typeface="メイリオ" panose="020B0604030504040204" pitchFamily="50" charset="-128"/>
              </a:rPr>
              <a:pPr/>
              <a:t>25</a:t>
            </a:fld>
            <a:endParaRPr lang="en-US" altLang="ja-JP" sz="1100" i="0" dirty="0">
              <a:ea typeface="メイリオ" panose="020B0604030504040204" pitchFamily="50" charset="-128"/>
            </a:endParaRPr>
          </a:p>
        </p:txBody>
      </p:sp>
      <p:sp>
        <p:nvSpPr>
          <p:cNvPr id="47107" name="Rectangle 2"/>
          <p:cNvSpPr>
            <a:spLocks noGrp="1" noRot="1" noChangeAspect="1" noChangeArrowheads="1" noTextEdit="1"/>
          </p:cNvSpPr>
          <p:nvPr>
            <p:ph type="sldImg"/>
          </p:nvPr>
        </p:nvSpPr>
        <p:spPr>
          <a:xfrm>
            <a:off x="79375" y="739775"/>
            <a:ext cx="6577013" cy="3700463"/>
          </a:xfrm>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426774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94">
              <a:defRPr kumimoji="1" i="1">
                <a:solidFill>
                  <a:schemeClr val="tx1"/>
                </a:solidFill>
                <a:latin typeface="Arial" panose="020B0604020202020204" pitchFamily="34" charset="0"/>
                <a:ea typeface="ＭＳ Ｐゴシック" panose="020B0600070205080204" pitchFamily="50" charset="-128"/>
              </a:defRPr>
            </a:lvl1pPr>
            <a:lvl2pPr marL="742894" indent="-285728" defTabSz="906394">
              <a:defRPr kumimoji="1" i="1">
                <a:solidFill>
                  <a:schemeClr val="tx1"/>
                </a:solidFill>
                <a:latin typeface="Arial" panose="020B0604020202020204" pitchFamily="34" charset="0"/>
                <a:ea typeface="ＭＳ Ｐゴシック" panose="020B0600070205080204" pitchFamily="50" charset="-128"/>
              </a:defRPr>
            </a:lvl2pPr>
            <a:lvl3pPr marL="1142913" indent="-228583" defTabSz="906394">
              <a:defRPr kumimoji="1" i="1">
                <a:solidFill>
                  <a:schemeClr val="tx1"/>
                </a:solidFill>
                <a:latin typeface="Arial" panose="020B0604020202020204" pitchFamily="34" charset="0"/>
                <a:ea typeface="ＭＳ Ｐゴシック" panose="020B0600070205080204" pitchFamily="50" charset="-128"/>
              </a:defRPr>
            </a:lvl3pPr>
            <a:lvl4pPr marL="1600079" indent="-228583" defTabSz="906394">
              <a:defRPr kumimoji="1" i="1">
                <a:solidFill>
                  <a:schemeClr val="tx1"/>
                </a:solidFill>
                <a:latin typeface="Arial" panose="020B0604020202020204" pitchFamily="34" charset="0"/>
                <a:ea typeface="ＭＳ Ｐゴシック" panose="020B0600070205080204" pitchFamily="50" charset="-128"/>
              </a:defRPr>
            </a:lvl4pPr>
            <a:lvl5pPr marL="2057244" indent="-228583" defTabSz="906394">
              <a:defRPr kumimoji="1" i="1">
                <a:solidFill>
                  <a:schemeClr val="tx1"/>
                </a:solidFill>
                <a:latin typeface="Arial" panose="020B0604020202020204" pitchFamily="34" charset="0"/>
                <a:ea typeface="ＭＳ Ｐゴシック" panose="020B0600070205080204" pitchFamily="50" charset="-128"/>
              </a:defRPr>
            </a:lvl5pPr>
            <a:lvl6pPr marL="251441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575"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874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5906"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661A52BF-249E-4324-8135-B444D1D0E941}" type="slidenum">
              <a:rPr lang="en-US" altLang="ja-JP" sz="1100" i="0">
                <a:ea typeface="メイリオ" panose="020B0604030504040204" pitchFamily="50" charset="-128"/>
              </a:rPr>
              <a:pPr/>
              <a:t>29</a:t>
            </a:fld>
            <a:endParaRPr lang="en-US" altLang="ja-JP" sz="1100" i="0" dirty="0">
              <a:ea typeface="メイリオ" panose="020B0604030504040204" pitchFamily="50" charset="-128"/>
            </a:endParaRPr>
          </a:p>
        </p:txBody>
      </p:sp>
      <p:sp>
        <p:nvSpPr>
          <p:cNvPr id="51203" name="Rectangle 2"/>
          <p:cNvSpPr>
            <a:spLocks noGrp="1" noRot="1" noChangeAspect="1" noChangeArrowheads="1" noTextEdit="1"/>
          </p:cNvSpPr>
          <p:nvPr>
            <p:ph type="sldImg"/>
          </p:nvPr>
        </p:nvSpPr>
        <p:spPr>
          <a:xfrm>
            <a:off x="79375" y="739775"/>
            <a:ext cx="6577013" cy="3700463"/>
          </a:xfrm>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35778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94">
              <a:defRPr kumimoji="1" i="1">
                <a:solidFill>
                  <a:schemeClr val="tx1"/>
                </a:solidFill>
                <a:latin typeface="Arial" panose="020B0604020202020204" pitchFamily="34" charset="0"/>
                <a:ea typeface="ＭＳ Ｐゴシック" panose="020B0600070205080204" pitchFamily="50" charset="-128"/>
              </a:defRPr>
            </a:lvl1pPr>
            <a:lvl2pPr marL="742894" indent="-285728" defTabSz="906394">
              <a:defRPr kumimoji="1" i="1">
                <a:solidFill>
                  <a:schemeClr val="tx1"/>
                </a:solidFill>
                <a:latin typeface="Arial" panose="020B0604020202020204" pitchFamily="34" charset="0"/>
                <a:ea typeface="ＭＳ Ｐゴシック" panose="020B0600070205080204" pitchFamily="50" charset="-128"/>
              </a:defRPr>
            </a:lvl2pPr>
            <a:lvl3pPr marL="1142913" indent="-228583" defTabSz="906394">
              <a:defRPr kumimoji="1" i="1">
                <a:solidFill>
                  <a:schemeClr val="tx1"/>
                </a:solidFill>
                <a:latin typeface="Arial" panose="020B0604020202020204" pitchFamily="34" charset="0"/>
                <a:ea typeface="ＭＳ Ｐゴシック" panose="020B0600070205080204" pitchFamily="50" charset="-128"/>
              </a:defRPr>
            </a:lvl3pPr>
            <a:lvl4pPr marL="1600079" indent="-228583" defTabSz="906394">
              <a:defRPr kumimoji="1" i="1">
                <a:solidFill>
                  <a:schemeClr val="tx1"/>
                </a:solidFill>
                <a:latin typeface="Arial" panose="020B0604020202020204" pitchFamily="34" charset="0"/>
                <a:ea typeface="ＭＳ Ｐゴシック" panose="020B0600070205080204" pitchFamily="50" charset="-128"/>
              </a:defRPr>
            </a:lvl4pPr>
            <a:lvl5pPr marL="2057244" indent="-228583" defTabSz="906394">
              <a:defRPr kumimoji="1" i="1">
                <a:solidFill>
                  <a:schemeClr val="tx1"/>
                </a:solidFill>
                <a:latin typeface="Arial" panose="020B0604020202020204" pitchFamily="34" charset="0"/>
                <a:ea typeface="ＭＳ Ｐゴシック" panose="020B0600070205080204" pitchFamily="50" charset="-128"/>
              </a:defRPr>
            </a:lvl5pPr>
            <a:lvl6pPr marL="251441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575"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874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5906"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3CB7FF3D-2DE7-4482-B83D-E7FFAB0D26EA}" type="slidenum">
              <a:rPr lang="en-US" altLang="ja-JP" sz="1100" i="0">
                <a:ea typeface="メイリオ" panose="020B0604030504040204" pitchFamily="50" charset="-128"/>
              </a:rPr>
              <a:pPr/>
              <a:t>30</a:t>
            </a:fld>
            <a:endParaRPr lang="en-US" altLang="ja-JP" sz="1100" i="0" dirty="0">
              <a:ea typeface="メイリオ" panose="020B0604030504040204" pitchFamily="50" charset="-128"/>
            </a:endParaRPr>
          </a:p>
        </p:txBody>
      </p:sp>
      <p:sp>
        <p:nvSpPr>
          <p:cNvPr id="53251" name="Rectangle 2"/>
          <p:cNvSpPr>
            <a:spLocks noGrp="1" noRot="1" noChangeAspect="1" noChangeArrowheads="1" noTextEdit="1"/>
          </p:cNvSpPr>
          <p:nvPr>
            <p:ph type="sldImg"/>
          </p:nvPr>
        </p:nvSpPr>
        <p:spPr>
          <a:xfrm>
            <a:off x="79375" y="739775"/>
            <a:ext cx="6577013" cy="3700463"/>
          </a:xfrm>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4288538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p:cNvSpPr>
            <a:spLocks noGrp="1" noRot="1" noChangeAspect="1" noTextEdit="1"/>
          </p:cNvSpPr>
          <p:nvPr>
            <p:ph type="sldImg"/>
          </p:nvPr>
        </p:nvSpPr>
        <p:spPr>
          <a:xfrm>
            <a:off x="79375" y="739775"/>
            <a:ext cx="6577013" cy="3700463"/>
          </a:xfrm>
          <a:ln/>
        </p:spPr>
      </p:sp>
      <p:sp>
        <p:nvSpPr>
          <p:cNvPr id="5632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6324"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894" indent="-285728">
              <a:defRPr kumimoji="1" i="1">
                <a:solidFill>
                  <a:schemeClr val="tx1"/>
                </a:solidFill>
                <a:latin typeface="Arial" panose="020B0604020202020204" pitchFamily="34" charset="0"/>
                <a:ea typeface="ＭＳ Ｐゴシック" panose="020B0600070205080204" pitchFamily="50" charset="-128"/>
              </a:defRPr>
            </a:lvl2pPr>
            <a:lvl3pPr marL="1142913" indent="-228583">
              <a:defRPr kumimoji="1" i="1">
                <a:solidFill>
                  <a:schemeClr val="tx1"/>
                </a:solidFill>
                <a:latin typeface="Arial" panose="020B0604020202020204" pitchFamily="34" charset="0"/>
                <a:ea typeface="ＭＳ Ｐゴシック" panose="020B0600070205080204" pitchFamily="50" charset="-128"/>
              </a:defRPr>
            </a:lvl3pPr>
            <a:lvl4pPr marL="1600079" indent="-228583">
              <a:defRPr kumimoji="1" i="1">
                <a:solidFill>
                  <a:schemeClr val="tx1"/>
                </a:solidFill>
                <a:latin typeface="Arial" panose="020B0604020202020204" pitchFamily="34" charset="0"/>
                <a:ea typeface="ＭＳ Ｐゴシック" panose="020B0600070205080204" pitchFamily="50" charset="-128"/>
              </a:defRPr>
            </a:lvl4pPr>
            <a:lvl5pPr marL="2057244" indent="-228583">
              <a:defRPr kumimoji="1" i="1">
                <a:solidFill>
                  <a:schemeClr val="tx1"/>
                </a:solidFill>
                <a:latin typeface="Arial" panose="020B0604020202020204" pitchFamily="34" charset="0"/>
                <a:ea typeface="ＭＳ Ｐゴシック" panose="020B0600070205080204" pitchFamily="50" charset="-128"/>
              </a:defRPr>
            </a:lvl5pPr>
            <a:lvl6pPr marL="2514410" indent="-22858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575" indent="-22858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8740" indent="-22858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5906" indent="-22858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E07CFD6C-93C1-4989-84FE-8B444D25516B}" type="slidenum">
              <a:rPr lang="en-US" altLang="ja-JP" i="0" smtClean="0">
                <a:ea typeface="メイリオ" panose="020B0604030504040204" pitchFamily="50" charset="-128"/>
              </a:rPr>
              <a:pPr/>
              <a:t>32</a:t>
            </a:fld>
            <a:endParaRPr lang="en-US" altLang="ja-JP" i="0" dirty="0">
              <a:ea typeface="メイリオ" panose="020B0604030504040204" pitchFamily="50" charset="-128"/>
            </a:endParaRPr>
          </a:p>
        </p:txBody>
      </p:sp>
    </p:spTree>
    <p:extLst>
      <p:ext uri="{BB962C8B-B14F-4D97-AF65-F5344CB8AC3E}">
        <p14:creationId xmlns:p14="http://schemas.microsoft.com/office/powerpoint/2010/main" val="121273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p:cNvSpPr>
            <a:spLocks noGrp="1" noRot="1" noChangeAspect="1" noTextEdit="1"/>
          </p:cNvSpPr>
          <p:nvPr>
            <p:ph type="sldImg"/>
          </p:nvPr>
        </p:nvSpPr>
        <p:spPr>
          <a:xfrm>
            <a:off x="79375" y="739775"/>
            <a:ext cx="6577013" cy="3700463"/>
          </a:xfrm>
          <a:ln/>
        </p:spPr>
      </p:sp>
      <p:sp>
        <p:nvSpPr>
          <p:cNvPr id="6349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3492"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894" indent="-285728">
              <a:defRPr kumimoji="1" i="1">
                <a:solidFill>
                  <a:schemeClr val="tx1"/>
                </a:solidFill>
                <a:latin typeface="Arial" panose="020B0604020202020204" pitchFamily="34" charset="0"/>
                <a:ea typeface="ＭＳ Ｐゴシック" panose="020B0600070205080204" pitchFamily="50" charset="-128"/>
              </a:defRPr>
            </a:lvl2pPr>
            <a:lvl3pPr marL="1142913" indent="-228583">
              <a:defRPr kumimoji="1" i="1">
                <a:solidFill>
                  <a:schemeClr val="tx1"/>
                </a:solidFill>
                <a:latin typeface="Arial" panose="020B0604020202020204" pitchFamily="34" charset="0"/>
                <a:ea typeface="ＭＳ Ｐゴシック" panose="020B0600070205080204" pitchFamily="50" charset="-128"/>
              </a:defRPr>
            </a:lvl3pPr>
            <a:lvl4pPr marL="1600079" indent="-228583">
              <a:defRPr kumimoji="1" i="1">
                <a:solidFill>
                  <a:schemeClr val="tx1"/>
                </a:solidFill>
                <a:latin typeface="Arial" panose="020B0604020202020204" pitchFamily="34" charset="0"/>
                <a:ea typeface="ＭＳ Ｐゴシック" panose="020B0600070205080204" pitchFamily="50" charset="-128"/>
              </a:defRPr>
            </a:lvl4pPr>
            <a:lvl5pPr marL="2057244" indent="-228583">
              <a:defRPr kumimoji="1" i="1">
                <a:solidFill>
                  <a:schemeClr val="tx1"/>
                </a:solidFill>
                <a:latin typeface="Arial" panose="020B0604020202020204" pitchFamily="34" charset="0"/>
                <a:ea typeface="ＭＳ Ｐゴシック" panose="020B0600070205080204" pitchFamily="50" charset="-128"/>
              </a:defRPr>
            </a:lvl5pPr>
            <a:lvl6pPr marL="2514410" indent="-22858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575" indent="-22858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8740" indent="-22858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5906" indent="-22858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49D56979-E5FB-4F8D-B412-89784D425C0B}" type="slidenum">
              <a:rPr lang="en-US" altLang="ja-JP" i="0" smtClean="0">
                <a:ea typeface="メイリオ" panose="020B0604030504040204" pitchFamily="50" charset="-128"/>
              </a:rPr>
              <a:pPr/>
              <a:t>40</a:t>
            </a:fld>
            <a:endParaRPr lang="en-US" altLang="ja-JP" i="0" dirty="0">
              <a:ea typeface="メイリオ" panose="020B0604030504040204" pitchFamily="50" charset="-128"/>
            </a:endParaRPr>
          </a:p>
        </p:txBody>
      </p:sp>
    </p:spTree>
    <p:extLst>
      <p:ext uri="{BB962C8B-B14F-4D97-AF65-F5344CB8AC3E}">
        <p14:creationId xmlns:p14="http://schemas.microsoft.com/office/powerpoint/2010/main" val="910464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b"/>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r"/>
            <a:fld id="{673D0ED1-202A-45FD-A9E5-AFDDDE9261BF}" type="slidenum">
              <a:rPr lang="en-US" altLang="ja-JP" sz="1200">
                <a:ea typeface="メイリオ" panose="020B0604030504040204" pitchFamily="50" charset="-128"/>
                <a:cs typeface="メイリオ" panose="020B0604030504040204" pitchFamily="50" charset="-128"/>
              </a:rPr>
              <a:pPr algn="r"/>
              <a:t>43</a:t>
            </a:fld>
            <a:endParaRPr lang="en-US" altLang="ja-JP" sz="1200" dirty="0">
              <a:ea typeface="メイリオ" panose="020B0604030504040204" pitchFamily="50" charset="-128"/>
              <a:cs typeface="メイリオ" panose="020B0604030504040204" pitchFamily="50" charset="-128"/>
            </a:endParaRPr>
          </a:p>
        </p:txBody>
      </p:sp>
      <p:sp>
        <p:nvSpPr>
          <p:cNvPr id="69635" name="Rectangle 2"/>
          <p:cNvSpPr>
            <a:spLocks noGrp="1" noRot="1" noChangeAspect="1" noChangeArrowheads="1" noTextEdit="1"/>
          </p:cNvSpPr>
          <p:nvPr>
            <p:ph type="sldImg"/>
          </p:nvPr>
        </p:nvSpPr>
        <p:spPr>
          <a:xfrm>
            <a:off x="79375" y="739775"/>
            <a:ext cx="6577013" cy="3700463"/>
          </a:xfrm>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587721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b"/>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r"/>
            <a:fld id="{AF56D4B1-5409-42C6-8546-0D4BC9B2062F}" type="slidenum">
              <a:rPr lang="en-US" altLang="ja-JP" sz="1200">
                <a:ea typeface="メイリオ" panose="020B0604030504040204" pitchFamily="50" charset="-128"/>
                <a:cs typeface="メイリオ" panose="020B0604030504040204" pitchFamily="50" charset="-128"/>
              </a:rPr>
              <a:pPr algn="r"/>
              <a:t>44</a:t>
            </a:fld>
            <a:endParaRPr lang="en-US" altLang="ja-JP" sz="1200" dirty="0">
              <a:ea typeface="メイリオ" panose="020B0604030504040204" pitchFamily="50" charset="-128"/>
              <a:cs typeface="メイリオ" panose="020B0604030504040204" pitchFamily="50" charset="-128"/>
            </a:endParaRPr>
          </a:p>
        </p:txBody>
      </p:sp>
      <p:sp>
        <p:nvSpPr>
          <p:cNvPr id="71683" name="Rectangle 2"/>
          <p:cNvSpPr>
            <a:spLocks noGrp="1" noRot="1" noChangeAspect="1" noChangeArrowheads="1" noTextEdit="1"/>
          </p:cNvSpPr>
          <p:nvPr>
            <p:ph type="sldImg"/>
          </p:nvPr>
        </p:nvSpPr>
        <p:spPr>
          <a:xfrm>
            <a:off x="79375" y="739775"/>
            <a:ext cx="6577013" cy="3700463"/>
          </a:xfr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2573237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94">
              <a:defRPr kumimoji="1" i="1">
                <a:solidFill>
                  <a:schemeClr val="tx1"/>
                </a:solidFill>
                <a:latin typeface="Arial" panose="020B0604020202020204" pitchFamily="34" charset="0"/>
                <a:ea typeface="ＭＳ Ｐゴシック" panose="020B0600070205080204" pitchFamily="50" charset="-128"/>
              </a:defRPr>
            </a:lvl1pPr>
            <a:lvl2pPr marL="742894" indent="-285728" defTabSz="906394">
              <a:defRPr kumimoji="1" i="1">
                <a:solidFill>
                  <a:schemeClr val="tx1"/>
                </a:solidFill>
                <a:latin typeface="Arial" panose="020B0604020202020204" pitchFamily="34" charset="0"/>
                <a:ea typeface="ＭＳ Ｐゴシック" panose="020B0600070205080204" pitchFamily="50" charset="-128"/>
              </a:defRPr>
            </a:lvl2pPr>
            <a:lvl3pPr marL="1142913" indent="-228583" defTabSz="906394">
              <a:defRPr kumimoji="1" i="1">
                <a:solidFill>
                  <a:schemeClr val="tx1"/>
                </a:solidFill>
                <a:latin typeface="Arial" panose="020B0604020202020204" pitchFamily="34" charset="0"/>
                <a:ea typeface="ＭＳ Ｐゴシック" panose="020B0600070205080204" pitchFamily="50" charset="-128"/>
              </a:defRPr>
            </a:lvl3pPr>
            <a:lvl4pPr marL="1600079" indent="-228583" defTabSz="906394">
              <a:defRPr kumimoji="1" i="1">
                <a:solidFill>
                  <a:schemeClr val="tx1"/>
                </a:solidFill>
                <a:latin typeface="Arial" panose="020B0604020202020204" pitchFamily="34" charset="0"/>
                <a:ea typeface="ＭＳ Ｐゴシック" panose="020B0600070205080204" pitchFamily="50" charset="-128"/>
              </a:defRPr>
            </a:lvl4pPr>
            <a:lvl5pPr marL="2057244" indent="-228583" defTabSz="906394">
              <a:defRPr kumimoji="1" i="1">
                <a:solidFill>
                  <a:schemeClr val="tx1"/>
                </a:solidFill>
                <a:latin typeface="Arial" panose="020B0604020202020204" pitchFamily="34" charset="0"/>
                <a:ea typeface="ＭＳ Ｐゴシック" panose="020B0600070205080204" pitchFamily="50" charset="-128"/>
              </a:defRPr>
            </a:lvl5pPr>
            <a:lvl6pPr marL="251441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575"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874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5906"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7DBC3A5E-153E-45B4-B006-8AAE1CD60878}" type="slidenum">
              <a:rPr lang="en-US" altLang="ja-JP" sz="1100" i="0">
                <a:ea typeface="メイリオ" panose="020B0604030504040204" pitchFamily="50" charset="-128"/>
              </a:rPr>
              <a:pPr/>
              <a:t>45</a:t>
            </a:fld>
            <a:endParaRPr lang="en-US" altLang="ja-JP" sz="1100" i="0" dirty="0">
              <a:ea typeface="メイリオ" panose="020B0604030504040204" pitchFamily="50" charset="-128"/>
            </a:endParaRPr>
          </a:p>
        </p:txBody>
      </p:sp>
      <p:sp>
        <p:nvSpPr>
          <p:cNvPr id="73731" name="Rectangle 2"/>
          <p:cNvSpPr>
            <a:spLocks noGrp="1" noRot="1" noChangeAspect="1" noChangeArrowheads="1" noTextEdit="1"/>
          </p:cNvSpPr>
          <p:nvPr>
            <p:ph type="sldImg"/>
          </p:nvPr>
        </p:nvSpPr>
        <p:spPr>
          <a:xfrm>
            <a:off x="79375" y="739775"/>
            <a:ext cx="6577013" cy="3700463"/>
          </a:xfrm>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051856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ー 1"/>
          <p:cNvSpPr>
            <a:spLocks noGrp="1" noRot="1" noChangeAspect="1" noTextEdit="1"/>
          </p:cNvSpPr>
          <p:nvPr>
            <p:ph type="sldImg"/>
          </p:nvPr>
        </p:nvSpPr>
        <p:spPr>
          <a:xfrm>
            <a:off x="79375" y="739775"/>
            <a:ext cx="6577013" cy="3700463"/>
          </a:xfrm>
          <a:ln/>
        </p:spPr>
      </p:sp>
      <p:sp>
        <p:nvSpPr>
          <p:cNvPr id="8397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3972"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894" indent="-285728">
              <a:defRPr kumimoji="1" i="1">
                <a:solidFill>
                  <a:schemeClr val="tx1"/>
                </a:solidFill>
                <a:latin typeface="Arial" panose="020B0604020202020204" pitchFamily="34" charset="0"/>
                <a:ea typeface="ＭＳ Ｐゴシック" panose="020B0600070205080204" pitchFamily="50" charset="-128"/>
              </a:defRPr>
            </a:lvl2pPr>
            <a:lvl3pPr marL="1142913" indent="-228583">
              <a:defRPr kumimoji="1" i="1">
                <a:solidFill>
                  <a:schemeClr val="tx1"/>
                </a:solidFill>
                <a:latin typeface="Arial" panose="020B0604020202020204" pitchFamily="34" charset="0"/>
                <a:ea typeface="ＭＳ Ｐゴシック" panose="020B0600070205080204" pitchFamily="50" charset="-128"/>
              </a:defRPr>
            </a:lvl3pPr>
            <a:lvl4pPr marL="1600079" indent="-228583">
              <a:defRPr kumimoji="1" i="1">
                <a:solidFill>
                  <a:schemeClr val="tx1"/>
                </a:solidFill>
                <a:latin typeface="Arial" panose="020B0604020202020204" pitchFamily="34" charset="0"/>
                <a:ea typeface="ＭＳ Ｐゴシック" panose="020B0600070205080204" pitchFamily="50" charset="-128"/>
              </a:defRPr>
            </a:lvl4pPr>
            <a:lvl5pPr marL="2057244" indent="-228583">
              <a:defRPr kumimoji="1" i="1">
                <a:solidFill>
                  <a:schemeClr val="tx1"/>
                </a:solidFill>
                <a:latin typeface="Arial" panose="020B0604020202020204" pitchFamily="34" charset="0"/>
                <a:ea typeface="ＭＳ Ｐゴシック" panose="020B0600070205080204" pitchFamily="50" charset="-128"/>
              </a:defRPr>
            </a:lvl5pPr>
            <a:lvl6pPr marL="2514410" indent="-22858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575" indent="-22858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8740" indent="-22858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5906" indent="-22858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55610A61-D412-4792-9A12-F56172CB19A7}" type="slidenum">
              <a:rPr lang="en-US" altLang="ja-JP" i="0" smtClean="0">
                <a:ea typeface="メイリオ" panose="020B0604030504040204" pitchFamily="50" charset="-128"/>
              </a:rPr>
              <a:pPr/>
              <a:t>51</a:t>
            </a:fld>
            <a:endParaRPr lang="en-US" altLang="ja-JP" i="0" dirty="0">
              <a:ea typeface="メイリオ" panose="020B0604030504040204" pitchFamily="50" charset="-128"/>
            </a:endParaRPr>
          </a:p>
        </p:txBody>
      </p:sp>
    </p:spTree>
    <p:extLst>
      <p:ext uri="{BB962C8B-B14F-4D97-AF65-F5344CB8AC3E}">
        <p14:creationId xmlns:p14="http://schemas.microsoft.com/office/powerpoint/2010/main" val="578634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2D6E351-A66A-4269-80D8-41B3FD3293C2}" type="slidenum">
              <a:rPr lang="en-US" altLang="ja-JP" smtClean="0"/>
              <a:pPr>
                <a:defRPr/>
              </a:pPr>
              <a:t>52</a:t>
            </a:fld>
            <a:endParaRPr lang="en-US" altLang="ja-JP" dirty="0"/>
          </a:p>
        </p:txBody>
      </p:sp>
    </p:spTree>
    <p:extLst>
      <p:ext uri="{BB962C8B-B14F-4D97-AF65-F5344CB8AC3E}">
        <p14:creationId xmlns:p14="http://schemas.microsoft.com/office/powerpoint/2010/main" val="616421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94">
              <a:defRPr kumimoji="1" i="1">
                <a:solidFill>
                  <a:schemeClr val="tx1"/>
                </a:solidFill>
                <a:latin typeface="Arial" panose="020B0604020202020204" pitchFamily="34" charset="0"/>
                <a:ea typeface="ＭＳ Ｐゴシック" panose="020B0600070205080204" pitchFamily="50" charset="-128"/>
              </a:defRPr>
            </a:lvl1pPr>
            <a:lvl2pPr marL="742894" indent="-285728" defTabSz="906394">
              <a:defRPr kumimoji="1" i="1">
                <a:solidFill>
                  <a:schemeClr val="tx1"/>
                </a:solidFill>
                <a:latin typeface="Arial" panose="020B0604020202020204" pitchFamily="34" charset="0"/>
                <a:ea typeface="ＭＳ Ｐゴシック" panose="020B0600070205080204" pitchFamily="50" charset="-128"/>
              </a:defRPr>
            </a:lvl2pPr>
            <a:lvl3pPr marL="1142913" indent="-228583" defTabSz="906394">
              <a:defRPr kumimoji="1" i="1">
                <a:solidFill>
                  <a:schemeClr val="tx1"/>
                </a:solidFill>
                <a:latin typeface="Arial" panose="020B0604020202020204" pitchFamily="34" charset="0"/>
                <a:ea typeface="ＭＳ Ｐゴシック" panose="020B0600070205080204" pitchFamily="50" charset="-128"/>
              </a:defRPr>
            </a:lvl3pPr>
            <a:lvl4pPr marL="1600079" indent="-228583" defTabSz="906394">
              <a:defRPr kumimoji="1" i="1">
                <a:solidFill>
                  <a:schemeClr val="tx1"/>
                </a:solidFill>
                <a:latin typeface="Arial" panose="020B0604020202020204" pitchFamily="34" charset="0"/>
                <a:ea typeface="ＭＳ Ｐゴシック" panose="020B0600070205080204" pitchFamily="50" charset="-128"/>
              </a:defRPr>
            </a:lvl4pPr>
            <a:lvl5pPr marL="2057244" indent="-228583" defTabSz="906394">
              <a:defRPr kumimoji="1" i="1">
                <a:solidFill>
                  <a:schemeClr val="tx1"/>
                </a:solidFill>
                <a:latin typeface="Arial" panose="020B0604020202020204" pitchFamily="34" charset="0"/>
                <a:ea typeface="ＭＳ Ｐゴシック" panose="020B0600070205080204" pitchFamily="50" charset="-128"/>
              </a:defRPr>
            </a:lvl5pPr>
            <a:lvl6pPr marL="251441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575"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874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5906"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D01ABD66-9871-44E8-B01E-D0C89E4B1320}" type="slidenum">
              <a:rPr lang="en-US" altLang="ja-JP" sz="1100" i="0">
                <a:ea typeface="メイリオ" panose="020B0604030504040204" pitchFamily="50" charset="-128"/>
              </a:rPr>
              <a:pPr/>
              <a:t>9</a:t>
            </a:fld>
            <a:endParaRPr lang="en-US" altLang="ja-JP" sz="1100" i="0" dirty="0">
              <a:ea typeface="メイリオ" panose="020B0604030504040204" pitchFamily="50" charset="-128"/>
            </a:endParaRPr>
          </a:p>
        </p:txBody>
      </p:sp>
      <p:sp>
        <p:nvSpPr>
          <p:cNvPr id="28675" name="Rectangle 2"/>
          <p:cNvSpPr>
            <a:spLocks noGrp="1" noRot="1" noChangeAspect="1" noChangeArrowheads="1" noTextEdit="1"/>
          </p:cNvSpPr>
          <p:nvPr>
            <p:ph type="sldImg"/>
          </p:nvPr>
        </p:nvSpPr>
        <p:spPr>
          <a:xfrm>
            <a:off x="79375" y="739775"/>
            <a:ext cx="6577013" cy="3700463"/>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2300733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94">
              <a:defRPr kumimoji="1" i="1">
                <a:solidFill>
                  <a:schemeClr val="tx1"/>
                </a:solidFill>
                <a:latin typeface="Arial" panose="020B0604020202020204" pitchFamily="34" charset="0"/>
                <a:ea typeface="ＭＳ Ｐゴシック" panose="020B0600070205080204" pitchFamily="50" charset="-128"/>
              </a:defRPr>
            </a:lvl1pPr>
            <a:lvl2pPr marL="742894" indent="-285728" defTabSz="906394">
              <a:defRPr kumimoji="1" i="1">
                <a:solidFill>
                  <a:schemeClr val="tx1"/>
                </a:solidFill>
                <a:latin typeface="Arial" panose="020B0604020202020204" pitchFamily="34" charset="0"/>
                <a:ea typeface="ＭＳ Ｐゴシック" panose="020B0600070205080204" pitchFamily="50" charset="-128"/>
              </a:defRPr>
            </a:lvl2pPr>
            <a:lvl3pPr marL="1142913" indent="-228583" defTabSz="906394">
              <a:defRPr kumimoji="1" i="1">
                <a:solidFill>
                  <a:schemeClr val="tx1"/>
                </a:solidFill>
                <a:latin typeface="Arial" panose="020B0604020202020204" pitchFamily="34" charset="0"/>
                <a:ea typeface="ＭＳ Ｐゴシック" panose="020B0600070205080204" pitchFamily="50" charset="-128"/>
              </a:defRPr>
            </a:lvl3pPr>
            <a:lvl4pPr marL="1600079" indent="-228583" defTabSz="906394">
              <a:defRPr kumimoji="1" i="1">
                <a:solidFill>
                  <a:schemeClr val="tx1"/>
                </a:solidFill>
                <a:latin typeface="Arial" panose="020B0604020202020204" pitchFamily="34" charset="0"/>
                <a:ea typeface="ＭＳ Ｐゴシック" panose="020B0600070205080204" pitchFamily="50" charset="-128"/>
              </a:defRPr>
            </a:lvl4pPr>
            <a:lvl5pPr marL="2057244" indent="-228583" defTabSz="906394">
              <a:defRPr kumimoji="1" i="1">
                <a:solidFill>
                  <a:schemeClr val="tx1"/>
                </a:solidFill>
                <a:latin typeface="Arial" panose="020B0604020202020204" pitchFamily="34" charset="0"/>
                <a:ea typeface="ＭＳ Ｐゴシック" panose="020B0600070205080204" pitchFamily="50" charset="-128"/>
              </a:defRPr>
            </a:lvl5pPr>
            <a:lvl6pPr marL="251441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575"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874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5906"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960688D8-0873-4AC8-BB33-785526408E2E}" type="slidenum">
              <a:rPr lang="en-US" altLang="ja-JP" sz="1100" i="0">
                <a:ea typeface="メイリオ" panose="020B0604030504040204" pitchFamily="50" charset="-128"/>
              </a:rPr>
              <a:pPr/>
              <a:t>56</a:t>
            </a:fld>
            <a:endParaRPr lang="en-US" altLang="ja-JP" sz="1100" i="0" dirty="0">
              <a:ea typeface="メイリオ" panose="020B0604030504040204" pitchFamily="50" charset="-128"/>
            </a:endParaRPr>
          </a:p>
        </p:txBody>
      </p:sp>
      <p:sp>
        <p:nvSpPr>
          <p:cNvPr id="92163" name="Rectangle 2"/>
          <p:cNvSpPr>
            <a:spLocks noGrp="1" noRot="1" noChangeAspect="1" noChangeArrowheads="1" noTextEdit="1"/>
          </p:cNvSpPr>
          <p:nvPr>
            <p:ph type="sldImg"/>
          </p:nvPr>
        </p:nvSpPr>
        <p:spPr>
          <a:xfrm>
            <a:off x="79375" y="739775"/>
            <a:ext cx="6577013" cy="3700463"/>
          </a:xfrm>
          <a:ln/>
        </p:spPr>
      </p:sp>
      <p:sp>
        <p:nvSpPr>
          <p:cNvPr id="921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3029680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94">
              <a:defRPr kumimoji="1" i="1">
                <a:solidFill>
                  <a:schemeClr val="tx1"/>
                </a:solidFill>
                <a:latin typeface="Arial" panose="020B0604020202020204" pitchFamily="34" charset="0"/>
                <a:ea typeface="ＭＳ Ｐゴシック" panose="020B0600070205080204" pitchFamily="50" charset="-128"/>
              </a:defRPr>
            </a:lvl1pPr>
            <a:lvl2pPr marL="742894" indent="-285728" defTabSz="906394">
              <a:defRPr kumimoji="1" i="1">
                <a:solidFill>
                  <a:schemeClr val="tx1"/>
                </a:solidFill>
                <a:latin typeface="Arial" panose="020B0604020202020204" pitchFamily="34" charset="0"/>
                <a:ea typeface="ＭＳ Ｐゴシック" panose="020B0600070205080204" pitchFamily="50" charset="-128"/>
              </a:defRPr>
            </a:lvl2pPr>
            <a:lvl3pPr marL="1142913" indent="-228583" defTabSz="906394">
              <a:defRPr kumimoji="1" i="1">
                <a:solidFill>
                  <a:schemeClr val="tx1"/>
                </a:solidFill>
                <a:latin typeface="Arial" panose="020B0604020202020204" pitchFamily="34" charset="0"/>
                <a:ea typeface="ＭＳ Ｐゴシック" panose="020B0600070205080204" pitchFamily="50" charset="-128"/>
              </a:defRPr>
            </a:lvl3pPr>
            <a:lvl4pPr marL="1600079" indent="-228583" defTabSz="906394">
              <a:defRPr kumimoji="1" i="1">
                <a:solidFill>
                  <a:schemeClr val="tx1"/>
                </a:solidFill>
                <a:latin typeface="Arial" panose="020B0604020202020204" pitchFamily="34" charset="0"/>
                <a:ea typeface="ＭＳ Ｐゴシック" panose="020B0600070205080204" pitchFamily="50" charset="-128"/>
              </a:defRPr>
            </a:lvl4pPr>
            <a:lvl5pPr marL="2057244" indent="-228583" defTabSz="906394">
              <a:defRPr kumimoji="1" i="1">
                <a:solidFill>
                  <a:schemeClr val="tx1"/>
                </a:solidFill>
                <a:latin typeface="Arial" panose="020B0604020202020204" pitchFamily="34" charset="0"/>
                <a:ea typeface="ＭＳ Ｐゴシック" panose="020B0600070205080204" pitchFamily="50" charset="-128"/>
              </a:defRPr>
            </a:lvl5pPr>
            <a:lvl6pPr marL="251441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575"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874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5906"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3A8246AB-DA4A-4F30-B64B-7307BDDF0090}" type="slidenum">
              <a:rPr lang="en-US" altLang="ja-JP" sz="1100" i="0">
                <a:ea typeface="メイリオ" panose="020B0604030504040204" pitchFamily="50" charset="-128"/>
              </a:rPr>
              <a:pPr/>
              <a:t>10</a:t>
            </a:fld>
            <a:endParaRPr lang="en-US" altLang="ja-JP" sz="1100" i="0" dirty="0">
              <a:ea typeface="メイリオ" panose="020B0604030504040204" pitchFamily="50" charset="-128"/>
            </a:endParaRPr>
          </a:p>
        </p:txBody>
      </p:sp>
      <p:sp>
        <p:nvSpPr>
          <p:cNvPr id="30723" name="Rectangle 2"/>
          <p:cNvSpPr>
            <a:spLocks noGrp="1" noRot="1" noChangeAspect="1" noChangeArrowheads="1" noTextEdit="1"/>
          </p:cNvSpPr>
          <p:nvPr>
            <p:ph type="sldImg"/>
          </p:nvPr>
        </p:nvSpPr>
        <p:spPr>
          <a:xfrm>
            <a:off x="79375" y="739775"/>
            <a:ext cx="6577013" cy="3700463"/>
          </a:xfrm>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51947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94">
              <a:defRPr kumimoji="1" i="1">
                <a:solidFill>
                  <a:schemeClr val="tx1"/>
                </a:solidFill>
                <a:latin typeface="Arial" panose="020B0604020202020204" pitchFamily="34" charset="0"/>
                <a:ea typeface="ＭＳ Ｐゴシック" panose="020B0600070205080204" pitchFamily="50" charset="-128"/>
              </a:defRPr>
            </a:lvl1pPr>
            <a:lvl2pPr marL="742894" indent="-285728" defTabSz="906394">
              <a:defRPr kumimoji="1" i="1">
                <a:solidFill>
                  <a:schemeClr val="tx1"/>
                </a:solidFill>
                <a:latin typeface="Arial" panose="020B0604020202020204" pitchFamily="34" charset="0"/>
                <a:ea typeface="ＭＳ Ｐゴシック" panose="020B0600070205080204" pitchFamily="50" charset="-128"/>
              </a:defRPr>
            </a:lvl2pPr>
            <a:lvl3pPr marL="1142913" indent="-228583" defTabSz="906394">
              <a:defRPr kumimoji="1" i="1">
                <a:solidFill>
                  <a:schemeClr val="tx1"/>
                </a:solidFill>
                <a:latin typeface="Arial" panose="020B0604020202020204" pitchFamily="34" charset="0"/>
                <a:ea typeface="ＭＳ Ｐゴシック" panose="020B0600070205080204" pitchFamily="50" charset="-128"/>
              </a:defRPr>
            </a:lvl3pPr>
            <a:lvl4pPr marL="1600079" indent="-228583" defTabSz="906394">
              <a:defRPr kumimoji="1" i="1">
                <a:solidFill>
                  <a:schemeClr val="tx1"/>
                </a:solidFill>
                <a:latin typeface="Arial" panose="020B0604020202020204" pitchFamily="34" charset="0"/>
                <a:ea typeface="ＭＳ Ｐゴシック" panose="020B0600070205080204" pitchFamily="50" charset="-128"/>
              </a:defRPr>
            </a:lvl4pPr>
            <a:lvl5pPr marL="2057244" indent="-228583" defTabSz="906394">
              <a:defRPr kumimoji="1" i="1">
                <a:solidFill>
                  <a:schemeClr val="tx1"/>
                </a:solidFill>
                <a:latin typeface="Arial" panose="020B0604020202020204" pitchFamily="34" charset="0"/>
                <a:ea typeface="ＭＳ Ｐゴシック" panose="020B0600070205080204" pitchFamily="50" charset="-128"/>
              </a:defRPr>
            </a:lvl5pPr>
            <a:lvl6pPr marL="251441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575"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874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5906"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62CD0A42-BC00-4F4C-A7F0-B83C4770A2D2}" type="slidenum">
              <a:rPr lang="en-US" altLang="ja-JP" sz="1100" i="0">
                <a:ea typeface="メイリオ" panose="020B0604030504040204" pitchFamily="50" charset="-128"/>
              </a:rPr>
              <a:pPr/>
              <a:t>11</a:t>
            </a:fld>
            <a:endParaRPr lang="en-US" altLang="ja-JP" sz="1100" i="0">
              <a:ea typeface="メイリオ" panose="020B0604030504040204" pitchFamily="50" charset="-128"/>
            </a:endParaRPr>
          </a:p>
        </p:txBody>
      </p:sp>
      <p:sp>
        <p:nvSpPr>
          <p:cNvPr id="32771" name="Rectangle 2"/>
          <p:cNvSpPr>
            <a:spLocks noGrp="1" noRot="1" noChangeAspect="1" noChangeArrowheads="1" noTextEdit="1"/>
          </p:cNvSpPr>
          <p:nvPr>
            <p:ph type="sldImg"/>
          </p:nvPr>
        </p:nvSpPr>
        <p:spPr>
          <a:xfrm>
            <a:off x="79375" y="739775"/>
            <a:ext cx="6577013" cy="3700463"/>
          </a:xfrm>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227925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94">
              <a:defRPr kumimoji="1" i="1">
                <a:solidFill>
                  <a:schemeClr val="tx1"/>
                </a:solidFill>
                <a:latin typeface="Arial" panose="020B0604020202020204" pitchFamily="34" charset="0"/>
                <a:ea typeface="ＭＳ Ｐゴシック" panose="020B0600070205080204" pitchFamily="50" charset="-128"/>
              </a:defRPr>
            </a:lvl1pPr>
            <a:lvl2pPr marL="742894" indent="-285728" defTabSz="906394">
              <a:defRPr kumimoji="1" i="1">
                <a:solidFill>
                  <a:schemeClr val="tx1"/>
                </a:solidFill>
                <a:latin typeface="Arial" panose="020B0604020202020204" pitchFamily="34" charset="0"/>
                <a:ea typeface="ＭＳ Ｐゴシック" panose="020B0600070205080204" pitchFamily="50" charset="-128"/>
              </a:defRPr>
            </a:lvl2pPr>
            <a:lvl3pPr marL="1142913" indent="-228583" defTabSz="906394">
              <a:defRPr kumimoji="1" i="1">
                <a:solidFill>
                  <a:schemeClr val="tx1"/>
                </a:solidFill>
                <a:latin typeface="Arial" panose="020B0604020202020204" pitchFamily="34" charset="0"/>
                <a:ea typeface="ＭＳ Ｐゴシック" panose="020B0600070205080204" pitchFamily="50" charset="-128"/>
              </a:defRPr>
            </a:lvl3pPr>
            <a:lvl4pPr marL="1600079" indent="-228583" defTabSz="906394">
              <a:defRPr kumimoji="1" i="1">
                <a:solidFill>
                  <a:schemeClr val="tx1"/>
                </a:solidFill>
                <a:latin typeface="Arial" panose="020B0604020202020204" pitchFamily="34" charset="0"/>
                <a:ea typeface="ＭＳ Ｐゴシック" panose="020B0600070205080204" pitchFamily="50" charset="-128"/>
              </a:defRPr>
            </a:lvl4pPr>
            <a:lvl5pPr marL="2057244" indent="-228583" defTabSz="906394">
              <a:defRPr kumimoji="1" i="1">
                <a:solidFill>
                  <a:schemeClr val="tx1"/>
                </a:solidFill>
                <a:latin typeface="Arial" panose="020B0604020202020204" pitchFamily="34" charset="0"/>
                <a:ea typeface="ＭＳ Ｐゴシック" panose="020B0600070205080204" pitchFamily="50" charset="-128"/>
              </a:defRPr>
            </a:lvl5pPr>
            <a:lvl6pPr marL="251441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575"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874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5906"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62CD0A42-BC00-4F4C-A7F0-B83C4770A2D2}" type="slidenum">
              <a:rPr lang="en-US" altLang="ja-JP" sz="1100" i="0">
                <a:ea typeface="メイリオ" panose="020B0604030504040204" pitchFamily="50" charset="-128"/>
              </a:rPr>
              <a:pPr/>
              <a:t>12</a:t>
            </a:fld>
            <a:endParaRPr lang="en-US" altLang="ja-JP" sz="1100" i="0">
              <a:ea typeface="メイリオ" panose="020B0604030504040204" pitchFamily="50" charset="-128"/>
            </a:endParaRPr>
          </a:p>
        </p:txBody>
      </p:sp>
      <p:sp>
        <p:nvSpPr>
          <p:cNvPr id="32771" name="Rectangle 2"/>
          <p:cNvSpPr>
            <a:spLocks noGrp="1" noRot="1" noChangeAspect="1" noChangeArrowheads="1" noTextEdit="1"/>
          </p:cNvSpPr>
          <p:nvPr>
            <p:ph type="sldImg"/>
          </p:nvPr>
        </p:nvSpPr>
        <p:spPr>
          <a:xfrm>
            <a:off x="79375" y="739775"/>
            <a:ext cx="6577013" cy="3700463"/>
          </a:xfrm>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099238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94">
              <a:defRPr kumimoji="1" i="1">
                <a:solidFill>
                  <a:schemeClr val="tx1"/>
                </a:solidFill>
                <a:latin typeface="Arial" panose="020B0604020202020204" pitchFamily="34" charset="0"/>
                <a:ea typeface="ＭＳ Ｐゴシック" panose="020B0600070205080204" pitchFamily="50" charset="-128"/>
              </a:defRPr>
            </a:lvl1pPr>
            <a:lvl2pPr marL="742894" indent="-285728" defTabSz="906394">
              <a:defRPr kumimoji="1" i="1">
                <a:solidFill>
                  <a:schemeClr val="tx1"/>
                </a:solidFill>
                <a:latin typeface="Arial" panose="020B0604020202020204" pitchFamily="34" charset="0"/>
                <a:ea typeface="ＭＳ Ｐゴシック" panose="020B0600070205080204" pitchFamily="50" charset="-128"/>
              </a:defRPr>
            </a:lvl2pPr>
            <a:lvl3pPr marL="1142913" indent="-228583" defTabSz="906394">
              <a:defRPr kumimoji="1" i="1">
                <a:solidFill>
                  <a:schemeClr val="tx1"/>
                </a:solidFill>
                <a:latin typeface="Arial" panose="020B0604020202020204" pitchFamily="34" charset="0"/>
                <a:ea typeface="ＭＳ Ｐゴシック" panose="020B0600070205080204" pitchFamily="50" charset="-128"/>
              </a:defRPr>
            </a:lvl3pPr>
            <a:lvl4pPr marL="1600079" indent="-228583" defTabSz="906394">
              <a:defRPr kumimoji="1" i="1">
                <a:solidFill>
                  <a:schemeClr val="tx1"/>
                </a:solidFill>
                <a:latin typeface="Arial" panose="020B0604020202020204" pitchFamily="34" charset="0"/>
                <a:ea typeface="ＭＳ Ｐゴシック" panose="020B0600070205080204" pitchFamily="50" charset="-128"/>
              </a:defRPr>
            </a:lvl4pPr>
            <a:lvl5pPr marL="2057244" indent="-228583" defTabSz="906394">
              <a:defRPr kumimoji="1" i="1">
                <a:solidFill>
                  <a:schemeClr val="tx1"/>
                </a:solidFill>
                <a:latin typeface="Arial" panose="020B0604020202020204" pitchFamily="34" charset="0"/>
                <a:ea typeface="ＭＳ Ｐゴシック" panose="020B0600070205080204" pitchFamily="50" charset="-128"/>
              </a:defRPr>
            </a:lvl5pPr>
            <a:lvl6pPr marL="251441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575"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874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5906"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41991BB1-0AD4-4F79-ABBF-F41FAB71DE64}" type="slidenum">
              <a:rPr lang="en-US" altLang="ja-JP" sz="1100" i="0">
                <a:ea typeface="メイリオ" panose="020B0604030504040204" pitchFamily="50" charset="-128"/>
              </a:rPr>
              <a:pPr/>
              <a:t>14</a:t>
            </a:fld>
            <a:endParaRPr lang="en-US" altLang="ja-JP" sz="1100" i="0" dirty="0">
              <a:ea typeface="メイリオ" panose="020B0604030504040204" pitchFamily="50" charset="-128"/>
            </a:endParaRPr>
          </a:p>
        </p:txBody>
      </p:sp>
      <p:sp>
        <p:nvSpPr>
          <p:cNvPr id="35843" name="Rectangle 2"/>
          <p:cNvSpPr>
            <a:spLocks noGrp="1" noRot="1" noChangeAspect="1" noChangeArrowheads="1" noTextEdit="1"/>
          </p:cNvSpPr>
          <p:nvPr>
            <p:ph type="sldImg"/>
          </p:nvPr>
        </p:nvSpPr>
        <p:spPr>
          <a:xfrm>
            <a:off x="79375" y="739775"/>
            <a:ext cx="6577013" cy="3700463"/>
          </a:xfrm>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4062805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94">
              <a:defRPr kumimoji="1" i="1">
                <a:solidFill>
                  <a:schemeClr val="tx1"/>
                </a:solidFill>
                <a:latin typeface="Arial" panose="020B0604020202020204" pitchFamily="34" charset="0"/>
                <a:ea typeface="ＭＳ Ｐゴシック" panose="020B0600070205080204" pitchFamily="50" charset="-128"/>
              </a:defRPr>
            </a:lvl1pPr>
            <a:lvl2pPr marL="742894" indent="-285728" defTabSz="906394">
              <a:defRPr kumimoji="1" i="1">
                <a:solidFill>
                  <a:schemeClr val="tx1"/>
                </a:solidFill>
                <a:latin typeface="Arial" panose="020B0604020202020204" pitchFamily="34" charset="0"/>
                <a:ea typeface="ＭＳ Ｐゴシック" panose="020B0600070205080204" pitchFamily="50" charset="-128"/>
              </a:defRPr>
            </a:lvl2pPr>
            <a:lvl3pPr marL="1142913" indent="-228583" defTabSz="906394">
              <a:defRPr kumimoji="1" i="1">
                <a:solidFill>
                  <a:schemeClr val="tx1"/>
                </a:solidFill>
                <a:latin typeface="Arial" panose="020B0604020202020204" pitchFamily="34" charset="0"/>
                <a:ea typeface="ＭＳ Ｐゴシック" panose="020B0600070205080204" pitchFamily="50" charset="-128"/>
              </a:defRPr>
            </a:lvl3pPr>
            <a:lvl4pPr marL="1600079" indent="-228583" defTabSz="906394">
              <a:defRPr kumimoji="1" i="1">
                <a:solidFill>
                  <a:schemeClr val="tx1"/>
                </a:solidFill>
                <a:latin typeface="Arial" panose="020B0604020202020204" pitchFamily="34" charset="0"/>
                <a:ea typeface="ＭＳ Ｐゴシック" panose="020B0600070205080204" pitchFamily="50" charset="-128"/>
              </a:defRPr>
            </a:lvl4pPr>
            <a:lvl5pPr marL="2057244" indent="-228583" defTabSz="906394">
              <a:defRPr kumimoji="1" i="1">
                <a:solidFill>
                  <a:schemeClr val="tx1"/>
                </a:solidFill>
                <a:latin typeface="Arial" panose="020B0604020202020204" pitchFamily="34" charset="0"/>
                <a:ea typeface="ＭＳ Ｐゴシック" panose="020B0600070205080204" pitchFamily="50" charset="-128"/>
              </a:defRPr>
            </a:lvl5pPr>
            <a:lvl6pPr marL="251441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575"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874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5906"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09AAAB17-DE91-4709-AF38-ED2C28143AE7}" type="slidenum">
              <a:rPr lang="en-US" altLang="ja-JP" sz="1100" i="0">
                <a:ea typeface="メイリオ" panose="020B0604030504040204" pitchFamily="50" charset="-128"/>
              </a:rPr>
              <a:pPr/>
              <a:t>18</a:t>
            </a:fld>
            <a:endParaRPr lang="en-US" altLang="ja-JP" sz="1100" i="0" dirty="0">
              <a:ea typeface="メイリオ" panose="020B0604030504040204" pitchFamily="50" charset="-128"/>
            </a:endParaRPr>
          </a:p>
        </p:txBody>
      </p:sp>
      <p:sp>
        <p:nvSpPr>
          <p:cNvPr id="39939" name="Rectangle 2"/>
          <p:cNvSpPr>
            <a:spLocks noGrp="1" noRot="1" noChangeAspect="1" noChangeArrowheads="1" noTextEdit="1"/>
          </p:cNvSpPr>
          <p:nvPr>
            <p:ph type="sldImg"/>
          </p:nvPr>
        </p:nvSpPr>
        <p:spPr>
          <a:xfrm>
            <a:off x="79375" y="739775"/>
            <a:ext cx="6577013" cy="3700463"/>
          </a:xfrm>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377137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b"/>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r"/>
            <a:fld id="{673D0ED1-202A-45FD-A9E5-AFDDDE9261BF}" type="slidenum">
              <a:rPr lang="en-US" altLang="ja-JP" sz="1200">
                <a:ea typeface="メイリオ" panose="020B0604030504040204" pitchFamily="50" charset="-128"/>
                <a:cs typeface="メイリオ" panose="020B0604030504040204" pitchFamily="50" charset="-128"/>
              </a:rPr>
              <a:pPr algn="r"/>
              <a:t>20</a:t>
            </a:fld>
            <a:endParaRPr lang="en-US" altLang="ja-JP" sz="1200" dirty="0">
              <a:ea typeface="メイリオ" panose="020B0604030504040204" pitchFamily="50" charset="-128"/>
              <a:cs typeface="メイリオ" panose="020B0604030504040204" pitchFamily="50" charset="-128"/>
            </a:endParaRPr>
          </a:p>
        </p:txBody>
      </p:sp>
      <p:sp>
        <p:nvSpPr>
          <p:cNvPr id="69635" name="Rectangle 2"/>
          <p:cNvSpPr>
            <a:spLocks noGrp="1" noRot="1" noChangeAspect="1" noChangeArrowheads="1" noTextEdit="1"/>
          </p:cNvSpPr>
          <p:nvPr>
            <p:ph type="sldImg"/>
          </p:nvPr>
        </p:nvSpPr>
        <p:spPr>
          <a:xfrm>
            <a:off x="79375" y="739775"/>
            <a:ext cx="6577013" cy="3700463"/>
          </a:xfrm>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2342572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b"/>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r"/>
            <a:fld id="{673D0ED1-202A-45FD-A9E5-AFDDDE9261BF}" type="slidenum">
              <a:rPr lang="en-US" altLang="ja-JP" sz="1200">
                <a:ea typeface="メイリオ" panose="020B0604030504040204" pitchFamily="50" charset="-128"/>
                <a:cs typeface="メイリオ" panose="020B0604030504040204" pitchFamily="50" charset="-128"/>
              </a:rPr>
              <a:pPr algn="r"/>
              <a:t>24</a:t>
            </a:fld>
            <a:endParaRPr lang="en-US" altLang="ja-JP" sz="1200" dirty="0">
              <a:ea typeface="メイリオ" panose="020B0604030504040204" pitchFamily="50" charset="-128"/>
              <a:cs typeface="メイリオ" panose="020B0604030504040204" pitchFamily="50" charset="-128"/>
            </a:endParaRPr>
          </a:p>
        </p:txBody>
      </p:sp>
      <p:sp>
        <p:nvSpPr>
          <p:cNvPr id="69635" name="Rectangle 2"/>
          <p:cNvSpPr>
            <a:spLocks noGrp="1" noRot="1" noChangeAspect="1" noChangeArrowheads="1" noTextEdit="1"/>
          </p:cNvSpPr>
          <p:nvPr>
            <p:ph type="sldImg"/>
          </p:nvPr>
        </p:nvSpPr>
        <p:spPr>
          <a:xfrm>
            <a:off x="79375" y="739775"/>
            <a:ext cx="6577013" cy="3700463"/>
          </a:xfrm>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373529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2616201"/>
            <a:ext cx="10363200" cy="898525"/>
          </a:xfrm>
        </p:spPr>
        <p:txBody>
          <a:bodyPr/>
          <a:lstStyle>
            <a:lvl1pPr algn="ctr">
              <a:defRPr sz="2500">
                <a:latin typeface="メイリオ" pitchFamily="50" charset="-128"/>
                <a:ea typeface="メイリオ" pitchFamily="50" charset="-128"/>
              </a:defRPr>
            </a:lvl1pPr>
          </a:lstStyle>
          <a:p>
            <a:pPr lvl="0"/>
            <a:r>
              <a:rPr lang="ja-JP" altLang="en-US" noProof="0" dirty="0"/>
              <a:t>マスター タイトルの書式設定</a:t>
            </a:r>
          </a:p>
        </p:txBody>
      </p:sp>
      <p:sp>
        <p:nvSpPr>
          <p:cNvPr id="3075" name="Rectangle 3"/>
          <p:cNvSpPr>
            <a:spLocks noGrp="1" noChangeArrowheads="1"/>
          </p:cNvSpPr>
          <p:nvPr>
            <p:ph type="subTitle" idx="1"/>
          </p:nvPr>
        </p:nvSpPr>
        <p:spPr>
          <a:xfrm>
            <a:off x="1828800" y="3571875"/>
            <a:ext cx="8534400" cy="714375"/>
          </a:xfrm>
        </p:spPr>
        <p:txBody>
          <a:bodyPr/>
          <a:lstStyle>
            <a:lvl1pPr marL="0" indent="0" algn="ctr">
              <a:buFont typeface="Arial" charset="0"/>
              <a:buNone/>
              <a:defRPr sz="2000">
                <a:ea typeface="メイリオ" pitchFamily="50" charset="-128"/>
              </a:defRPr>
            </a:lvl1pPr>
          </a:lstStyle>
          <a:p>
            <a:pPr lvl="0"/>
            <a:r>
              <a:rPr lang="ja-JP" altLang="en-US" noProof="0" dirty="0"/>
              <a:t>マスター サブタイトルの書式設定</a:t>
            </a:r>
          </a:p>
        </p:txBody>
      </p:sp>
      <p:sp>
        <p:nvSpPr>
          <p:cNvPr id="6" name="Rectangle 5"/>
          <p:cNvSpPr>
            <a:spLocks noGrp="1" noChangeArrowheads="1"/>
          </p:cNvSpPr>
          <p:nvPr>
            <p:ph type="ftr" sz="quarter" idx="10"/>
          </p:nvPr>
        </p:nvSpPr>
        <p:spPr>
          <a:xfrm>
            <a:off x="4165600" y="6281738"/>
            <a:ext cx="3860800" cy="196850"/>
          </a:xfrm>
        </p:spPr>
        <p:txBody>
          <a:bodyPr/>
          <a:lstStyle>
            <a:lvl1pPr marL="0" marR="0" indent="0" algn="ctr" defTabSz="914400" rtl="0" eaLnBrk="1" fontAlgn="base" latinLnBrk="0" hangingPunct="1">
              <a:lnSpc>
                <a:spcPct val="100000"/>
              </a:lnSpc>
              <a:spcBef>
                <a:spcPct val="0"/>
              </a:spcBef>
              <a:spcAft>
                <a:spcPct val="0"/>
              </a:spcAft>
              <a:buClrTx/>
              <a:buSzTx/>
              <a:buFontTx/>
              <a:buNone/>
              <a:tabLst/>
              <a:defRPr lang="sk-SK" altLang="ja-JP" b="0" i="0">
                <a:effectLst/>
              </a:defRPr>
            </a:lvl1pPr>
          </a:lstStyle>
          <a:p>
            <a:pPr>
              <a:defRPr/>
            </a:pPr>
            <a:r>
              <a:rPr lang="en-US" altLang="ja-JP" dirty="0"/>
              <a:t>Copyright Cybozu</a:t>
            </a:r>
          </a:p>
        </p:txBody>
      </p:sp>
      <p:pic>
        <p:nvPicPr>
          <p:cNvPr id="7" name="図 10" descr="gr.jpg">
            <a:extLst>
              <a:ext uri="{FF2B5EF4-FFF2-40B4-BE49-F238E27FC236}">
                <a16:creationId xmlns:a16="http://schemas.microsoft.com/office/drawing/2014/main" id="{A7387B43-6633-41E4-B24B-993D04EB0C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096811" y="635000"/>
            <a:ext cx="16764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11">
            <a:extLst>
              <a:ext uri="{FF2B5EF4-FFF2-40B4-BE49-F238E27FC236}">
                <a16:creationId xmlns:a16="http://schemas.microsoft.com/office/drawing/2014/main" id="{81A52337-78B7-4A4A-BB81-02DD0C1F1C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9888848" y="193751"/>
            <a:ext cx="1981200" cy="34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674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400">
                <a:latin typeface="メイリオ" pitchFamily="50" charset="-128"/>
                <a:ea typeface="メイリオ" pitchFamily="50" charset="-128"/>
              </a:defRPr>
            </a:lvl1pPr>
          </a:lstStyle>
          <a:p>
            <a:r>
              <a:rPr lang="ja-JP" altLang="en-US"/>
              <a:t>マスター タイトルの書式設定</a:t>
            </a:r>
            <a:endParaRPr lang="ja-JP" altLang="en-US" dirty="0"/>
          </a:p>
        </p:txBody>
      </p:sp>
      <p:sp>
        <p:nvSpPr>
          <p:cNvPr id="6" name="Rectangle 3"/>
          <p:cNvSpPr>
            <a:spLocks noGrp="1" noChangeArrowheads="1"/>
          </p:cNvSpPr>
          <p:nvPr>
            <p:ph idx="12"/>
          </p:nvPr>
        </p:nvSpPr>
        <p:spPr bwMode="auto">
          <a:xfrm>
            <a:off x="409117" y="897467"/>
            <a:ext cx="11417300" cy="5571066"/>
          </a:xfrm>
          <a:prstGeom prst="rect">
            <a:avLst/>
          </a:prstGeom>
          <a:noFill/>
          <a:ln>
            <a:noFill/>
          </a:ln>
          <a:extLst>
            <a:ext uri="{909E8E84-426E-40dd-AFC4-6F175D3DCCD1}"/>
            <a:ext uri="{91240B29-F687-4f45-9708-019B960494DF}"/>
          </a:extLst>
        </p:spPr>
        <p:txBody>
          <a:bodyPr/>
          <a:lstStyle>
            <a:lvl1pPr>
              <a:defRPr sz="2000"/>
            </a:lvl1pPr>
            <a:lvl2pPr>
              <a:defRPr sz="1800"/>
            </a:lvl2pPr>
            <a:lvl3pPr>
              <a:defRPr sz="1600"/>
            </a:lvl3pPr>
          </a:lstStyle>
          <a:p>
            <a:pPr lvl="0"/>
            <a:endParaRPr lang="ja-JP" altLang="en-US" noProof="0" dirty="0"/>
          </a:p>
        </p:txBody>
      </p:sp>
      <p:sp>
        <p:nvSpPr>
          <p:cNvPr id="4" name="Rectangle 9"/>
          <p:cNvSpPr>
            <a:spLocks noGrp="1" noChangeArrowheads="1"/>
          </p:cNvSpPr>
          <p:nvPr>
            <p:ph type="ftr" sz="quarter" idx="13"/>
          </p:nvPr>
        </p:nvSpPr>
        <p:spPr>
          <a:xfrm>
            <a:off x="4165600" y="6537848"/>
            <a:ext cx="3860800" cy="196850"/>
          </a:xfrm>
          <a:ln/>
        </p:spPr>
        <p:txBody>
          <a:bodyPr/>
          <a:lstStyle>
            <a:lvl1pPr>
              <a:defRPr/>
            </a:lvl1pPr>
          </a:lstStyle>
          <a:p>
            <a:pPr>
              <a:defRPr/>
            </a:pPr>
            <a:r>
              <a:rPr lang="en-US" altLang="ja-JP" dirty="0"/>
              <a:t>Copyright Cybozu</a:t>
            </a:r>
          </a:p>
        </p:txBody>
      </p:sp>
      <p:sp>
        <p:nvSpPr>
          <p:cNvPr id="5" name="Rectangle 10"/>
          <p:cNvSpPr>
            <a:spLocks noGrp="1" noChangeArrowheads="1"/>
          </p:cNvSpPr>
          <p:nvPr>
            <p:ph type="sldNum" sz="quarter" idx="14"/>
          </p:nvPr>
        </p:nvSpPr>
        <p:spPr>
          <a:xfrm>
            <a:off x="8976784" y="6537848"/>
            <a:ext cx="2844800" cy="196850"/>
          </a:xfrm>
          <a:ln/>
        </p:spPr>
        <p:txBody>
          <a:bodyPr/>
          <a:lstStyle>
            <a:lvl1pPr>
              <a:defRPr/>
            </a:lvl1pPr>
          </a:lstStyle>
          <a:p>
            <a:pPr>
              <a:defRPr/>
            </a:pPr>
            <a:fld id="{50616D47-2323-4AB9-96DF-69D4BCBEB779}" type="slidenum">
              <a:rPr lang="en-US" altLang="ja-JP"/>
              <a:pPr>
                <a:defRPr/>
              </a:pPr>
              <a:t>‹#›</a:t>
            </a:fld>
            <a:endParaRPr lang="en-US" altLang="ja-JP" dirty="0"/>
          </a:p>
        </p:txBody>
      </p:sp>
    </p:spTree>
    <p:extLst>
      <p:ext uri="{BB962C8B-B14F-4D97-AF65-F5344CB8AC3E}">
        <p14:creationId xmlns:p14="http://schemas.microsoft.com/office/powerpoint/2010/main" val="173545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3966635"/>
            <a:ext cx="10363200" cy="1362075"/>
          </a:xfrm>
        </p:spPr>
        <p:txBody>
          <a:bodyPr anchor="t"/>
          <a:lstStyle>
            <a:lvl1pPr algn="l">
              <a:defRPr sz="4000" b="1" cap="none" baseline="0">
                <a:latin typeface="メイリオ" pitchFamily="50" charset="-128"/>
                <a:ea typeface="メイリオ" pitchFamily="50"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963084" y="2466448"/>
            <a:ext cx="10363200" cy="1500187"/>
          </a:xfrm>
        </p:spPr>
        <p:txBody>
          <a:bodyPr anchor="b"/>
          <a:lstStyle>
            <a:lvl1pPr marL="0" indent="0">
              <a:buNone/>
              <a:defRPr sz="2000">
                <a:ea typeface="メイリオ" pitchFamily="50" charset="-128"/>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dirty="0"/>
              <a:t>マスター テキストの書式設定</a:t>
            </a:r>
          </a:p>
        </p:txBody>
      </p:sp>
      <p:sp>
        <p:nvSpPr>
          <p:cNvPr id="4" name="Rectangle 9"/>
          <p:cNvSpPr>
            <a:spLocks noGrp="1" noChangeArrowheads="1"/>
          </p:cNvSpPr>
          <p:nvPr>
            <p:ph type="ftr" sz="quarter" idx="10"/>
          </p:nvPr>
        </p:nvSpPr>
        <p:spPr>
          <a:xfrm>
            <a:off x="4165600" y="6537848"/>
            <a:ext cx="3860800" cy="196850"/>
          </a:xfrm>
          <a:ln/>
        </p:spPr>
        <p:txBody>
          <a:bodyPr/>
          <a:lstStyle>
            <a:lvl1pPr>
              <a:defRPr/>
            </a:lvl1pPr>
          </a:lstStyle>
          <a:p>
            <a:pPr>
              <a:defRPr/>
            </a:pPr>
            <a:r>
              <a:rPr lang="en-US" altLang="ja-JP" dirty="0"/>
              <a:t>Copyright Cybozu</a:t>
            </a:r>
          </a:p>
        </p:txBody>
      </p:sp>
      <p:sp>
        <p:nvSpPr>
          <p:cNvPr id="5" name="Rectangle 10"/>
          <p:cNvSpPr>
            <a:spLocks noGrp="1" noChangeArrowheads="1"/>
          </p:cNvSpPr>
          <p:nvPr>
            <p:ph type="sldNum" sz="quarter" idx="11"/>
          </p:nvPr>
        </p:nvSpPr>
        <p:spPr>
          <a:xfrm>
            <a:off x="8976784" y="6537848"/>
            <a:ext cx="2844800" cy="196850"/>
          </a:xfrm>
          <a:ln/>
        </p:spPr>
        <p:txBody>
          <a:bodyPr/>
          <a:lstStyle>
            <a:lvl1pPr>
              <a:defRPr/>
            </a:lvl1pPr>
          </a:lstStyle>
          <a:p>
            <a:pPr>
              <a:defRPr/>
            </a:pPr>
            <a:fld id="{D4B96264-25CB-412D-B24E-965B4219AD44}" type="slidenum">
              <a:rPr lang="en-US" altLang="ja-JP"/>
              <a:pPr>
                <a:defRPr/>
              </a:pPr>
              <a:t>‹#›</a:t>
            </a:fld>
            <a:endParaRPr lang="en-US" altLang="ja-JP" dirty="0"/>
          </a:p>
        </p:txBody>
      </p:sp>
    </p:spTree>
    <p:extLst>
      <p:ext uri="{BB962C8B-B14F-4D97-AF65-F5344CB8AC3E}">
        <p14:creationId xmlns:p14="http://schemas.microsoft.com/office/powerpoint/2010/main" val="3811393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メイリオ" pitchFamily="50" charset="-128"/>
                <a:ea typeface="メイリオ" pitchFamily="50" charset="-128"/>
              </a:defRPr>
            </a:lvl1pPr>
          </a:lstStyle>
          <a:p>
            <a:r>
              <a:rPr lang="ja-JP" altLang="en-US" dirty="0"/>
              <a:t>マスター タイトルの書式設定</a:t>
            </a:r>
          </a:p>
        </p:txBody>
      </p:sp>
      <p:sp>
        <p:nvSpPr>
          <p:cNvPr id="3" name="コンテンツ プレースホルダー 2"/>
          <p:cNvSpPr>
            <a:spLocks noGrp="1"/>
          </p:cNvSpPr>
          <p:nvPr>
            <p:ph sz="half" idx="1"/>
          </p:nvPr>
        </p:nvSpPr>
        <p:spPr>
          <a:xfrm>
            <a:off x="387352" y="913343"/>
            <a:ext cx="5607049" cy="5495925"/>
          </a:xfrm>
        </p:spPr>
        <p:txBody>
          <a:bodyPr/>
          <a:lstStyle>
            <a:lvl1pPr>
              <a:defRPr sz="2600">
                <a:ea typeface="メイリオ" pitchFamily="50" charset="-128"/>
              </a:defRPr>
            </a:lvl1pPr>
            <a:lvl2pPr>
              <a:defRPr sz="2400">
                <a:ea typeface="メイリオ" pitchFamily="50" charset="-128"/>
              </a:defRPr>
            </a:lvl2pPr>
            <a:lvl3pPr>
              <a:defRPr sz="2000">
                <a:ea typeface="メイリオ" pitchFamily="50" charset="-128"/>
              </a:defRPr>
            </a:lvl3pPr>
            <a:lvl4pPr>
              <a:defRPr sz="1800">
                <a:ea typeface="メイリオ" pitchFamily="50" charset="-128"/>
              </a:defRPr>
            </a:lvl4pPr>
            <a:lvl5pPr>
              <a:defRPr sz="1800">
                <a:ea typeface="メイリオ" pitchFamily="50" charset="-128"/>
              </a:defRPr>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6197600" y="914401"/>
            <a:ext cx="5607051" cy="5486399"/>
          </a:xfrm>
        </p:spPr>
        <p:txBody>
          <a:bodyPr/>
          <a:lstStyle>
            <a:lvl1pPr>
              <a:defRPr sz="2600">
                <a:ea typeface="メイリオ" pitchFamily="50" charset="-128"/>
              </a:defRPr>
            </a:lvl1pPr>
            <a:lvl2pPr>
              <a:defRPr sz="2400">
                <a:ea typeface="メイリオ" pitchFamily="50" charset="-128"/>
              </a:defRPr>
            </a:lvl2pPr>
            <a:lvl3pPr>
              <a:defRPr sz="2000">
                <a:ea typeface="メイリオ" pitchFamily="50" charset="-128"/>
              </a:defRPr>
            </a:lvl3pPr>
            <a:lvl4pPr>
              <a:defRPr sz="1800">
                <a:ea typeface="メイリオ" pitchFamily="50" charset="-128"/>
              </a:defRPr>
            </a:lvl4pPr>
            <a:lvl5pPr>
              <a:defRPr sz="1800">
                <a:ea typeface="メイリオ" pitchFamily="50" charset="-128"/>
              </a:defRPr>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Rectangle 9"/>
          <p:cNvSpPr>
            <a:spLocks noGrp="1" noChangeArrowheads="1"/>
          </p:cNvSpPr>
          <p:nvPr>
            <p:ph type="ftr" sz="quarter" idx="10"/>
          </p:nvPr>
        </p:nvSpPr>
        <p:spPr>
          <a:xfrm>
            <a:off x="4165600" y="6537848"/>
            <a:ext cx="3860800" cy="196850"/>
          </a:xfrm>
          <a:ln/>
        </p:spPr>
        <p:txBody>
          <a:bodyPr/>
          <a:lstStyle>
            <a:lvl1pPr>
              <a:defRPr/>
            </a:lvl1pPr>
          </a:lstStyle>
          <a:p>
            <a:pPr>
              <a:defRPr/>
            </a:pPr>
            <a:r>
              <a:rPr lang="en-US" altLang="ja-JP" dirty="0"/>
              <a:t>Copyright Cybozu</a:t>
            </a:r>
          </a:p>
        </p:txBody>
      </p:sp>
      <p:sp>
        <p:nvSpPr>
          <p:cNvPr id="6" name="Rectangle 10"/>
          <p:cNvSpPr>
            <a:spLocks noGrp="1" noChangeArrowheads="1"/>
          </p:cNvSpPr>
          <p:nvPr>
            <p:ph type="sldNum" sz="quarter" idx="11"/>
          </p:nvPr>
        </p:nvSpPr>
        <p:spPr>
          <a:xfrm>
            <a:off x="8976784" y="6537848"/>
            <a:ext cx="2844800" cy="196850"/>
          </a:xfrm>
          <a:ln/>
        </p:spPr>
        <p:txBody>
          <a:bodyPr/>
          <a:lstStyle>
            <a:lvl1pPr>
              <a:defRPr/>
            </a:lvl1pPr>
          </a:lstStyle>
          <a:p>
            <a:pPr>
              <a:defRPr/>
            </a:pPr>
            <a:fld id="{DD7F65FE-279B-4BB6-AF3B-98D03D737DD1}" type="slidenum">
              <a:rPr lang="en-US" altLang="ja-JP"/>
              <a:pPr>
                <a:defRPr/>
              </a:pPr>
              <a:t>‹#›</a:t>
            </a:fld>
            <a:endParaRPr lang="en-US" altLang="ja-JP" dirty="0"/>
          </a:p>
        </p:txBody>
      </p:sp>
    </p:spTree>
    <p:extLst>
      <p:ext uri="{BB962C8B-B14F-4D97-AF65-F5344CB8AC3E}">
        <p14:creationId xmlns:p14="http://schemas.microsoft.com/office/powerpoint/2010/main" val="214147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メイリオ" pitchFamily="50" charset="-128"/>
                <a:ea typeface="メイリオ" pitchFamily="50" charset="-128"/>
              </a:defRPr>
            </a:lvl1pPr>
          </a:lstStyle>
          <a:p>
            <a:r>
              <a:rPr lang="ja-JP" altLang="en-US" dirty="0"/>
              <a:t>マスター タイトルの書式設定</a:t>
            </a:r>
          </a:p>
        </p:txBody>
      </p:sp>
      <p:sp>
        <p:nvSpPr>
          <p:cNvPr id="3" name="Rectangle 9"/>
          <p:cNvSpPr>
            <a:spLocks noGrp="1" noChangeArrowheads="1"/>
          </p:cNvSpPr>
          <p:nvPr>
            <p:ph type="ftr" sz="quarter" idx="10"/>
          </p:nvPr>
        </p:nvSpPr>
        <p:spPr>
          <a:xfrm>
            <a:off x="4165600" y="6537848"/>
            <a:ext cx="3860800" cy="196850"/>
          </a:xfrm>
          <a:ln/>
        </p:spPr>
        <p:txBody>
          <a:bodyPr/>
          <a:lstStyle>
            <a:lvl1pPr>
              <a:defRPr/>
            </a:lvl1pPr>
          </a:lstStyle>
          <a:p>
            <a:pPr>
              <a:defRPr/>
            </a:pPr>
            <a:r>
              <a:rPr lang="en-US" altLang="ja-JP" dirty="0"/>
              <a:t>Copyright Cybozu</a:t>
            </a:r>
          </a:p>
        </p:txBody>
      </p:sp>
      <p:sp>
        <p:nvSpPr>
          <p:cNvPr id="4" name="Rectangle 10"/>
          <p:cNvSpPr>
            <a:spLocks noGrp="1" noChangeArrowheads="1"/>
          </p:cNvSpPr>
          <p:nvPr>
            <p:ph type="sldNum" sz="quarter" idx="11"/>
          </p:nvPr>
        </p:nvSpPr>
        <p:spPr>
          <a:xfrm>
            <a:off x="8976784" y="6537848"/>
            <a:ext cx="2844800" cy="196850"/>
          </a:xfrm>
          <a:ln/>
        </p:spPr>
        <p:txBody>
          <a:bodyPr/>
          <a:lstStyle>
            <a:lvl1pPr>
              <a:defRPr/>
            </a:lvl1pPr>
          </a:lstStyle>
          <a:p>
            <a:pPr>
              <a:defRPr/>
            </a:pPr>
            <a:fld id="{A04714E4-9325-4A02-8EDF-EC49D1E4B975}" type="slidenum">
              <a:rPr lang="en-US" altLang="ja-JP"/>
              <a:pPr>
                <a:defRPr/>
              </a:pPr>
              <a:t>‹#›</a:t>
            </a:fld>
            <a:endParaRPr lang="en-US" altLang="ja-JP" dirty="0"/>
          </a:p>
        </p:txBody>
      </p:sp>
    </p:spTree>
    <p:extLst>
      <p:ext uri="{BB962C8B-B14F-4D97-AF65-F5344CB8AC3E}">
        <p14:creationId xmlns:p14="http://schemas.microsoft.com/office/powerpoint/2010/main" val="3160333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7351" y="912814"/>
            <a:ext cx="11417300"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p:txBody>
      </p:sp>
      <p:sp>
        <p:nvSpPr>
          <p:cNvPr id="1033" name="Rectangle 9"/>
          <p:cNvSpPr>
            <a:spLocks noGrp="1" noChangeArrowheads="1"/>
          </p:cNvSpPr>
          <p:nvPr>
            <p:ph type="ftr" sz="quarter" idx="3"/>
          </p:nvPr>
        </p:nvSpPr>
        <p:spPr bwMode="auto">
          <a:xfrm>
            <a:off x="4165600" y="6527800"/>
            <a:ext cx="3860800" cy="196850"/>
          </a:xfrm>
          <a:prstGeom prst="rect">
            <a:avLst/>
          </a:prstGeom>
          <a:noFill/>
          <a:ln>
            <a:noFill/>
          </a:ln>
          <a:effectLst/>
        </p:spPr>
        <p:txBody>
          <a:bodyPr vert="horz" wrap="square" lIns="91440" tIns="45720" rIns="91440" bIns="45720" numCol="1" anchor="t" anchorCtr="0" compatLnSpc="1">
            <a:prstTxWarp prst="textNoShape">
              <a:avLst/>
            </a:prstTxWarp>
          </a:bodyPr>
          <a:lstStyle>
            <a:lvl1pPr marL="0" marR="0" indent="0" algn="ctr" defTabSz="914400" rtl="0" eaLnBrk="1" fontAlgn="ctr" latinLnBrk="0" hangingPunct="1">
              <a:lnSpc>
                <a:spcPct val="100000"/>
              </a:lnSpc>
              <a:spcBef>
                <a:spcPct val="0"/>
              </a:spcBef>
              <a:spcAft>
                <a:spcPct val="0"/>
              </a:spcAft>
              <a:buClrTx/>
              <a:buSzTx/>
              <a:buFontTx/>
              <a:buNone/>
              <a:tabLst/>
              <a:defRPr lang="sk-SK" altLang="ja-JP" sz="1000" b="0" i="0">
                <a:solidFill>
                  <a:srgbClr val="004080"/>
                </a:solidFill>
                <a:effectLst/>
                <a:latin typeface="+mn-ea"/>
                <a:ea typeface="+mn-ea"/>
              </a:defRPr>
            </a:lvl1pPr>
          </a:lstStyle>
          <a:p>
            <a:pPr>
              <a:defRPr/>
            </a:pPr>
            <a:r>
              <a:rPr lang="en-US" dirty="0"/>
              <a:t>Copyright Cybozu</a:t>
            </a:r>
          </a:p>
        </p:txBody>
      </p:sp>
      <p:sp>
        <p:nvSpPr>
          <p:cNvPr id="1034" name="Rectangle 10"/>
          <p:cNvSpPr>
            <a:spLocks noGrp="1" noChangeArrowheads="1"/>
          </p:cNvSpPr>
          <p:nvPr>
            <p:ph type="sldNum" sz="quarter" idx="4"/>
          </p:nvPr>
        </p:nvSpPr>
        <p:spPr bwMode="auto">
          <a:xfrm>
            <a:off x="8976784" y="6527800"/>
            <a:ext cx="2844800" cy="1968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i="0">
                <a:solidFill>
                  <a:srgbClr val="00408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fld id="{77EF73A5-E561-45EE-A7D6-127B5DDCAF73}" type="slidenum">
              <a:rPr lang="en-US" altLang="ja-JP"/>
              <a:pPr>
                <a:defRPr/>
              </a:pPr>
              <a:t>‹#›</a:t>
            </a:fld>
            <a:endParaRPr lang="en-US" altLang="ja-JP" dirty="0"/>
          </a:p>
        </p:txBody>
      </p:sp>
      <p:sp>
        <p:nvSpPr>
          <p:cNvPr id="1029" name="Line 21"/>
          <p:cNvSpPr>
            <a:spLocks noChangeShapeType="1"/>
          </p:cNvSpPr>
          <p:nvPr/>
        </p:nvSpPr>
        <p:spPr bwMode="auto">
          <a:xfrm>
            <a:off x="334434" y="6516688"/>
            <a:ext cx="11523133" cy="0"/>
          </a:xfrm>
          <a:prstGeom prst="line">
            <a:avLst/>
          </a:prstGeom>
          <a:noFill/>
          <a:ln w="12700">
            <a:solidFill>
              <a:srgbClr val="004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30" name="Rectangle 26"/>
          <p:cNvSpPr>
            <a:spLocks noGrp="1" noChangeArrowheads="1"/>
          </p:cNvSpPr>
          <p:nvPr>
            <p:ph type="title"/>
          </p:nvPr>
        </p:nvSpPr>
        <p:spPr bwMode="auto">
          <a:xfrm>
            <a:off x="387351" y="360363"/>
            <a:ext cx="1097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31" name="AutoShape 29" descr="https://remote2tst.cybozu.co.jp/scripts/cbdb/db.exe?page=DBDownload&amp;did=1506&amp;rid=157&amp;fid=6&amp;ct=1&amp;fileext=.png"/>
          <p:cNvSpPr>
            <a:spLocks noChangeAspect="1" noChangeArrowheads="1"/>
          </p:cNvSpPr>
          <p:nvPr/>
        </p:nvSpPr>
        <p:spPr bwMode="auto">
          <a:xfrm>
            <a:off x="84667" y="-136525"/>
            <a:ext cx="406400" cy="304800"/>
          </a:xfrm>
          <a:prstGeom prst="rect">
            <a:avLst/>
          </a:prstGeom>
          <a:noFill/>
          <a:ln>
            <a:noFill/>
          </a:ln>
          <a:extLst>
            <a:ext uri="{909E8E84-426E-40dd-AFC4-6F175D3DCCD1}"/>
            <a:ext uri="{91240B29-F687-4f45-9708-019B960494DF}"/>
          </a:extLst>
        </p:spPr>
        <p:txBody>
          <a:bodyPr/>
          <a:lstStyle>
            <a:lvl1pPr>
              <a:defRPr kumimoji="1" sz="2400" i="1">
                <a:solidFill>
                  <a:schemeClr val="tx1"/>
                </a:solidFill>
                <a:latin typeface="Arial" pitchFamily="34" charset="0"/>
                <a:ea typeface="ＭＳ Ｐゴシック" pitchFamily="50" charset="-128"/>
              </a:defRPr>
            </a:lvl1pPr>
            <a:lvl2pPr marL="742950" indent="-285750">
              <a:defRPr kumimoji="1" sz="2400" i="1">
                <a:solidFill>
                  <a:schemeClr val="tx1"/>
                </a:solidFill>
                <a:latin typeface="Arial" pitchFamily="34" charset="0"/>
                <a:ea typeface="ＭＳ Ｐゴシック" pitchFamily="50" charset="-128"/>
              </a:defRPr>
            </a:lvl2pPr>
            <a:lvl3pPr marL="1143000" indent="-228600">
              <a:defRPr kumimoji="1" sz="2400" i="1">
                <a:solidFill>
                  <a:schemeClr val="tx1"/>
                </a:solidFill>
                <a:latin typeface="Arial" pitchFamily="34" charset="0"/>
                <a:ea typeface="ＭＳ Ｐゴシック" pitchFamily="50" charset="-128"/>
              </a:defRPr>
            </a:lvl3pPr>
            <a:lvl4pPr marL="1600200" indent="-228600">
              <a:defRPr kumimoji="1" sz="2400" i="1">
                <a:solidFill>
                  <a:schemeClr val="tx1"/>
                </a:solidFill>
                <a:latin typeface="Arial" pitchFamily="34" charset="0"/>
                <a:ea typeface="ＭＳ Ｐゴシック" pitchFamily="50" charset="-128"/>
              </a:defRPr>
            </a:lvl4pPr>
            <a:lvl5pPr marL="2057400" indent="-228600">
              <a:defRPr kumimoji="1" sz="2400" 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sz="2400" 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sz="2400" 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sz="2400" 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sz="2400" i="1">
                <a:solidFill>
                  <a:schemeClr val="tx1"/>
                </a:solidFill>
                <a:latin typeface="Arial" pitchFamily="34" charset="0"/>
                <a:ea typeface="ＭＳ Ｐゴシック" pitchFamily="50" charset="-128"/>
              </a:defRPr>
            </a:lvl9pPr>
          </a:lstStyle>
          <a:p>
            <a:pPr algn="ctr" eaLnBrk="1" hangingPunct="1">
              <a:defRPr/>
            </a:pPr>
            <a:endParaRPr lang="ja-JP" altLang="en-US" sz="1800">
              <a:ea typeface="メイリオ" pitchFamily="50" charset="-128"/>
              <a:cs typeface="メイリオ" pitchFamily="50" charset="-128"/>
            </a:endParaRPr>
          </a:p>
        </p:txBody>
      </p:sp>
      <p:sp>
        <p:nvSpPr>
          <p:cNvPr id="1032" name="Line 21"/>
          <p:cNvSpPr>
            <a:spLocks noChangeShapeType="1"/>
          </p:cNvSpPr>
          <p:nvPr userDrawn="1"/>
        </p:nvSpPr>
        <p:spPr bwMode="auto">
          <a:xfrm flipV="1">
            <a:off x="372533" y="820738"/>
            <a:ext cx="11423651" cy="0"/>
          </a:xfrm>
          <a:prstGeom prst="line">
            <a:avLst/>
          </a:prstGeom>
          <a:noFill/>
          <a:ln w="28575">
            <a:solidFill>
              <a:srgbClr val="004080"/>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12" name="図 10" descr="gr.jpg">
            <a:extLst>
              <a:ext uri="{FF2B5EF4-FFF2-40B4-BE49-F238E27FC236}">
                <a16:creationId xmlns:a16="http://schemas.microsoft.com/office/drawing/2014/main" id="{ADE98444-7C2F-419C-BAB2-EC8B2E456BE9}"/>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129085" y="462877"/>
            <a:ext cx="16764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11">
            <a:extLst>
              <a:ext uri="{FF2B5EF4-FFF2-40B4-BE49-F238E27FC236}">
                <a16:creationId xmlns:a16="http://schemas.microsoft.com/office/drawing/2014/main" id="{947DEE8A-6BFA-4975-A1C6-1F988051FFE8}"/>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bwMode="auto">
          <a:xfrm>
            <a:off x="9876367" y="86363"/>
            <a:ext cx="1981200" cy="34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54" r:id="rId1"/>
    <p:sldLayoutId id="2147484449" r:id="rId2"/>
    <p:sldLayoutId id="2147484450" r:id="rId3"/>
    <p:sldLayoutId id="2147484451" r:id="rId4"/>
    <p:sldLayoutId id="2147484453" r:id="rId5"/>
  </p:sldLayoutIdLst>
  <p:hf hdr="0" dt="0"/>
  <p:txStyles>
    <p:titleStyle>
      <a:lvl1pPr algn="l"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5pPr>
      <a:lvl6pPr marL="457200" algn="l" rtl="0" eaLnBrk="1" fontAlgn="base" hangingPunct="1">
        <a:spcBef>
          <a:spcPct val="0"/>
        </a:spcBef>
        <a:spcAft>
          <a:spcPct val="0"/>
        </a:spcAft>
        <a:defRPr kumimoji="1" sz="2000">
          <a:solidFill>
            <a:schemeClr val="tx2"/>
          </a:solidFill>
          <a:latin typeface="ＭＳ Ｐゴシック" pitchFamily="50" charset="-128"/>
          <a:ea typeface="ＭＳ Ｐゴシック" pitchFamily="50" charset="-128"/>
        </a:defRPr>
      </a:lvl6pPr>
      <a:lvl7pPr marL="914400" algn="l" rtl="0" eaLnBrk="1" fontAlgn="base" hangingPunct="1">
        <a:spcBef>
          <a:spcPct val="0"/>
        </a:spcBef>
        <a:spcAft>
          <a:spcPct val="0"/>
        </a:spcAft>
        <a:defRPr kumimoji="1" sz="2000">
          <a:solidFill>
            <a:schemeClr val="tx2"/>
          </a:solidFill>
          <a:latin typeface="ＭＳ Ｐゴシック" pitchFamily="50" charset="-128"/>
          <a:ea typeface="ＭＳ Ｐゴシック" pitchFamily="50" charset="-128"/>
        </a:defRPr>
      </a:lvl7pPr>
      <a:lvl8pPr marL="1371600" algn="l" rtl="0" eaLnBrk="1" fontAlgn="base" hangingPunct="1">
        <a:spcBef>
          <a:spcPct val="0"/>
        </a:spcBef>
        <a:spcAft>
          <a:spcPct val="0"/>
        </a:spcAft>
        <a:defRPr kumimoji="1" sz="2000">
          <a:solidFill>
            <a:schemeClr val="tx2"/>
          </a:solidFill>
          <a:latin typeface="ＭＳ Ｐゴシック" pitchFamily="50" charset="-128"/>
          <a:ea typeface="ＭＳ Ｐゴシック" pitchFamily="50" charset="-128"/>
        </a:defRPr>
      </a:lvl8pPr>
      <a:lvl9pPr marL="1828800" algn="l" rtl="0" eaLnBrk="1" fontAlgn="base" hangingPunct="1">
        <a:spcBef>
          <a:spcPct val="0"/>
        </a:spcBef>
        <a:spcAft>
          <a:spcPct val="0"/>
        </a:spcAft>
        <a:defRPr kumimoji="1" sz="2000">
          <a:solidFill>
            <a:schemeClr val="tx2"/>
          </a:solidFill>
          <a:latin typeface="ＭＳ Ｐゴシック" pitchFamily="50" charset="-128"/>
          <a:ea typeface="ＭＳ Ｐゴシック" pitchFamily="50" charset="-128"/>
        </a:defRPr>
      </a:lvl9pPr>
    </p:titleStyle>
    <p:bodyStyle>
      <a:lvl1pPr marL="180975" indent="-180975" algn="l" rtl="0" eaLnBrk="0" fontAlgn="base" hangingPunct="0">
        <a:lnSpc>
          <a:spcPct val="130000"/>
        </a:lnSpc>
        <a:spcBef>
          <a:spcPct val="50000"/>
        </a:spcBef>
        <a:spcAft>
          <a:spcPct val="0"/>
        </a:spcAft>
        <a:buClr>
          <a:srgbClr val="0A569E"/>
        </a:buClr>
        <a:buFont typeface="Arial" panose="020B0604020202020204" pitchFamily="34" charset="0"/>
        <a:buChar char="▌"/>
        <a:defRPr kumimoji="1" sz="2000">
          <a:solidFill>
            <a:schemeClr val="tx1"/>
          </a:solidFill>
          <a:latin typeface="+mn-lt"/>
          <a:ea typeface="メイリオ" pitchFamily="50" charset="-128"/>
          <a:cs typeface="メイリオ" pitchFamily="50" charset="-128"/>
        </a:defRPr>
      </a:lvl1pPr>
      <a:lvl2pPr marL="542925" indent="-180975" algn="l" rtl="0" eaLnBrk="0" fontAlgn="base" hangingPunct="0">
        <a:lnSpc>
          <a:spcPct val="130000"/>
        </a:lnSpc>
        <a:spcBef>
          <a:spcPct val="50000"/>
        </a:spcBef>
        <a:spcAft>
          <a:spcPct val="0"/>
        </a:spcAft>
        <a:buClr>
          <a:srgbClr val="1C4686"/>
        </a:buClr>
        <a:buFont typeface="Wingdings" panose="05000000000000000000" pitchFamily="2" charset="2"/>
        <a:buChar char="n"/>
        <a:defRPr kumimoji="1">
          <a:solidFill>
            <a:schemeClr val="tx1"/>
          </a:solidFill>
          <a:latin typeface="+mn-ea"/>
          <a:ea typeface="+mn-ea"/>
          <a:cs typeface="メイリオ" pitchFamily="50" charset="-128"/>
        </a:defRPr>
      </a:lvl2pPr>
      <a:lvl3pPr marL="982663" indent="-180975" algn="l" rtl="0" eaLnBrk="0" fontAlgn="base" hangingPunct="0">
        <a:lnSpc>
          <a:spcPct val="130000"/>
        </a:lnSpc>
        <a:spcBef>
          <a:spcPct val="50000"/>
        </a:spcBef>
        <a:spcAft>
          <a:spcPct val="0"/>
        </a:spcAft>
        <a:buClr>
          <a:srgbClr val="74B6DE"/>
        </a:buClr>
        <a:buChar char="•"/>
        <a:defRPr kumimoji="1" sz="1600">
          <a:solidFill>
            <a:schemeClr val="tx1"/>
          </a:solidFill>
          <a:latin typeface="+mn-ea"/>
          <a:ea typeface="+mn-ea"/>
          <a:cs typeface="メイリオ" pitchFamily="50" charset="-128"/>
        </a:defRPr>
      </a:lvl3pPr>
      <a:lvl4pPr marL="1343025" indent="-180975" algn="l" rtl="0" eaLnBrk="0" fontAlgn="base" hangingPunct="0">
        <a:lnSpc>
          <a:spcPct val="130000"/>
        </a:lnSpc>
        <a:spcBef>
          <a:spcPct val="50000"/>
        </a:spcBef>
        <a:spcAft>
          <a:spcPct val="0"/>
        </a:spcAft>
        <a:buClr>
          <a:srgbClr val="74B6DE"/>
        </a:buClr>
        <a:buChar char="•"/>
        <a:defRPr kumimoji="1" sz="1400">
          <a:solidFill>
            <a:schemeClr val="tx1"/>
          </a:solidFill>
          <a:latin typeface="+mn-ea"/>
          <a:ea typeface="+mn-ea"/>
          <a:cs typeface="メイリオ" pitchFamily="50" charset="-128"/>
        </a:defRPr>
      </a:lvl4pPr>
      <a:lvl5pPr marL="1704975" indent="-180975" algn="l" rtl="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mn-ea"/>
          <a:ea typeface="+mn-ea"/>
          <a:cs typeface="メイリオ" pitchFamily="50" charset="-128"/>
        </a:defRPr>
      </a:lvl5pPr>
      <a:lvl6pPr marL="21621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6pPr>
      <a:lvl7pPr marL="26193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7pPr>
      <a:lvl8pPr marL="30765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8pPr>
      <a:lvl9pPr marL="35337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9.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9.png"/><Relationship Id="rId4" Type="http://schemas.openxmlformats.org/officeDocument/2006/relationships/image" Target="../media/image35.png"/><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9.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jp.cybozu.help/o/ja/index.html" TargetMode="External"/><Relationship Id="rId2" Type="http://schemas.openxmlformats.org/officeDocument/2006/relationships/hyperlink" Target="https://jp.cybozu.help/g/ja/index.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0.pn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hyperlink" Target="https://office.cybozu.co.jp/function/mobile/" TargetMode="External"/><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hyperlink" Target="https://garoon.cybozu.co.jp/function/mobile_remote/" TargetMode="External"/><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 Id="rId9" Type="http://schemas.openxmlformats.org/officeDocument/2006/relationships/image" Target="../media/image7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garoon.cybozu.co.jp/mtcontents/expand/plugin/plugin_copy-appointments.html" TargetMode="External"/><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garoon.cybozu.co.jp/mtcontents/expand/plugin/plugin_questionnaire.html" TargetMode="External"/><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cybozu.co.jp/logotypes/other-trademar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3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3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garoon.cybozu.co.jp/mtcontents/support/cloud/update/201108.html" TargetMode="External"/><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3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38.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hyperlink" Target="https://garoon.cybozu.co.jp/lp/portal-gallery/" TargetMode="Externa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3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4.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5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50.xml"/><Relationship Id="rId5" Type="http://schemas.openxmlformats.org/officeDocument/2006/relationships/slide" Target="slide33.xml"/><Relationship Id="rId4" Type="http://schemas.openxmlformats.org/officeDocument/2006/relationships/slide" Target="slide25.xml"/></Relationships>
</file>

<file path=ppt/slides/_rels/slide4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06.png"/></Relationships>
</file>

<file path=ppt/slides/_rels/slide4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4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4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4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17.png"/></Relationships>
</file>

<file path=ppt/slides/_rels/slide46.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cybozu.dev/ja/garoon/docs/" TargetMode="External"/><Relationship Id="rId2" Type="http://schemas.openxmlformats.org/officeDocument/2006/relationships/image" Target="../media/image119.png"/><Relationship Id="rId1" Type="http://schemas.openxmlformats.org/officeDocument/2006/relationships/slideLayout" Target="../slideLayouts/slideLayout2.xml"/><Relationship Id="rId5" Type="http://schemas.openxmlformats.org/officeDocument/2006/relationships/hyperlink" Target="https://garoon.cybozu.co.jp/function/expand/search/?garoontype=cloud&amp;expansion=customize" TargetMode="External"/><Relationship Id="rId4" Type="http://schemas.openxmlformats.org/officeDocument/2006/relationships/hyperlink" Target="https://cybozu.dev/ja/garoon/tips/customize/"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 Id="rId4" Type="http://schemas.openxmlformats.org/officeDocument/2006/relationships/hyperlink" Target="https://jp.cybozu.help/g/ja/admin/system/customize.html"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garoon.cybozu.co.jp/function/expand/?page=all&amp;all=plugin" TargetMode="External"/><Relationship Id="rId2" Type="http://schemas.openxmlformats.org/officeDocument/2006/relationships/image" Target="../media/image122.png"/><Relationship Id="rId1" Type="http://schemas.openxmlformats.org/officeDocument/2006/relationships/slideLayout" Target="../slideLayouts/slideLayout2.xml"/><Relationship Id="rId4" Type="http://schemas.openxmlformats.org/officeDocument/2006/relationships/hyperlink" Target="https://developer.cybozu.io/hc/ja/articles/90000427952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garoon.cybozu.co.jp/mtcontents/expand/alignment/ms365.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s://office.cybozu.co.jp/price/cloud/" TargetMode="External"/><Relationship Id="rId2" Type="http://schemas.openxmlformats.org/officeDocument/2006/relationships/image" Target="../media/image123.png"/><Relationship Id="rId1" Type="http://schemas.openxmlformats.org/officeDocument/2006/relationships/slideLayout" Target="../slideLayouts/slideLayout2.xml"/><Relationship Id="rId5" Type="http://schemas.openxmlformats.org/officeDocument/2006/relationships/image" Target="../media/image125.png"/><Relationship Id="rId4" Type="http://schemas.openxmlformats.org/officeDocument/2006/relationships/image" Target="../media/image124.png"/></Relationships>
</file>

<file path=ppt/slides/_rels/slide5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hyperlink" Target="https://garoon.cybozu.co.jp/price/" TargetMode="External"/><Relationship Id="rId1" Type="http://schemas.openxmlformats.org/officeDocument/2006/relationships/slideLayout" Target="../slideLayouts/slideLayout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56.xml.rels><?xml version="1.0" encoding="UTF-8" standalone="yes"?>
<Relationships xmlns="http://schemas.openxmlformats.org/package/2006/relationships"><Relationship Id="rId3" Type="http://schemas.openxmlformats.org/officeDocument/2006/relationships/hyperlink" Target="https://office.cybozu.co.jp/" TargetMode="External"/><Relationship Id="rId7" Type="http://schemas.openxmlformats.org/officeDocument/2006/relationships/image" Target="../media/image13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hyperlink" Target="https://topics.cybozu.co.jp/products/partner/" TargetMode="External"/><Relationship Id="rId4" Type="http://schemas.openxmlformats.org/officeDocument/2006/relationships/hyperlink" Target="https://garoon.cybozu.co.jp/"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ctrTitle"/>
          </p:nvPr>
        </p:nvSpPr>
        <p:spPr/>
        <p:txBody>
          <a:bodyPr>
            <a:noAutofit/>
          </a:bodyPr>
          <a:lstStyle/>
          <a:p>
            <a:pPr algn="l"/>
            <a:r>
              <a:rPr lang="ja-JP" altLang="en-US" sz="4000" b="1" dirty="0">
                <a:latin typeface="Yu Gothic Medium" panose="020B0500000000000000" pitchFamily="50" charset="-128"/>
                <a:ea typeface="Yu Gothic Medium" panose="020B0500000000000000" pitchFamily="50" charset="-128"/>
              </a:rPr>
              <a:t>クラウド版</a:t>
            </a:r>
            <a:br>
              <a:rPr lang="en-US" altLang="ja-JP" sz="4000" b="1" dirty="0">
                <a:latin typeface="Yu Gothic Medium" panose="020B0500000000000000" pitchFamily="50" charset="-128"/>
                <a:ea typeface="Yu Gothic Medium" panose="020B0500000000000000" pitchFamily="50" charset="-128"/>
              </a:rPr>
            </a:br>
            <a:r>
              <a:rPr lang="ja-JP" altLang="en-US" sz="4000" b="1" dirty="0">
                <a:latin typeface="Yu Gothic Medium" panose="020B0500000000000000" pitchFamily="50" charset="-128"/>
                <a:ea typeface="Yu Gothic Medium" panose="020B0500000000000000" pitchFamily="50" charset="-128"/>
              </a:rPr>
              <a:t>サイボウズ </a:t>
            </a:r>
            <a:r>
              <a:rPr lang="en-US" altLang="ja-JP" sz="4000" b="1" dirty="0">
                <a:latin typeface="Yu Gothic Medium" panose="020B0500000000000000" pitchFamily="50" charset="-128"/>
                <a:ea typeface="Yu Gothic Medium" panose="020B0500000000000000" pitchFamily="50" charset="-128"/>
              </a:rPr>
              <a:t>Office / </a:t>
            </a:r>
            <a:r>
              <a:rPr lang="en-US" altLang="ja-JP" sz="4000" b="1" dirty="0" err="1">
                <a:latin typeface="Yu Gothic Medium" panose="020B0500000000000000" pitchFamily="50" charset="-128"/>
                <a:ea typeface="Yu Gothic Medium" panose="020B0500000000000000" pitchFamily="50" charset="-128"/>
              </a:rPr>
              <a:t>Garoon</a:t>
            </a:r>
            <a:r>
              <a:rPr lang="ja-JP" altLang="en-US" sz="4000" b="1" dirty="0">
                <a:latin typeface="Yu Gothic Medium" panose="020B0500000000000000" pitchFamily="50" charset="-128"/>
                <a:ea typeface="Yu Gothic Medium" panose="020B0500000000000000" pitchFamily="50" charset="-128"/>
              </a:rPr>
              <a:t> 比較資料</a:t>
            </a:r>
          </a:p>
        </p:txBody>
      </p:sp>
      <p:sp>
        <p:nvSpPr>
          <p:cNvPr id="19459" name="サブタイトル 2"/>
          <p:cNvSpPr>
            <a:spLocks noGrp="1"/>
          </p:cNvSpPr>
          <p:nvPr>
            <p:ph type="subTitle" idx="1"/>
          </p:nvPr>
        </p:nvSpPr>
        <p:spPr>
          <a:xfrm>
            <a:off x="914400" y="4222115"/>
            <a:ext cx="8534400" cy="714375"/>
          </a:xfrm>
        </p:spPr>
        <p:txBody>
          <a:bodyPr>
            <a:normAutofit fontScale="92500" lnSpcReduction="10000"/>
          </a:bodyPr>
          <a:lstStyle/>
          <a:p>
            <a:pPr algn="l">
              <a:lnSpc>
                <a:spcPct val="90000"/>
              </a:lnSpc>
              <a:spcBef>
                <a:spcPts val="1000"/>
              </a:spcBef>
              <a:spcAft>
                <a:spcPts val="0"/>
              </a:spcAft>
            </a:pPr>
            <a:r>
              <a:rPr lang="ja-JP" b="1">
                <a:latin typeface="Yu Gothic Medium"/>
                <a:ea typeface="Yu Gothic Medium"/>
                <a:cs typeface="+mn-lt"/>
              </a:rPr>
              <a:t>2023年</a:t>
            </a:r>
            <a:r>
              <a:rPr lang="en-US" altLang="ja-JP" b="1" dirty="0">
                <a:latin typeface="Yu Gothic Medium"/>
                <a:ea typeface="+mn-lt"/>
                <a:cs typeface="+mn-lt"/>
              </a:rPr>
              <a:t>11</a:t>
            </a:r>
            <a:r>
              <a:rPr lang="ja-JP" b="1">
                <a:latin typeface="Yu Gothic Medium"/>
                <a:ea typeface="Yu Gothic Medium"/>
                <a:cs typeface="+mn-lt"/>
              </a:rPr>
              <a:t>月</a:t>
            </a:r>
            <a:r>
              <a:rPr lang="en-US" altLang="ja-JP" b="1" dirty="0">
                <a:latin typeface="Yu Gothic Medium"/>
                <a:ea typeface="+mn-lt"/>
                <a:cs typeface="+mn-lt"/>
              </a:rPr>
              <a:t>22</a:t>
            </a:r>
            <a:r>
              <a:rPr lang="ja-JP" b="1">
                <a:latin typeface="Yu Gothic Medium"/>
                <a:ea typeface="Yu Gothic Medium"/>
                <a:cs typeface="+mn-lt"/>
              </a:rPr>
              <a:t>日 更新版</a:t>
            </a:r>
            <a:endParaRPr lang="en-US" altLang="ja-JP">
              <a:latin typeface="Yu Gothic Medium"/>
              <a:ea typeface="Yu Gothic Medium"/>
              <a:cs typeface="+mn-lt"/>
            </a:endParaRPr>
          </a:p>
          <a:p>
            <a:pPr algn="l">
              <a:lnSpc>
                <a:spcPct val="90000"/>
              </a:lnSpc>
              <a:spcBef>
                <a:spcPts val="1000"/>
              </a:spcBef>
              <a:spcAft>
                <a:spcPts val="0"/>
              </a:spcAft>
              <a:buNone/>
            </a:pPr>
            <a:r>
              <a:rPr lang="ja-JP" b="1" dirty="0">
                <a:latin typeface="Yu Gothic Medium"/>
                <a:ea typeface="Yu Gothic Medium"/>
                <a:cs typeface="+mn-lt"/>
              </a:rPr>
              <a:t>サイボウズ株式会社</a:t>
            </a:r>
          </a:p>
        </p:txBody>
      </p:sp>
      <p:cxnSp>
        <p:nvCxnSpPr>
          <p:cNvPr id="19460" name="直線コネクタ 5">
            <a:extLst>
              <a:ext uri="{C183D7F6-B498-43B3-948B-1728B52AA6E4}">
                <adec:decorative xmlns:adec="http://schemas.microsoft.com/office/drawing/2017/decorative" val="1"/>
              </a:ext>
            </a:extLst>
          </p:cNvPr>
          <p:cNvCxnSpPr>
            <a:cxnSpLocks noChangeShapeType="1"/>
          </p:cNvCxnSpPr>
          <p:nvPr/>
        </p:nvCxnSpPr>
        <p:spPr bwMode="auto">
          <a:xfrm>
            <a:off x="2315853" y="3157538"/>
            <a:ext cx="625939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1" name="直線コネクタ 7">
            <a:extLst>
              <a:ext uri="{C183D7F6-B498-43B3-948B-1728B52AA6E4}">
                <adec:decorative xmlns:adec="http://schemas.microsoft.com/office/drawing/2017/decorative" val="1"/>
              </a:ext>
            </a:extLst>
          </p:cNvPr>
          <p:cNvCxnSpPr>
            <a:cxnSpLocks noChangeShapeType="1"/>
          </p:cNvCxnSpPr>
          <p:nvPr/>
        </p:nvCxnSpPr>
        <p:spPr bwMode="auto">
          <a:xfrm>
            <a:off x="720000" y="3946525"/>
            <a:ext cx="10698480" cy="0"/>
          </a:xfrm>
          <a:prstGeom prst="line">
            <a:avLst/>
          </a:prstGeom>
          <a:noFill/>
          <a:ln w="12700">
            <a:solidFill>
              <a:srgbClr val="1C468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70236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タイトル 1"/>
          <p:cNvSpPr>
            <a:spLocks noGrp="1"/>
          </p:cNvSpPr>
          <p:nvPr>
            <p:ph type="title"/>
          </p:nvPr>
        </p:nvSpPr>
        <p:spPr/>
        <p:txBody>
          <a:bodyPr/>
          <a:lstStyle/>
          <a:p>
            <a:pPr eaLnBrk="1" hangingPunct="1"/>
            <a:r>
              <a:rPr lang="ja-JP" altLang="en-US" dirty="0">
                <a:latin typeface="Yu Gothic Medium" panose="020B0500000000000000" pitchFamily="50" charset="-128"/>
                <a:ea typeface="Yu Gothic Medium" panose="020B0500000000000000" pitchFamily="50" charset="-128"/>
              </a:rPr>
              <a:t>「サイボウズ</a:t>
            </a:r>
            <a:r>
              <a:rPr lang="en-US" altLang="ja-JP" dirty="0">
                <a:latin typeface="Yu Gothic Medium" panose="020B0500000000000000" pitchFamily="50" charset="-128"/>
                <a:ea typeface="Yu Gothic Medium" panose="020B0500000000000000" pitchFamily="50" charset="-128"/>
              </a:rPr>
              <a:t> Office</a:t>
            </a:r>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 共通機能</a:t>
            </a:r>
          </a:p>
        </p:txBody>
      </p:sp>
      <p:sp>
        <p:nvSpPr>
          <p:cNvPr id="29706" name="コンテンツ プレースホルダー 1"/>
          <p:cNvSpPr>
            <a:spLocks noGrp="1"/>
          </p:cNvSpPr>
          <p:nvPr>
            <p:ph idx="12"/>
          </p:nvPr>
        </p:nvSpPr>
        <p:spPr>
          <a:xfrm>
            <a:off x="360000" y="896938"/>
            <a:ext cx="8562975" cy="527050"/>
          </a:xfrm>
        </p:spPr>
        <p:txBody>
          <a:bodyPr/>
          <a:lstStyle/>
          <a:p>
            <a:r>
              <a:rPr lang="ja-JP" altLang="en-US" dirty="0">
                <a:latin typeface="Yu Gothic Medium" panose="020B0500000000000000" pitchFamily="50" charset="-128"/>
                <a:ea typeface="Yu Gothic Medium" panose="020B0500000000000000" pitchFamily="50" charset="-128"/>
              </a:rPr>
              <a:t>スケジュール・設備予約</a:t>
            </a:r>
          </a:p>
          <a:p>
            <a:endParaRPr lang="ja-JP" altLang="en-US" dirty="0">
              <a:latin typeface="Yu Gothic Medium" panose="020B0500000000000000" pitchFamily="50" charset="-128"/>
              <a:ea typeface="Yu Gothic Medium" panose="020B0500000000000000" pitchFamily="50" charset="-128"/>
            </a:endParaRPr>
          </a:p>
        </p:txBody>
      </p:sp>
      <p:pic>
        <p:nvPicPr>
          <p:cNvPr id="3" name="図 2">
            <a:extLst>
              <a:ext uri="{FF2B5EF4-FFF2-40B4-BE49-F238E27FC236}">
                <a16:creationId xmlns:a16="http://schemas.microsoft.com/office/drawing/2014/main" id="{6B0B76E3-9848-43B2-842C-FD6B7ADB0C4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82271" y="4689336"/>
            <a:ext cx="2572735" cy="1749704"/>
          </a:xfrm>
          <a:prstGeom prst="rect">
            <a:avLst/>
          </a:prstGeom>
        </p:spPr>
      </p:pic>
      <p:pic>
        <p:nvPicPr>
          <p:cNvPr id="33" name="図 32">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99714" y="2068514"/>
            <a:ext cx="3776662" cy="2371725"/>
          </a:xfrm>
          <a:prstGeom prst="rect">
            <a:avLst/>
          </a:prstGeom>
          <a:solidFill>
            <a:srgbClr val="2AA9B1"/>
          </a:solidFill>
          <a:ln w="3175">
            <a:solidFill>
              <a:schemeClr val="bg1">
                <a:lumMod val="75000"/>
              </a:schemeClr>
            </a:solidFill>
          </a:ln>
          <a:effectLst/>
        </p:spPr>
      </p:pic>
      <p:pic>
        <p:nvPicPr>
          <p:cNvPr id="29" name="図 28">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38739" y="4887914"/>
            <a:ext cx="2638425" cy="1425575"/>
          </a:xfrm>
          <a:prstGeom prst="rect">
            <a:avLst/>
          </a:prstGeom>
          <a:noFill/>
          <a:ln w="9525">
            <a:solidFill>
              <a:schemeClr val="bg1">
                <a:lumMod val="75000"/>
              </a:schemeClr>
            </a:solidFill>
            <a:miter lim="800000"/>
            <a:headEnd/>
            <a:tailEnd/>
          </a:ln>
          <a:effectLst/>
          <a:extLst>
            <a:ext uri="{909E8E84-426E-40dd-AFC4-6F175D3DCCD1}"/>
          </a:extLst>
        </p:spPr>
      </p:pic>
      <p:pic>
        <p:nvPicPr>
          <p:cNvPr id="29703" name="図 20">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3002757" y="1326359"/>
            <a:ext cx="1165302" cy="63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正方形/長方形 18">
            <a:extLst>
              <a:ext uri="{C183D7F6-B498-43B3-948B-1728B52AA6E4}">
                <adec:decorative xmlns:adec="http://schemas.microsoft.com/office/drawing/2017/decorative" val="1"/>
              </a:ext>
            </a:extLst>
          </p:cNvPr>
          <p:cNvSpPr/>
          <p:nvPr/>
        </p:nvSpPr>
        <p:spPr bwMode="auto">
          <a:xfrm>
            <a:off x="1814514" y="5522914"/>
            <a:ext cx="1681721" cy="916127"/>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latin typeface="Yu Gothic Medium" panose="020B0500000000000000" pitchFamily="50" charset="-128"/>
              <a:ea typeface="Yu Gothic Medium" panose="020B0500000000000000" pitchFamily="50" charset="-128"/>
            </a:endParaRPr>
          </a:p>
        </p:txBody>
      </p:sp>
      <p:sp>
        <p:nvSpPr>
          <p:cNvPr id="21" name="正方形/長方形 20">
            <a:extLst>
              <a:ext uri="{C183D7F6-B498-43B3-948B-1728B52AA6E4}">
                <adec:decorative xmlns:adec="http://schemas.microsoft.com/office/drawing/2017/decorative" val="1"/>
              </a:ext>
            </a:extLst>
          </p:cNvPr>
          <p:cNvSpPr/>
          <p:nvPr/>
        </p:nvSpPr>
        <p:spPr bwMode="auto">
          <a:xfrm>
            <a:off x="2251076" y="2917825"/>
            <a:ext cx="1503363" cy="1087438"/>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latin typeface="Yu Gothic Medium" panose="020B0500000000000000" pitchFamily="50" charset="-128"/>
              <a:ea typeface="Yu Gothic Medium" panose="020B0500000000000000" pitchFamily="50" charset="-128"/>
            </a:endParaRPr>
          </a:p>
        </p:txBody>
      </p:sp>
      <p:pic>
        <p:nvPicPr>
          <p:cNvPr id="22" name="図 21">
            <a:extLs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369"/>
          <a:stretch/>
        </p:blipFill>
        <p:spPr>
          <a:xfrm>
            <a:off x="7074428" y="2084388"/>
            <a:ext cx="3468688" cy="1841500"/>
          </a:xfrm>
          <a:prstGeom prst="rect">
            <a:avLst/>
          </a:prstGeom>
          <a:ln>
            <a:solidFill>
              <a:schemeClr val="bg1">
                <a:lumMod val="75000"/>
              </a:schemeClr>
            </a:solidFill>
          </a:ln>
        </p:spPr>
      </p:pic>
      <p:pic>
        <p:nvPicPr>
          <p:cNvPr id="23" name="図 22">
            <a:extLs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13"/>
          <a:stretch/>
        </p:blipFill>
        <p:spPr>
          <a:xfrm>
            <a:off x="6602414" y="2851151"/>
            <a:ext cx="1571625" cy="1673225"/>
          </a:xfrm>
          <a:prstGeom prst="rect">
            <a:avLst/>
          </a:prstGeom>
          <a:ln>
            <a:solidFill>
              <a:schemeClr val="bg1">
                <a:lumMod val="75000"/>
              </a:schemeClr>
            </a:solidFill>
          </a:ln>
        </p:spPr>
      </p:pic>
      <p:pic>
        <p:nvPicPr>
          <p:cNvPr id="29710" name="図 1">
            <a:extLs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259764" y="3557588"/>
            <a:ext cx="2314575" cy="2781300"/>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sp>
        <p:nvSpPr>
          <p:cNvPr id="25" name="角丸四角形 24"/>
          <p:cNvSpPr/>
          <p:nvPr/>
        </p:nvSpPr>
        <p:spPr bwMode="auto">
          <a:xfrm>
            <a:off x="3789363" y="2166938"/>
            <a:ext cx="2216150" cy="863600"/>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スケジュール一覧から直接、簡易画面での予定登録ができます</a:t>
            </a:r>
            <a:r>
              <a:rPr lang="ja-JP" altLang="en-US" sz="1100" i="0" dirty="0">
                <a:solidFill>
                  <a:srgbClr val="414141"/>
                </a:solidFill>
                <a:latin typeface="Yu Gothic Medium" panose="020B0500000000000000" pitchFamily="50" charset="-128"/>
                <a:ea typeface="Yu Gothic Medium" panose="020B0500000000000000" pitchFamily="50" charset="-128"/>
                <a:sym typeface="Gill Sans Light" pitchFamily="1" charset="0"/>
              </a:rPr>
              <a:t>。</a:t>
            </a:r>
          </a:p>
        </p:txBody>
      </p:sp>
      <p:cxnSp>
        <p:nvCxnSpPr>
          <p:cNvPr id="28" name="直線コネクタ 27">
            <a:extLst>
              <a:ext uri="{C183D7F6-B498-43B3-948B-1728B52AA6E4}">
                <adec:decorative xmlns:adec="http://schemas.microsoft.com/office/drawing/2017/decorative" val="1"/>
              </a:ext>
            </a:extLst>
          </p:cNvPr>
          <p:cNvCxnSpPr/>
          <p:nvPr/>
        </p:nvCxnSpPr>
        <p:spPr bwMode="auto">
          <a:xfrm flipH="1">
            <a:off x="3751263" y="3046413"/>
            <a:ext cx="463550" cy="292100"/>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31" name="角丸四角形 30"/>
          <p:cNvSpPr/>
          <p:nvPr/>
        </p:nvSpPr>
        <p:spPr bwMode="auto">
          <a:xfrm>
            <a:off x="3111500" y="4375150"/>
            <a:ext cx="1968500" cy="1060450"/>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Yu Gothic Medium" panose="020B0500000000000000" pitchFamily="50" charset="-128"/>
                <a:ea typeface="Yu Gothic Medium" panose="020B0500000000000000" pitchFamily="50" charset="-128"/>
                <a:cs typeface="メイリオ" panose="020B0604030504040204" pitchFamily="50" charset="-128"/>
                <a:sym typeface="Gill Sans Light" charset="0"/>
              </a:rPr>
              <a:t>コメント入力で細かくスケジュールを調整したり、事前打ち合わせできます</a:t>
            </a:r>
            <a:r>
              <a:rPr lang="ja-JP" altLang="en-US" sz="1100" i="0" dirty="0">
                <a:solidFill>
                  <a:srgbClr val="414141"/>
                </a:solidFill>
                <a:latin typeface="Yu Gothic Medium" panose="020B0500000000000000" pitchFamily="50" charset="-128"/>
                <a:ea typeface="Yu Gothic Medium" panose="020B0500000000000000" pitchFamily="50" charset="-128"/>
                <a:cs typeface="メイリオ" panose="020B0604030504040204" pitchFamily="50" charset="-128"/>
                <a:sym typeface="Gill Sans Light" charset="0"/>
              </a:rPr>
              <a:t>。</a:t>
            </a:r>
          </a:p>
        </p:txBody>
      </p:sp>
      <p:cxnSp>
        <p:nvCxnSpPr>
          <p:cNvPr id="32" name="直線コネクタ 31">
            <a:extLst>
              <a:ext uri="{C183D7F6-B498-43B3-948B-1728B52AA6E4}">
                <adec:decorative xmlns:adec="http://schemas.microsoft.com/office/drawing/2017/decorative" val="1"/>
              </a:ext>
            </a:extLst>
          </p:cNvPr>
          <p:cNvCxnSpPr/>
          <p:nvPr/>
        </p:nvCxnSpPr>
        <p:spPr bwMode="auto">
          <a:xfrm flipH="1">
            <a:off x="3257550" y="5441950"/>
            <a:ext cx="446088" cy="495300"/>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38" name="角丸四角形 37"/>
          <p:cNvSpPr/>
          <p:nvPr/>
        </p:nvSpPr>
        <p:spPr bwMode="auto">
          <a:xfrm>
            <a:off x="5681663" y="4627564"/>
            <a:ext cx="2216150" cy="598487"/>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メンバー、会議室の空き時間の確認。</a:t>
            </a:r>
            <a:endParaRPr lang="en-US" altLang="ja-JP" sz="1400" i="0" dirty="0">
              <a:solidFill>
                <a:srgbClr val="414141"/>
              </a:solidFill>
              <a:latin typeface="Yu Gothic Medium" panose="020B0500000000000000" pitchFamily="50" charset="-128"/>
              <a:ea typeface="Yu Gothic Medium" panose="020B0500000000000000" pitchFamily="50" charset="-128"/>
              <a:sym typeface="Gill Sans Light" pitchFamily="1" charset="0"/>
            </a:endParaRPr>
          </a:p>
        </p:txBody>
      </p:sp>
      <p:cxnSp>
        <p:nvCxnSpPr>
          <p:cNvPr id="39" name="直線コネクタ 38">
            <a:extLst>
              <a:ext uri="{C183D7F6-B498-43B3-948B-1728B52AA6E4}">
                <adec:decorative xmlns:adec="http://schemas.microsoft.com/office/drawing/2017/decorative" val="1"/>
              </a:ext>
            </a:extLst>
          </p:cNvPr>
          <p:cNvCxnSpPr/>
          <p:nvPr/>
        </p:nvCxnSpPr>
        <p:spPr bwMode="auto">
          <a:xfrm flipH="1">
            <a:off x="6132513" y="5229225"/>
            <a:ext cx="463550" cy="293688"/>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43" name="角丸四角形 42"/>
          <p:cNvSpPr/>
          <p:nvPr/>
        </p:nvSpPr>
        <p:spPr bwMode="auto">
          <a:xfrm>
            <a:off x="7566025" y="2238375"/>
            <a:ext cx="2827338" cy="598488"/>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i="0" dirty="0">
                <a:latin typeface="Yu Gothic Medium" panose="020B0500000000000000" pitchFamily="50" charset="-128"/>
                <a:ea typeface="Yu Gothic Medium" panose="020B0500000000000000" pitchFamily="50" charset="-128"/>
              </a:rPr>
              <a:t>スケジュールの変更をドラッグアンドドロップでできます。</a:t>
            </a:r>
            <a:endParaRPr lang="ja-JP" altLang="en-US" sz="1400" i="0" dirty="0">
              <a:latin typeface="Yu Gothic Medium" panose="020B0500000000000000" pitchFamily="50" charset="-128"/>
              <a:ea typeface="Yu Gothic Medium" panose="020B0500000000000000" pitchFamily="50" charset="-128"/>
              <a:cs typeface="メイリオ" pitchFamily="50" charset="-128"/>
            </a:endParaRPr>
          </a:p>
        </p:txBody>
      </p:sp>
      <p:sp>
        <p:nvSpPr>
          <p:cNvPr id="40" name="角丸四角形 39"/>
          <p:cNvSpPr/>
          <p:nvPr/>
        </p:nvSpPr>
        <p:spPr bwMode="auto">
          <a:xfrm>
            <a:off x="8053388" y="4346576"/>
            <a:ext cx="2527300" cy="1052513"/>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簡単マウス操作で時間、メンバー、会議室を選択し予定登録！ファイルの添付もできます。</a:t>
            </a:r>
          </a:p>
        </p:txBody>
      </p:sp>
      <p:sp>
        <p:nvSpPr>
          <p:cNvPr id="42" name="正方形/長方形 41">
            <a:extLst>
              <a:ext uri="{C183D7F6-B498-43B3-948B-1728B52AA6E4}">
                <adec:decorative xmlns:adec="http://schemas.microsoft.com/office/drawing/2017/decorative" val="1"/>
              </a:ext>
            </a:extLst>
          </p:cNvPr>
          <p:cNvSpPr/>
          <p:nvPr/>
        </p:nvSpPr>
        <p:spPr bwMode="auto">
          <a:xfrm>
            <a:off x="8210551" y="5646738"/>
            <a:ext cx="862013" cy="290512"/>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latin typeface="Yu Gothic Medium" panose="020B0500000000000000" pitchFamily="50" charset="-128"/>
              <a:ea typeface="Yu Gothic Medium" panose="020B0500000000000000" pitchFamily="50" charset="-128"/>
            </a:endParaRPr>
          </a:p>
        </p:txBody>
      </p:sp>
      <p:cxnSp>
        <p:nvCxnSpPr>
          <p:cNvPr id="44" name="直線コネクタ 43">
            <a:extLst>
              <a:ext uri="{C183D7F6-B498-43B3-948B-1728B52AA6E4}">
                <adec:decorative xmlns:adec="http://schemas.microsoft.com/office/drawing/2017/decorative" val="1"/>
              </a:ext>
            </a:extLst>
          </p:cNvPr>
          <p:cNvCxnSpPr/>
          <p:nvPr/>
        </p:nvCxnSpPr>
        <p:spPr bwMode="auto">
          <a:xfrm flipH="1">
            <a:off x="8016875" y="2836863"/>
            <a:ext cx="769938" cy="296862"/>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cxnSp>
        <p:nvCxnSpPr>
          <p:cNvPr id="41" name="直線コネクタ 40">
            <a:extLst>
              <a:ext uri="{C183D7F6-B498-43B3-948B-1728B52AA6E4}">
                <adec:decorative xmlns:adec="http://schemas.microsoft.com/office/drawing/2017/decorative" val="1"/>
              </a:ext>
            </a:extLst>
          </p:cNvPr>
          <p:cNvCxnSpPr>
            <a:stCxn id="40" idx="2"/>
          </p:cNvCxnSpPr>
          <p:nvPr/>
        </p:nvCxnSpPr>
        <p:spPr bwMode="auto">
          <a:xfrm flipH="1">
            <a:off x="8972550" y="5399088"/>
            <a:ext cx="344488" cy="330200"/>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29722" name="フッター プレースホルダー 3">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10</a:t>
            </a:fld>
            <a:endParaRPr lang="en-US" altLang="ja-JP" dirty="0"/>
          </a:p>
        </p:txBody>
      </p:sp>
      <p:pic>
        <p:nvPicPr>
          <p:cNvPr id="30" name="図 29">
            <a:extLst>
              <a:ext uri="{FF2B5EF4-FFF2-40B4-BE49-F238E27FC236}">
                <a16:creationId xmlns:a16="http://schemas.microsoft.com/office/drawing/2014/main" id="{C5AE2E08-7200-FF42-8FCE-47754E5BE4D4}"/>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503720" y="1345431"/>
            <a:ext cx="2275674" cy="63018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B9F9098-EB7A-C24A-8623-63112DA3920B}"/>
              </a:ext>
            </a:extLst>
          </p:cNvPr>
          <p:cNvPicPr>
            <a:picLocks noChangeAspect="1"/>
          </p:cNvPicPr>
          <p:nvPr/>
        </p:nvPicPr>
        <p:blipFill rotWithShape="1">
          <a:blip r:embed="rId3"/>
          <a:srcRect b="11141"/>
          <a:stretch/>
        </p:blipFill>
        <p:spPr>
          <a:xfrm>
            <a:off x="1288891" y="2169306"/>
            <a:ext cx="4107814" cy="1577820"/>
          </a:xfrm>
          <a:prstGeom prst="rect">
            <a:avLst/>
          </a:prstGeom>
          <a:ln>
            <a:solidFill>
              <a:schemeClr val="bg1">
                <a:lumMod val="75000"/>
              </a:schemeClr>
            </a:solidFill>
          </a:ln>
        </p:spPr>
      </p:pic>
      <p:pic>
        <p:nvPicPr>
          <p:cNvPr id="32" name="図 31">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25432" y="2043211"/>
            <a:ext cx="3743325" cy="2152650"/>
          </a:xfrm>
          <a:prstGeom prst="rect">
            <a:avLst/>
          </a:prstGeom>
          <a:ln>
            <a:solidFill>
              <a:schemeClr val="bg1">
                <a:lumMod val="85000"/>
              </a:schemeClr>
            </a:solidFill>
          </a:ln>
        </p:spPr>
      </p:pic>
      <p:sp>
        <p:nvSpPr>
          <p:cNvPr id="30" name="角丸四角形 29"/>
          <p:cNvSpPr/>
          <p:nvPr/>
        </p:nvSpPr>
        <p:spPr bwMode="auto">
          <a:xfrm>
            <a:off x="4058443" y="1791001"/>
            <a:ext cx="2345529" cy="580560"/>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a:solidFill>
                  <a:srgbClr val="414141"/>
                </a:solidFill>
                <a:latin typeface="游ゴシック Medium" panose="020B0500000000000000" pitchFamily="50" charset="-128"/>
                <a:ea typeface="游ゴシック Medium" panose="020B0500000000000000" pitchFamily="50" charset="-128"/>
                <a:sym typeface="Gill Sans Light" pitchFamily="1" charset="0"/>
              </a:rPr>
              <a:t>最新情報から未読のメッセージを確認します。</a:t>
            </a:r>
            <a:endParaRPr lang="ja-JP" altLang="en-US" sz="1400" i="0" dirty="0">
              <a:solidFill>
                <a:srgbClr val="414141"/>
              </a:solidFill>
              <a:latin typeface="游ゴシック Medium" panose="020B0500000000000000" pitchFamily="50" charset="-128"/>
              <a:ea typeface="游ゴシック Medium" panose="020B0500000000000000" pitchFamily="50" charset="-128"/>
              <a:sym typeface="Gill Sans Light" pitchFamily="1" charset="0"/>
            </a:endParaRPr>
          </a:p>
        </p:txBody>
      </p:sp>
      <p:sp>
        <p:nvSpPr>
          <p:cNvPr id="31755" name="Rectangle 101"/>
          <p:cNvSpPr>
            <a:spLocks noChangeArrowheads="1"/>
          </p:cNvSpPr>
          <p:nvPr/>
        </p:nvSpPr>
        <p:spPr bwMode="auto">
          <a:xfrm>
            <a:off x="1643064" y="1065214"/>
            <a:ext cx="3975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ctr">
              <a:spcBef>
                <a:spcPct val="20000"/>
              </a:spcBef>
              <a:buClr>
                <a:schemeClr val="folHlink"/>
              </a:buClr>
              <a:buFont typeface="Wingdings" panose="05000000000000000000" pitchFamily="2" charset="2"/>
              <a:buNone/>
            </a:pPr>
            <a:r>
              <a:rPr lang="ja-JP" altLang="en-US" sz="1400" i="0" dirty="0">
                <a:solidFill>
                  <a:srgbClr val="333333"/>
                </a:solidFill>
                <a:latin typeface="游ゴシック Medium" panose="020B0500000000000000" pitchFamily="50" charset="-128"/>
                <a:ea typeface="游ゴシック Medium" panose="020B0500000000000000" pitchFamily="50" charset="-128"/>
                <a:cs typeface="メイリオ" panose="020B0604030504040204" pitchFamily="50" charset="-128"/>
              </a:rPr>
              <a:t>連絡と意見交換が確実・手軽に</a:t>
            </a:r>
          </a:p>
        </p:txBody>
      </p:sp>
      <p:pic>
        <p:nvPicPr>
          <p:cNvPr id="42" name="図 41">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68369" y="4321275"/>
            <a:ext cx="3675062" cy="1050925"/>
          </a:xfrm>
          <a:prstGeom prst="rect">
            <a:avLst/>
          </a:prstGeom>
          <a:noFill/>
          <a:ln w="9525">
            <a:solidFill>
              <a:schemeClr val="bg1">
                <a:lumMod val="85000"/>
              </a:schemeClr>
            </a:solidFill>
            <a:miter lim="800000"/>
            <a:headEnd/>
            <a:tailEnd/>
          </a:ln>
          <a:effectLst/>
          <a:extLst>
            <a:ext uri="{909E8E84-426E-40dd-AFC4-6F175D3DCCD1}"/>
          </a:extLst>
        </p:spPr>
      </p:pic>
      <p:sp>
        <p:nvSpPr>
          <p:cNvPr id="51" name="角丸四角形 50"/>
          <p:cNvSpPr/>
          <p:nvPr/>
        </p:nvSpPr>
        <p:spPr bwMode="auto">
          <a:xfrm>
            <a:off x="8152606" y="2416275"/>
            <a:ext cx="2452688" cy="796925"/>
          </a:xfrm>
          <a:prstGeom prst="roundRect">
            <a:avLst>
              <a:gd name="adj" fmla="val 10179"/>
            </a:avLst>
          </a:prstGeom>
          <a:solidFill>
            <a:schemeClr val="bg1"/>
          </a:solidFill>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b="1" i="0" dirty="0">
                <a:solidFill>
                  <a:srgbClr val="414141"/>
                </a:solidFill>
                <a:latin typeface="游ゴシック Medium" panose="020B0500000000000000" pitchFamily="50" charset="-128"/>
                <a:ea typeface="游ゴシック Medium" panose="020B0500000000000000" pitchFamily="50" charset="-128"/>
                <a:sym typeface="Gill Sans Light" pitchFamily="1" charset="0"/>
              </a:rPr>
              <a:t>電子会議室機能</a:t>
            </a:r>
            <a:br>
              <a:rPr lang="ja-JP" altLang="en-US" sz="1400" b="1" i="0" dirty="0">
                <a:solidFill>
                  <a:srgbClr val="414141"/>
                </a:solidFill>
                <a:latin typeface="游ゴシック Medium" panose="020B0500000000000000" pitchFamily="50" charset="-128"/>
                <a:ea typeface="游ゴシック Medium" panose="020B0500000000000000" pitchFamily="50" charset="-128"/>
                <a:sym typeface="Gill Sans Light" pitchFamily="1" charset="0"/>
              </a:rPr>
            </a:br>
            <a:r>
              <a:rPr lang="ja-JP" altLang="en-US" sz="1400" i="0" dirty="0">
                <a:solidFill>
                  <a:srgbClr val="414141"/>
                </a:solidFill>
                <a:latin typeface="游ゴシック Medium" panose="020B0500000000000000" pitchFamily="50" charset="-128"/>
                <a:ea typeface="游ゴシック Medium" panose="020B0500000000000000" pitchFamily="50" charset="-128"/>
                <a:sym typeface="Gill Sans Light" pitchFamily="1" charset="0"/>
              </a:rPr>
              <a:t>コメント入力をして、グループ間で意見交換。</a:t>
            </a:r>
          </a:p>
        </p:txBody>
      </p:sp>
      <p:sp>
        <p:nvSpPr>
          <p:cNvPr id="40" name="角丸四角形 39"/>
          <p:cNvSpPr/>
          <p:nvPr/>
        </p:nvSpPr>
        <p:spPr bwMode="auto">
          <a:xfrm>
            <a:off x="8505032" y="5249961"/>
            <a:ext cx="2246313" cy="1073150"/>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b="1" i="0" dirty="0">
                <a:solidFill>
                  <a:srgbClr val="414141"/>
                </a:solidFill>
                <a:latin typeface="游ゴシック Medium" panose="020B0500000000000000" pitchFamily="50" charset="-128"/>
                <a:ea typeface="游ゴシック Medium" panose="020B0500000000000000" pitchFamily="50" charset="-128"/>
                <a:sym typeface="Gill Sans Light" pitchFamily="1" charset="0"/>
              </a:rPr>
              <a:t>閲覧確認機能</a:t>
            </a:r>
          </a:p>
          <a:p>
            <a:pPr>
              <a:defRPr/>
            </a:pPr>
            <a:r>
              <a:rPr lang="ja-JP" altLang="en-US" sz="1400" i="0" dirty="0">
                <a:solidFill>
                  <a:srgbClr val="414141"/>
                </a:solidFill>
                <a:latin typeface="游ゴシック Medium" panose="020B0500000000000000" pitchFamily="50" charset="-128"/>
                <a:ea typeface="游ゴシック Medium" panose="020B0500000000000000" pitchFamily="50" charset="-128"/>
                <a:sym typeface="Gill Sans Light" pitchFamily="1" charset="0"/>
              </a:rPr>
              <a:t>宛先のユーザーがメッセージを閲覧したかどうかを確認できます。</a:t>
            </a:r>
          </a:p>
        </p:txBody>
      </p:sp>
      <p:sp>
        <p:nvSpPr>
          <p:cNvPr id="49" name="角丸四角形 48">
            <a:extLst>
              <a:ext uri="{C183D7F6-B498-43B3-948B-1728B52AA6E4}">
                <adec:decorative xmlns:adec="http://schemas.microsoft.com/office/drawing/2017/decorative" val="1"/>
              </a:ext>
            </a:extLst>
          </p:cNvPr>
          <p:cNvSpPr/>
          <p:nvPr/>
        </p:nvSpPr>
        <p:spPr>
          <a:xfrm>
            <a:off x="1692276" y="1533525"/>
            <a:ext cx="1319213" cy="395288"/>
          </a:xfrm>
          <a:prstGeom prst="roundRect">
            <a:avLst>
              <a:gd name="adj" fmla="val 5181"/>
            </a:avLst>
          </a:prstGeom>
          <a:solidFill>
            <a:srgbClr val="1992D4"/>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ja-JP" sz="1400" i="0" dirty="0">
                <a:solidFill>
                  <a:schemeClr val="bg1"/>
                </a:solidFill>
                <a:latin typeface="+mn-ea"/>
              </a:rPr>
              <a:t>Office </a:t>
            </a:r>
            <a:r>
              <a:rPr lang="ja-JP" altLang="en-US" sz="1400" i="0" dirty="0">
                <a:solidFill>
                  <a:schemeClr val="bg1"/>
                </a:solidFill>
                <a:latin typeface="+mn-ea"/>
              </a:rPr>
              <a:t>画面</a:t>
            </a:r>
          </a:p>
        </p:txBody>
      </p:sp>
      <p:sp>
        <p:nvSpPr>
          <p:cNvPr id="50" name="角丸四角形 49">
            <a:extLst>
              <a:ext uri="{C183D7F6-B498-43B3-948B-1728B52AA6E4}">
                <adec:decorative xmlns:adec="http://schemas.microsoft.com/office/drawing/2017/decorative" val="1"/>
              </a:ext>
            </a:extLst>
          </p:cNvPr>
          <p:cNvSpPr/>
          <p:nvPr/>
        </p:nvSpPr>
        <p:spPr>
          <a:xfrm>
            <a:off x="6625432" y="1462955"/>
            <a:ext cx="1446213" cy="479425"/>
          </a:xfrm>
          <a:prstGeom prst="roundRect">
            <a:avLst>
              <a:gd name="adj" fmla="val 5181"/>
            </a:avLst>
          </a:prstGeom>
          <a:solidFill>
            <a:srgbClr val="003399"/>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ja-JP" sz="1400" i="0" dirty="0">
                <a:solidFill>
                  <a:schemeClr val="bg1"/>
                </a:solidFill>
                <a:latin typeface="+mn-ea"/>
              </a:rPr>
              <a:t>Garoon</a:t>
            </a:r>
            <a:r>
              <a:rPr lang="ja-JP" altLang="en-US" sz="1400" i="0" dirty="0">
                <a:solidFill>
                  <a:schemeClr val="bg1"/>
                </a:solidFill>
                <a:latin typeface="+mn-ea"/>
              </a:rPr>
              <a:t> 画面</a:t>
            </a:r>
          </a:p>
        </p:txBody>
      </p:sp>
      <p:sp>
        <p:nvSpPr>
          <p:cNvPr id="53" name="正方形/長方形 52">
            <a:extLst>
              <a:ext uri="{C183D7F6-B498-43B3-948B-1728B52AA6E4}">
                <adec:decorative xmlns:adec="http://schemas.microsoft.com/office/drawing/2017/decorative" val="1"/>
              </a:ext>
            </a:extLst>
          </p:cNvPr>
          <p:cNvSpPr/>
          <p:nvPr/>
        </p:nvSpPr>
        <p:spPr bwMode="auto">
          <a:xfrm>
            <a:off x="6619081" y="3410050"/>
            <a:ext cx="2497138" cy="568325"/>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latin typeface="游ゴシック Medium" panose="020B0500000000000000" pitchFamily="50" charset="-128"/>
              <a:ea typeface="游ゴシック Medium" panose="020B0500000000000000" pitchFamily="50" charset="-128"/>
            </a:endParaRPr>
          </a:p>
        </p:txBody>
      </p:sp>
      <p:cxnSp>
        <p:nvCxnSpPr>
          <p:cNvPr id="52" name="直線コネクタ 51">
            <a:extLst>
              <a:ext uri="{C183D7F6-B498-43B3-948B-1728B52AA6E4}">
                <adec:decorative xmlns:adec="http://schemas.microsoft.com/office/drawing/2017/decorative" val="1"/>
              </a:ext>
            </a:extLst>
          </p:cNvPr>
          <p:cNvCxnSpPr>
            <a:cxnSpLocks/>
          </p:cNvCxnSpPr>
          <p:nvPr/>
        </p:nvCxnSpPr>
        <p:spPr bwMode="auto">
          <a:xfrm flipH="1">
            <a:off x="8871007" y="3232249"/>
            <a:ext cx="275374" cy="177800"/>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31773" name="フッター プレースホルダー 2">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11</a:t>
            </a:fld>
            <a:endParaRPr lang="en-US" altLang="ja-JP" dirty="0"/>
          </a:p>
        </p:txBody>
      </p:sp>
      <p:sp>
        <p:nvSpPr>
          <p:cNvPr id="33" name="正方形/長方形 32">
            <a:extLst>
              <a:ext uri="{FF2B5EF4-FFF2-40B4-BE49-F238E27FC236}">
                <a16:creationId xmlns:a16="http://schemas.microsoft.com/office/drawing/2014/main" id="{AE18A0B1-3336-4207-89C9-8313FEF48620}"/>
              </a:ext>
              <a:ext uri="{C183D7F6-B498-43B3-948B-1728B52AA6E4}">
                <adec:decorative xmlns:adec="http://schemas.microsoft.com/office/drawing/2017/decorative" val="1"/>
              </a:ext>
            </a:extLst>
          </p:cNvPr>
          <p:cNvSpPr/>
          <p:nvPr/>
        </p:nvSpPr>
        <p:spPr bwMode="auto">
          <a:xfrm>
            <a:off x="1288891" y="2842970"/>
            <a:ext cx="4291947" cy="546178"/>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latin typeface="游ゴシック Medium" panose="020B0500000000000000" pitchFamily="50" charset="-128"/>
              <a:ea typeface="游ゴシック Medium" panose="020B0500000000000000" pitchFamily="50" charset="-128"/>
            </a:endParaRPr>
          </a:p>
        </p:txBody>
      </p:sp>
      <p:cxnSp>
        <p:nvCxnSpPr>
          <p:cNvPr id="44" name="直線コネクタ 43">
            <a:extLst>
              <a:ext uri="{FF2B5EF4-FFF2-40B4-BE49-F238E27FC236}">
                <a16:creationId xmlns:a16="http://schemas.microsoft.com/office/drawing/2014/main" id="{CE76BE40-76C2-4DEA-BED5-349A2F0412BE}"/>
              </a:ext>
              <a:ext uri="{C183D7F6-B498-43B3-948B-1728B52AA6E4}">
                <adec:decorative xmlns:adec="http://schemas.microsoft.com/office/drawing/2017/decorative" val="1"/>
              </a:ext>
            </a:extLst>
          </p:cNvPr>
          <p:cNvCxnSpPr>
            <a:cxnSpLocks/>
            <a:stCxn id="30" idx="2"/>
          </p:cNvCxnSpPr>
          <p:nvPr/>
        </p:nvCxnSpPr>
        <p:spPr bwMode="auto">
          <a:xfrm flipH="1">
            <a:off x="5166519" y="2371561"/>
            <a:ext cx="64689" cy="461884"/>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54" name="正方形/長方形 53">
            <a:extLst>
              <a:ext uri="{FF2B5EF4-FFF2-40B4-BE49-F238E27FC236}">
                <a16:creationId xmlns:a16="http://schemas.microsoft.com/office/drawing/2014/main" id="{8E00EE5E-4912-4709-AD37-C28BD425B623}"/>
              </a:ext>
              <a:ext uri="{C183D7F6-B498-43B3-948B-1728B52AA6E4}">
                <adec:decorative xmlns:adec="http://schemas.microsoft.com/office/drawing/2017/decorative" val="1"/>
              </a:ext>
            </a:extLst>
          </p:cNvPr>
          <p:cNvSpPr/>
          <p:nvPr/>
        </p:nvSpPr>
        <p:spPr bwMode="auto">
          <a:xfrm>
            <a:off x="7243366" y="4783236"/>
            <a:ext cx="2688431" cy="147638"/>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latin typeface="游ゴシック Medium" panose="020B0500000000000000" pitchFamily="50" charset="-128"/>
              <a:ea typeface="游ゴシック Medium" panose="020B0500000000000000" pitchFamily="50" charset="-128"/>
            </a:endParaRPr>
          </a:p>
        </p:txBody>
      </p:sp>
      <p:cxnSp>
        <p:nvCxnSpPr>
          <p:cNvPr id="48" name="直線コネクタ 47">
            <a:extLst>
              <a:ext uri="{C183D7F6-B498-43B3-948B-1728B52AA6E4}">
                <adec:decorative xmlns:adec="http://schemas.microsoft.com/office/drawing/2017/decorative" val="1"/>
              </a:ext>
            </a:extLst>
          </p:cNvPr>
          <p:cNvCxnSpPr>
            <a:cxnSpLocks/>
            <a:stCxn id="40" idx="0"/>
          </p:cNvCxnSpPr>
          <p:nvPr/>
        </p:nvCxnSpPr>
        <p:spPr bwMode="auto">
          <a:xfrm flipH="1" flipV="1">
            <a:off x="9310688" y="4930875"/>
            <a:ext cx="317501" cy="319087"/>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3" name="コンテンツ プレースホルダー 2">
            <a:extLst>
              <a:ext uri="{FF2B5EF4-FFF2-40B4-BE49-F238E27FC236}">
                <a16:creationId xmlns:a16="http://schemas.microsoft.com/office/drawing/2014/main" id="{70A41093-AD69-7BA2-3D35-79538A4CC894}"/>
              </a:ext>
            </a:extLst>
          </p:cNvPr>
          <p:cNvSpPr>
            <a:spLocks noGrp="1"/>
          </p:cNvSpPr>
          <p:nvPr>
            <p:ph idx="12"/>
          </p:nvPr>
        </p:nvSpPr>
        <p:spPr/>
        <p:txBody>
          <a:bodyPr/>
          <a:lstStyle/>
          <a:p>
            <a:r>
              <a:rPr kumimoji="1" lang="ja-JP" altLang="en-US" dirty="0">
                <a:latin typeface="游ゴシック Medium" panose="020B0500000000000000" pitchFamily="50" charset="-128"/>
                <a:ea typeface="游ゴシック Medium" panose="020B0500000000000000" pitchFamily="50" charset="-128"/>
              </a:rPr>
              <a:t>メッセージ</a:t>
            </a:r>
          </a:p>
        </p:txBody>
      </p:sp>
      <p:pic>
        <p:nvPicPr>
          <p:cNvPr id="15" name="図 14">
            <a:extLst>
              <a:ext uri="{FF2B5EF4-FFF2-40B4-BE49-F238E27FC236}">
                <a16:creationId xmlns:a16="http://schemas.microsoft.com/office/drawing/2014/main" id="{9072F3A5-49FC-B152-1119-B9FEED584ED3}"/>
              </a:ext>
            </a:extLst>
          </p:cNvPr>
          <p:cNvPicPr>
            <a:picLocks noChangeAspect="1"/>
          </p:cNvPicPr>
          <p:nvPr/>
        </p:nvPicPr>
        <p:blipFill>
          <a:blip r:embed="rId6"/>
          <a:stretch>
            <a:fillRect/>
          </a:stretch>
        </p:blipFill>
        <p:spPr>
          <a:xfrm>
            <a:off x="662315" y="5372200"/>
            <a:ext cx="2844801" cy="839402"/>
          </a:xfrm>
          <a:prstGeom prst="rect">
            <a:avLst/>
          </a:prstGeom>
        </p:spPr>
      </p:pic>
      <p:pic>
        <p:nvPicPr>
          <p:cNvPr id="16" name="図 15">
            <a:extLst>
              <a:ext uri="{FF2B5EF4-FFF2-40B4-BE49-F238E27FC236}">
                <a16:creationId xmlns:a16="http://schemas.microsoft.com/office/drawing/2014/main" id="{10EBA1B7-993A-B3C5-C93B-1F7143676A8D}"/>
              </a:ext>
            </a:extLst>
          </p:cNvPr>
          <p:cNvPicPr>
            <a:picLocks noChangeAspect="1"/>
          </p:cNvPicPr>
          <p:nvPr/>
        </p:nvPicPr>
        <p:blipFill>
          <a:blip r:embed="rId7"/>
          <a:stretch>
            <a:fillRect/>
          </a:stretch>
        </p:blipFill>
        <p:spPr>
          <a:xfrm>
            <a:off x="662315" y="3488442"/>
            <a:ext cx="2844801" cy="1906074"/>
          </a:xfrm>
          <a:prstGeom prst="rect">
            <a:avLst/>
          </a:prstGeom>
        </p:spPr>
      </p:pic>
      <p:sp>
        <p:nvSpPr>
          <p:cNvPr id="17" name="正方形/長方形 16">
            <a:extLst>
              <a:ext uri="{FF2B5EF4-FFF2-40B4-BE49-F238E27FC236}">
                <a16:creationId xmlns:a16="http://schemas.microsoft.com/office/drawing/2014/main" id="{E6175ED8-7197-C3B7-C9CC-D388EA38F420}"/>
              </a:ext>
              <a:ext uri="{C183D7F6-B498-43B3-948B-1728B52AA6E4}">
                <adec:decorative xmlns:adec="http://schemas.microsoft.com/office/drawing/2017/decorative" val="1"/>
              </a:ext>
            </a:extLst>
          </p:cNvPr>
          <p:cNvSpPr/>
          <p:nvPr/>
        </p:nvSpPr>
        <p:spPr bwMode="auto">
          <a:xfrm>
            <a:off x="663988" y="4589464"/>
            <a:ext cx="2868131" cy="805051"/>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latin typeface="游ゴシック Medium" panose="020B0500000000000000" pitchFamily="50" charset="-128"/>
              <a:ea typeface="游ゴシック Medium" panose="020B0500000000000000" pitchFamily="50" charset="-128"/>
            </a:endParaRPr>
          </a:p>
        </p:txBody>
      </p:sp>
      <p:sp>
        <p:nvSpPr>
          <p:cNvPr id="18" name="角丸四角形 29">
            <a:extLst>
              <a:ext uri="{FF2B5EF4-FFF2-40B4-BE49-F238E27FC236}">
                <a16:creationId xmlns:a16="http://schemas.microsoft.com/office/drawing/2014/main" id="{7C7219C4-65CC-93E2-381D-7DF7CD798B69}"/>
              </a:ext>
            </a:extLst>
          </p:cNvPr>
          <p:cNvSpPr/>
          <p:nvPr/>
        </p:nvSpPr>
        <p:spPr bwMode="auto">
          <a:xfrm>
            <a:off x="3774682" y="4321275"/>
            <a:ext cx="2178446" cy="1319355"/>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游ゴシック Medium" panose="020B0500000000000000" pitchFamily="50" charset="-128"/>
                <a:ea typeface="游ゴシック Medium" panose="020B0500000000000000" pitchFamily="50" charset="-128"/>
                <a:sym typeface="Gill Sans Light" pitchFamily="1" charset="0"/>
              </a:rPr>
              <a:t>メッセージの作成時に「アンケートを作成する」をクリックするとアンケートを設置できます。</a:t>
            </a:r>
          </a:p>
        </p:txBody>
      </p:sp>
      <p:cxnSp>
        <p:nvCxnSpPr>
          <p:cNvPr id="19" name="直線コネクタ 18">
            <a:extLst>
              <a:ext uri="{FF2B5EF4-FFF2-40B4-BE49-F238E27FC236}">
                <a16:creationId xmlns:a16="http://schemas.microsoft.com/office/drawing/2014/main" id="{4A6D9F6E-39CF-BDEB-CC13-7AB27488EDC2}"/>
              </a:ext>
              <a:ext uri="{C183D7F6-B498-43B3-948B-1728B52AA6E4}">
                <adec:decorative xmlns:adec="http://schemas.microsoft.com/office/drawing/2017/decorative" val="1"/>
              </a:ext>
            </a:extLst>
          </p:cNvPr>
          <p:cNvCxnSpPr>
            <a:cxnSpLocks/>
            <a:stCxn id="18" idx="1"/>
            <a:endCxn id="17" idx="3"/>
          </p:cNvCxnSpPr>
          <p:nvPr/>
        </p:nvCxnSpPr>
        <p:spPr bwMode="auto">
          <a:xfrm flipH="1">
            <a:off x="3532119" y="4980953"/>
            <a:ext cx="242563" cy="11037"/>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6" name="タイトル 1">
            <a:extLst>
              <a:ext uri="{FF2B5EF4-FFF2-40B4-BE49-F238E27FC236}">
                <a16:creationId xmlns:a16="http://schemas.microsoft.com/office/drawing/2014/main" id="{E8A5B41A-8456-7362-75AA-8C941ED563AB}"/>
              </a:ext>
            </a:extLst>
          </p:cNvPr>
          <p:cNvSpPr txBox="1">
            <a:spLocks/>
          </p:cNvSpPr>
          <p:nvPr/>
        </p:nvSpPr>
        <p:spPr bwMode="auto">
          <a:xfrm>
            <a:off x="422519" y="337397"/>
            <a:ext cx="1097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5pPr>
            <a:lvl6pPr marL="457200" algn="l" rtl="0" eaLnBrk="1" fontAlgn="base" hangingPunct="1">
              <a:spcBef>
                <a:spcPct val="0"/>
              </a:spcBef>
              <a:spcAft>
                <a:spcPct val="0"/>
              </a:spcAft>
              <a:defRPr kumimoji="1" sz="2000">
                <a:solidFill>
                  <a:schemeClr val="tx2"/>
                </a:solidFill>
                <a:latin typeface="ＭＳ Ｐゴシック" pitchFamily="50" charset="-128"/>
                <a:ea typeface="ＭＳ Ｐゴシック" pitchFamily="50" charset="-128"/>
              </a:defRPr>
            </a:lvl6pPr>
            <a:lvl7pPr marL="914400" algn="l" rtl="0" eaLnBrk="1" fontAlgn="base" hangingPunct="1">
              <a:spcBef>
                <a:spcPct val="0"/>
              </a:spcBef>
              <a:spcAft>
                <a:spcPct val="0"/>
              </a:spcAft>
              <a:defRPr kumimoji="1" sz="2000">
                <a:solidFill>
                  <a:schemeClr val="tx2"/>
                </a:solidFill>
                <a:latin typeface="ＭＳ Ｐゴシック" pitchFamily="50" charset="-128"/>
                <a:ea typeface="ＭＳ Ｐゴシック" pitchFamily="50" charset="-128"/>
              </a:defRPr>
            </a:lvl7pPr>
            <a:lvl8pPr marL="1371600" algn="l" rtl="0" eaLnBrk="1" fontAlgn="base" hangingPunct="1">
              <a:spcBef>
                <a:spcPct val="0"/>
              </a:spcBef>
              <a:spcAft>
                <a:spcPct val="0"/>
              </a:spcAft>
              <a:defRPr kumimoji="1" sz="2000">
                <a:solidFill>
                  <a:schemeClr val="tx2"/>
                </a:solidFill>
                <a:latin typeface="ＭＳ Ｐゴシック" pitchFamily="50" charset="-128"/>
                <a:ea typeface="ＭＳ Ｐゴシック" pitchFamily="50" charset="-128"/>
              </a:defRPr>
            </a:lvl8pPr>
            <a:lvl9pPr marL="1828800" algn="l" rtl="0" eaLnBrk="1" fontAlgn="base" hangingPunct="1">
              <a:spcBef>
                <a:spcPct val="0"/>
              </a:spcBef>
              <a:spcAft>
                <a:spcPct val="0"/>
              </a:spcAft>
              <a:defRPr kumimoji="1" sz="2000">
                <a:solidFill>
                  <a:schemeClr val="tx2"/>
                </a:solidFill>
                <a:latin typeface="ＭＳ Ｐゴシック" pitchFamily="50" charset="-128"/>
                <a:ea typeface="ＭＳ Ｐゴシック" pitchFamily="50" charset="-128"/>
              </a:defRPr>
            </a:lvl9pPr>
          </a:lstStyle>
          <a:p>
            <a:pPr eaLnBrk="1" hangingPunct="1"/>
            <a:r>
              <a:rPr lang="ja-JP" altLang="en-US" i="0" kern="0" dirty="0">
                <a:latin typeface="游ゴシック Medium" panose="020B0500000000000000" pitchFamily="50" charset="-128"/>
                <a:ea typeface="游ゴシック Medium" panose="020B0500000000000000" pitchFamily="50" charset="-128"/>
              </a:rPr>
              <a:t>「サイボウズ</a:t>
            </a:r>
            <a:r>
              <a:rPr lang="en-US" altLang="ja-JP" i="0" kern="0" dirty="0">
                <a:latin typeface="游ゴシック Medium" panose="020B0500000000000000" pitchFamily="50" charset="-128"/>
                <a:ea typeface="游ゴシック Medium" panose="020B0500000000000000" pitchFamily="50" charset="-128"/>
              </a:rPr>
              <a:t> Office</a:t>
            </a:r>
            <a:r>
              <a:rPr lang="ja-JP" altLang="en-US" i="0" kern="0" dirty="0">
                <a:latin typeface="游ゴシック Medium" panose="020B0500000000000000" pitchFamily="50" charset="-128"/>
                <a:ea typeface="游ゴシック Medium" panose="020B0500000000000000" pitchFamily="50" charset="-128"/>
              </a:rPr>
              <a:t>」「</a:t>
            </a:r>
            <a:r>
              <a:rPr lang="en-US" altLang="ja-JP" i="0" kern="0" dirty="0" err="1">
                <a:latin typeface="游ゴシック Medium" panose="020B0500000000000000" pitchFamily="50" charset="-128"/>
                <a:ea typeface="游ゴシック Medium" panose="020B0500000000000000" pitchFamily="50" charset="-128"/>
              </a:rPr>
              <a:t>Garoon</a:t>
            </a:r>
            <a:r>
              <a:rPr lang="ja-JP" altLang="en-US" i="0" kern="0" dirty="0">
                <a:latin typeface="游ゴシック Medium" panose="020B0500000000000000" pitchFamily="50" charset="-128"/>
                <a:ea typeface="游ゴシック Medium" panose="020B0500000000000000" pitchFamily="50" charset="-128"/>
              </a:rPr>
              <a:t>」 共通機能</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AD1A5A05-A128-2E42-8E20-A0F55E227A3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8715" y="3721027"/>
            <a:ext cx="4591050" cy="1363662"/>
          </a:xfrm>
          <a:prstGeom prst="rect">
            <a:avLst/>
          </a:prstGeom>
          <a:ln>
            <a:noFill/>
          </a:ln>
          <a:effectLst>
            <a:outerShdw blurRad="50800" dist="38100" dir="2700000" algn="tl" rotWithShape="0">
              <a:prstClr val="black">
                <a:alpha val="40000"/>
              </a:prstClr>
            </a:outerShdw>
          </a:effectLst>
        </p:spPr>
      </p:pic>
      <p:pic>
        <p:nvPicPr>
          <p:cNvPr id="3" name="図 2">
            <a:extLst>
              <a:ext uri="{FF2B5EF4-FFF2-40B4-BE49-F238E27FC236}">
                <a16:creationId xmlns:a16="http://schemas.microsoft.com/office/drawing/2014/main" id="{9532BDC8-D768-A527-DD95-BCD473E9EDD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08717" y="2168181"/>
            <a:ext cx="4975075" cy="1473398"/>
          </a:xfrm>
          <a:prstGeom prst="rect">
            <a:avLst/>
          </a:prstGeom>
          <a:ln>
            <a:noFill/>
          </a:ln>
          <a:effectLst>
            <a:outerShdw blurRad="50800" dist="38100" dir="2700000" algn="tl" rotWithShape="0">
              <a:prstClr val="black">
                <a:alpha val="40000"/>
              </a:prstClr>
            </a:outerShdw>
          </a:effectLst>
        </p:spPr>
      </p:pic>
      <p:pic>
        <p:nvPicPr>
          <p:cNvPr id="41" name="図 40">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9665" y="2001839"/>
            <a:ext cx="3743325" cy="2574925"/>
          </a:xfrm>
          <a:prstGeom prst="rect">
            <a:avLst/>
          </a:prstGeom>
          <a:ln>
            <a:solidFill>
              <a:schemeClr val="bg1">
                <a:lumMod val="85000"/>
              </a:schemeClr>
            </a:solidFill>
          </a:ln>
          <a:effectLst/>
        </p:spPr>
      </p:pic>
      <p:pic>
        <p:nvPicPr>
          <p:cNvPr id="43" name="図 42">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30501" y="3781425"/>
            <a:ext cx="2711450" cy="1538288"/>
          </a:xfrm>
          <a:prstGeom prst="rect">
            <a:avLst/>
          </a:prstGeom>
          <a:ln>
            <a:solidFill>
              <a:schemeClr val="bg1">
                <a:lumMod val="85000"/>
              </a:schemeClr>
            </a:solidFill>
          </a:ln>
          <a:effectLst/>
        </p:spPr>
      </p:pic>
      <p:sp>
        <p:nvSpPr>
          <p:cNvPr id="31749" name="Oval 115">
            <a:extLst>
              <a:ext uri="{C183D7F6-B498-43B3-948B-1728B52AA6E4}">
                <adec:decorative xmlns:adec="http://schemas.microsoft.com/office/drawing/2017/decorative" val="1"/>
              </a:ext>
            </a:extLst>
          </p:cNvPr>
          <p:cNvSpPr>
            <a:spLocks noChangeArrowheads="1"/>
          </p:cNvSpPr>
          <p:nvPr/>
        </p:nvSpPr>
        <p:spPr bwMode="auto">
          <a:xfrm>
            <a:off x="1320801" y="4999039"/>
            <a:ext cx="1276350" cy="1279525"/>
          </a:xfrm>
          <a:prstGeom prst="ellipse">
            <a:avLst/>
          </a:prstGeom>
          <a:solidFill>
            <a:schemeClr val="bg1"/>
          </a:solidFill>
          <a:ln w="9525">
            <a:solidFill>
              <a:srgbClr val="DE8831"/>
            </a:solidFill>
            <a:round/>
            <a:headEnd/>
            <a:tailEnd/>
          </a:ln>
        </p:spPr>
        <p:txBody>
          <a:bodyPr wrap="none" anchor="ct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ctr"/>
            <a:endParaRPr lang="ja-JP" altLang="en-US">
              <a:latin typeface="游ゴシック Medium" panose="020B0500000000000000" pitchFamily="50" charset="-128"/>
              <a:ea typeface="游ゴシック Medium" panose="020B0500000000000000" pitchFamily="50" charset="-128"/>
              <a:cs typeface="メイリオ" panose="020B0604030504040204" pitchFamily="50" charset="-128"/>
            </a:endParaRPr>
          </a:p>
        </p:txBody>
      </p:sp>
      <p:sp>
        <p:nvSpPr>
          <p:cNvPr id="31752" name="コンテンツ プレースホルダー 3"/>
          <p:cNvSpPr>
            <a:spLocks noGrp="1"/>
          </p:cNvSpPr>
          <p:nvPr>
            <p:ph idx="12"/>
          </p:nvPr>
        </p:nvSpPr>
        <p:spPr>
          <a:xfrm>
            <a:off x="387352" y="888849"/>
            <a:ext cx="9867900" cy="981075"/>
          </a:xfrm>
        </p:spPr>
        <p:txBody>
          <a:bodyPr/>
          <a:lstStyle/>
          <a:p>
            <a:pPr eaLnBrk="1" hangingPunct="1"/>
            <a:r>
              <a:rPr lang="ja-JP" altLang="en-US" dirty="0">
                <a:latin typeface="游ゴシック Medium" panose="020B0500000000000000" pitchFamily="50" charset="-128"/>
                <a:ea typeface="游ゴシック Medium" panose="020B0500000000000000" pitchFamily="50" charset="-128"/>
              </a:rPr>
              <a:t>電話メモ</a:t>
            </a:r>
          </a:p>
        </p:txBody>
      </p:sp>
      <p:sp>
        <p:nvSpPr>
          <p:cNvPr id="31754" name="Rectangle 10"/>
          <p:cNvSpPr>
            <a:spLocks noChangeArrowheads="1"/>
          </p:cNvSpPr>
          <p:nvPr/>
        </p:nvSpPr>
        <p:spPr bwMode="auto">
          <a:xfrm>
            <a:off x="1716087" y="1016894"/>
            <a:ext cx="49212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spcBef>
                <a:spcPct val="20000"/>
              </a:spcBef>
              <a:buClr>
                <a:schemeClr val="folHlink"/>
              </a:buClr>
              <a:buFont typeface="Wingdings" panose="05000000000000000000" pitchFamily="2" charset="2"/>
              <a:buNone/>
            </a:pPr>
            <a:r>
              <a:rPr lang="ja-JP" altLang="en-US" sz="1400" i="0" dirty="0">
                <a:solidFill>
                  <a:srgbClr val="333333"/>
                </a:solidFill>
                <a:latin typeface="游ゴシック Medium" panose="020B0500000000000000" pitchFamily="50" charset="-128"/>
                <a:ea typeface="游ゴシック Medium" panose="020B0500000000000000" pitchFamily="50" charset="-128"/>
                <a:cs typeface="メイリオ" panose="020B0604030504040204" pitchFamily="50" charset="-128"/>
              </a:rPr>
              <a:t>大事な情報は、いち早く本人へお届け</a:t>
            </a:r>
          </a:p>
        </p:txBody>
      </p:sp>
      <p:sp>
        <p:nvSpPr>
          <p:cNvPr id="30" name="角丸四角形 29"/>
          <p:cNvSpPr/>
          <p:nvPr/>
        </p:nvSpPr>
        <p:spPr bwMode="auto">
          <a:xfrm>
            <a:off x="3260726" y="1942380"/>
            <a:ext cx="2216150" cy="638175"/>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游ゴシック Medium" panose="020B0500000000000000" pitchFamily="50" charset="-128"/>
                <a:ea typeface="游ゴシック Medium" panose="020B0500000000000000" pitchFamily="50" charset="-128"/>
                <a:sym typeface="Gill Sans Light" pitchFamily="1" charset="0"/>
              </a:rPr>
              <a:t>不在中の人宛に入った電話の用件を登録。</a:t>
            </a:r>
          </a:p>
        </p:txBody>
      </p:sp>
      <p:sp>
        <p:nvSpPr>
          <p:cNvPr id="35" name="角丸四角形 34"/>
          <p:cNvSpPr/>
          <p:nvPr/>
        </p:nvSpPr>
        <p:spPr bwMode="auto">
          <a:xfrm>
            <a:off x="3021015" y="3286125"/>
            <a:ext cx="2420937" cy="406400"/>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游ゴシック Medium" panose="020B0500000000000000" pitchFamily="50" charset="-128"/>
                <a:ea typeface="游ゴシック Medium" panose="020B0500000000000000" pitchFamily="50" charset="-128"/>
                <a:sym typeface="Gill Sans Light" pitchFamily="1" charset="0"/>
              </a:rPr>
              <a:t>最新情報に通知されます。</a:t>
            </a:r>
          </a:p>
        </p:txBody>
      </p:sp>
      <p:sp>
        <p:nvSpPr>
          <p:cNvPr id="38" name="角丸四角形 37"/>
          <p:cNvSpPr/>
          <p:nvPr/>
        </p:nvSpPr>
        <p:spPr bwMode="auto">
          <a:xfrm>
            <a:off x="2728915" y="5030788"/>
            <a:ext cx="2420937" cy="660400"/>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游ゴシック Medium" panose="020B0500000000000000" pitchFamily="50" charset="-128"/>
                <a:ea typeface="游ゴシック Medium" panose="020B0500000000000000" pitchFamily="50" charset="-128"/>
                <a:sym typeface="Gill Sans Light" pitchFamily="1" charset="0"/>
              </a:rPr>
              <a:t>携帯電話に伝言内容を即時送信できます。</a:t>
            </a:r>
            <a:r>
              <a:rPr lang="en-US" altLang="ja-JP" sz="1100" i="0" dirty="0">
                <a:solidFill>
                  <a:srgbClr val="414141"/>
                </a:solidFill>
                <a:latin typeface="游ゴシック Medium" panose="020B0500000000000000" pitchFamily="50" charset="-128"/>
                <a:ea typeface="游ゴシック Medium" panose="020B0500000000000000" pitchFamily="50" charset="-128"/>
                <a:sym typeface="Gill Sans Light" pitchFamily="1" charset="0"/>
              </a:rPr>
              <a:t>※</a:t>
            </a:r>
            <a:endParaRPr lang="ja-JP" altLang="en-US" sz="1100" i="0" dirty="0">
              <a:solidFill>
                <a:srgbClr val="414141"/>
              </a:solidFill>
              <a:latin typeface="游ゴシック Medium" panose="020B0500000000000000" pitchFamily="50" charset="-128"/>
              <a:ea typeface="游ゴシック Medium" panose="020B0500000000000000" pitchFamily="50" charset="-128"/>
              <a:sym typeface="Gill Sans Light" pitchFamily="1" charset="0"/>
            </a:endParaRPr>
          </a:p>
        </p:txBody>
      </p:sp>
      <p:sp>
        <p:nvSpPr>
          <p:cNvPr id="31756" name="Rectangle 116"/>
          <p:cNvSpPr>
            <a:spLocks noChangeArrowheads="1"/>
          </p:cNvSpPr>
          <p:nvPr/>
        </p:nvSpPr>
        <p:spPr bwMode="auto">
          <a:xfrm>
            <a:off x="3180065" y="6257789"/>
            <a:ext cx="2973388"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ctr"/>
            <a:r>
              <a:rPr lang="en-US" altLang="ja-JP" sz="1000" i="0" dirty="0">
                <a:latin typeface="游ゴシック Medium" panose="020B0500000000000000" pitchFamily="50" charset="-128"/>
                <a:ea typeface="游ゴシック Medium" panose="020B0500000000000000" pitchFamily="50" charset="-128"/>
                <a:cs typeface="メイリオ" panose="020B0604030504040204" pitchFamily="50" charset="-128"/>
              </a:rPr>
              <a:t>※</a:t>
            </a:r>
            <a:r>
              <a:rPr lang="ja-JP" altLang="en-US" sz="1000" i="0" dirty="0">
                <a:latin typeface="游ゴシック Medium" panose="020B0500000000000000" pitchFamily="50" charset="-128"/>
                <a:ea typeface="游ゴシック Medium" panose="020B0500000000000000" pitchFamily="50" charset="-128"/>
                <a:cs typeface="メイリオ" panose="020B0604030504040204" pitchFamily="50" charset="-128"/>
              </a:rPr>
              <a:t>メールサーバーとメールアカウントが必要です。</a:t>
            </a:r>
          </a:p>
        </p:txBody>
      </p:sp>
      <p:sp>
        <p:nvSpPr>
          <p:cNvPr id="37" name="正方形/長方形 36">
            <a:extLst>
              <a:ext uri="{C183D7F6-B498-43B3-948B-1728B52AA6E4}">
                <adec:decorative xmlns:adec="http://schemas.microsoft.com/office/drawing/2017/decorative" val="1"/>
              </a:ext>
            </a:extLst>
          </p:cNvPr>
          <p:cNvSpPr/>
          <p:nvPr/>
        </p:nvSpPr>
        <p:spPr bwMode="auto">
          <a:xfrm>
            <a:off x="2752727" y="4678363"/>
            <a:ext cx="2689225" cy="220662"/>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latin typeface="游ゴシック Medium" panose="020B0500000000000000" pitchFamily="50" charset="-128"/>
              <a:ea typeface="游ゴシック Medium" panose="020B0500000000000000" pitchFamily="50" charset="-128"/>
            </a:endParaRPr>
          </a:p>
        </p:txBody>
      </p:sp>
      <p:sp>
        <p:nvSpPr>
          <p:cNvPr id="4" name="下矢印 3">
            <a:extLst>
              <a:ext uri="{C183D7F6-B498-43B3-948B-1728B52AA6E4}">
                <adec:decorative xmlns:adec="http://schemas.microsoft.com/office/drawing/2017/decorative" val="1"/>
              </a:ext>
            </a:extLst>
          </p:cNvPr>
          <p:cNvSpPr/>
          <p:nvPr/>
        </p:nvSpPr>
        <p:spPr bwMode="auto">
          <a:xfrm rot="3096124">
            <a:off x="2180433" y="4733132"/>
            <a:ext cx="430212" cy="511175"/>
          </a:xfrm>
          <a:prstGeom prst="downArrow">
            <a:avLst/>
          </a:prstGeom>
          <a:solidFill>
            <a:schemeClr val="accent6"/>
          </a:solid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latin typeface="游ゴシック Medium" panose="020B0500000000000000" pitchFamily="50" charset="-128"/>
              <a:ea typeface="游ゴシック Medium" panose="020B0500000000000000" pitchFamily="50" charset="-128"/>
            </a:endParaRPr>
          </a:p>
        </p:txBody>
      </p:sp>
      <p:cxnSp>
        <p:nvCxnSpPr>
          <p:cNvPr id="39" name="直線コネクタ 38">
            <a:extLst>
              <a:ext uri="{C183D7F6-B498-43B3-948B-1728B52AA6E4}">
                <adec:decorative xmlns:adec="http://schemas.microsoft.com/office/drawing/2017/decorative" val="1"/>
              </a:ext>
            </a:extLst>
          </p:cNvPr>
          <p:cNvCxnSpPr/>
          <p:nvPr/>
        </p:nvCxnSpPr>
        <p:spPr bwMode="auto">
          <a:xfrm flipH="1">
            <a:off x="2433640" y="5700713"/>
            <a:ext cx="465137" cy="292100"/>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51" name="角丸四角形 50"/>
          <p:cNvSpPr/>
          <p:nvPr/>
        </p:nvSpPr>
        <p:spPr bwMode="auto">
          <a:xfrm>
            <a:off x="8692953" y="1462955"/>
            <a:ext cx="2452688" cy="1408779"/>
          </a:xfrm>
          <a:prstGeom prst="roundRect">
            <a:avLst>
              <a:gd name="adj" fmla="val 10179"/>
            </a:avLst>
          </a:prstGeom>
          <a:solidFill>
            <a:schemeClr val="bg1"/>
          </a:solidFill>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a:solidFill>
                  <a:srgbClr val="414141"/>
                </a:solidFill>
                <a:latin typeface="游ゴシック Medium" panose="020B0500000000000000" pitchFamily="50" charset="-128"/>
                <a:ea typeface="游ゴシック Medium" panose="020B0500000000000000" pitchFamily="50" charset="-128"/>
                <a:sym typeface="Gill Sans Light" pitchFamily="1" charset="0"/>
              </a:rPr>
              <a:t>自分宛に登録された電話メモを一覧で確認できます。確認が完了したら、確認ボタンを押してステータスを変更できます。</a:t>
            </a:r>
            <a:endParaRPr lang="ja-JP" altLang="en-US" sz="1400" i="0" dirty="0">
              <a:solidFill>
                <a:srgbClr val="414141"/>
              </a:solidFill>
              <a:latin typeface="游ゴシック Medium" panose="020B0500000000000000" pitchFamily="50" charset="-128"/>
              <a:ea typeface="游ゴシック Medium" panose="020B0500000000000000" pitchFamily="50" charset="-128"/>
              <a:sym typeface="Gill Sans Light" pitchFamily="1" charset="0"/>
            </a:endParaRPr>
          </a:p>
        </p:txBody>
      </p:sp>
      <p:sp>
        <p:nvSpPr>
          <p:cNvPr id="40" name="角丸四角形 39"/>
          <p:cNvSpPr/>
          <p:nvPr/>
        </p:nvSpPr>
        <p:spPr bwMode="auto">
          <a:xfrm>
            <a:off x="6255355" y="5212702"/>
            <a:ext cx="2505276" cy="1239317"/>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a:solidFill>
                  <a:srgbClr val="414141"/>
                </a:solidFill>
                <a:latin typeface="游ゴシック Medium" panose="020B0500000000000000" pitchFamily="50" charset="-128"/>
                <a:ea typeface="游ゴシック Medium" panose="020B0500000000000000" pitchFamily="50" charset="-128"/>
                <a:sym typeface="Gill Sans Light" pitchFamily="1" charset="0"/>
              </a:rPr>
              <a:t>電話が掛かってきたユーザーの在席状況を確認出来ます。ユーザーが不在であることを確認してから、電話メモを登録できます。</a:t>
            </a:r>
            <a:endParaRPr lang="ja-JP" altLang="en-US" sz="1400" i="0" dirty="0">
              <a:solidFill>
                <a:srgbClr val="414141"/>
              </a:solidFill>
              <a:latin typeface="游ゴシック Medium" panose="020B0500000000000000" pitchFamily="50" charset="-128"/>
              <a:ea typeface="游ゴシック Medium" panose="020B0500000000000000" pitchFamily="50" charset="-128"/>
              <a:sym typeface="Gill Sans Light" pitchFamily="1" charset="0"/>
            </a:endParaRPr>
          </a:p>
        </p:txBody>
      </p:sp>
      <p:sp>
        <p:nvSpPr>
          <p:cNvPr id="49" name="角丸四角形 48">
            <a:extLst>
              <a:ext uri="{C183D7F6-B498-43B3-948B-1728B52AA6E4}">
                <adec:decorative xmlns:adec="http://schemas.microsoft.com/office/drawing/2017/decorative" val="1"/>
              </a:ext>
            </a:extLst>
          </p:cNvPr>
          <p:cNvSpPr/>
          <p:nvPr/>
        </p:nvSpPr>
        <p:spPr>
          <a:xfrm>
            <a:off x="1082677" y="1533525"/>
            <a:ext cx="1319213" cy="395288"/>
          </a:xfrm>
          <a:prstGeom prst="roundRect">
            <a:avLst>
              <a:gd name="adj" fmla="val 5181"/>
            </a:avLst>
          </a:prstGeom>
          <a:solidFill>
            <a:srgbClr val="1992D4"/>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ja-JP" sz="1400" i="0" dirty="0">
                <a:solidFill>
                  <a:schemeClr val="bg1"/>
                </a:solidFill>
                <a:latin typeface="+mn-ea"/>
              </a:rPr>
              <a:t>Office </a:t>
            </a:r>
            <a:r>
              <a:rPr lang="ja-JP" altLang="en-US" sz="1400" i="0" dirty="0">
                <a:solidFill>
                  <a:schemeClr val="bg1"/>
                </a:solidFill>
                <a:latin typeface="+mn-ea"/>
              </a:rPr>
              <a:t>画面</a:t>
            </a:r>
          </a:p>
        </p:txBody>
      </p:sp>
      <p:sp>
        <p:nvSpPr>
          <p:cNvPr id="50" name="角丸四角形 49">
            <a:extLst>
              <a:ext uri="{C183D7F6-B498-43B3-948B-1728B52AA6E4}">
                <adec:decorative xmlns:adec="http://schemas.microsoft.com/office/drawing/2017/decorative" val="1"/>
              </a:ext>
            </a:extLst>
          </p:cNvPr>
          <p:cNvSpPr/>
          <p:nvPr/>
        </p:nvSpPr>
        <p:spPr>
          <a:xfrm>
            <a:off x="6625432" y="1462955"/>
            <a:ext cx="1446213" cy="479425"/>
          </a:xfrm>
          <a:prstGeom prst="roundRect">
            <a:avLst>
              <a:gd name="adj" fmla="val 5181"/>
            </a:avLst>
          </a:prstGeom>
          <a:solidFill>
            <a:srgbClr val="003399"/>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ja-JP" sz="1400" i="0" dirty="0">
                <a:solidFill>
                  <a:schemeClr val="bg1"/>
                </a:solidFill>
                <a:latin typeface="+mn-ea"/>
              </a:rPr>
              <a:t>Garoon</a:t>
            </a:r>
            <a:r>
              <a:rPr lang="ja-JP" altLang="en-US" sz="1400" i="0" dirty="0">
                <a:solidFill>
                  <a:schemeClr val="bg1"/>
                </a:solidFill>
                <a:latin typeface="+mn-ea"/>
              </a:rPr>
              <a:t> 画面</a:t>
            </a:r>
          </a:p>
        </p:txBody>
      </p:sp>
      <p:sp>
        <p:nvSpPr>
          <p:cNvPr id="53" name="正方形/長方形 52">
            <a:extLst>
              <a:ext uri="{C183D7F6-B498-43B3-948B-1728B52AA6E4}">
                <adec:decorative xmlns:adec="http://schemas.microsoft.com/office/drawing/2017/decorative" val="1"/>
              </a:ext>
            </a:extLst>
          </p:cNvPr>
          <p:cNvSpPr/>
          <p:nvPr/>
        </p:nvSpPr>
        <p:spPr bwMode="auto">
          <a:xfrm>
            <a:off x="7243366" y="3011581"/>
            <a:ext cx="719535" cy="581433"/>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latin typeface="游ゴシック Medium" panose="020B0500000000000000" pitchFamily="50" charset="-128"/>
              <a:ea typeface="游ゴシック Medium" panose="020B0500000000000000" pitchFamily="50" charset="-128"/>
            </a:endParaRPr>
          </a:p>
        </p:txBody>
      </p:sp>
      <p:cxnSp>
        <p:nvCxnSpPr>
          <p:cNvPr id="52" name="直線コネクタ 51">
            <a:extLst>
              <a:ext uri="{C183D7F6-B498-43B3-948B-1728B52AA6E4}">
                <adec:decorative xmlns:adec="http://schemas.microsoft.com/office/drawing/2017/decorative" val="1"/>
              </a:ext>
            </a:extLst>
          </p:cNvPr>
          <p:cNvCxnSpPr>
            <a:cxnSpLocks/>
          </p:cNvCxnSpPr>
          <p:nvPr/>
        </p:nvCxnSpPr>
        <p:spPr bwMode="auto">
          <a:xfrm flipH="1">
            <a:off x="7978346" y="2506761"/>
            <a:ext cx="714607" cy="465040"/>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31773" name="フッター プレースホルダー 2">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12</a:t>
            </a:fld>
            <a:endParaRPr lang="en-US" altLang="ja-JP" dirty="0"/>
          </a:p>
        </p:txBody>
      </p:sp>
      <p:pic>
        <p:nvPicPr>
          <p:cNvPr id="45" name="図 45">
            <a:extLst>
              <a:ext uri="{FF2B5EF4-FFF2-40B4-BE49-F238E27FC236}">
                <a16:creationId xmlns:a16="http://schemas.microsoft.com/office/drawing/2014/main" id="{883F5601-24A4-4422-B494-FCDF588279A1}"/>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512890" y="5124450"/>
            <a:ext cx="935037"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正方形/長方形 32">
            <a:extLst>
              <a:ext uri="{FF2B5EF4-FFF2-40B4-BE49-F238E27FC236}">
                <a16:creationId xmlns:a16="http://schemas.microsoft.com/office/drawing/2014/main" id="{AE18A0B1-3336-4207-89C9-8313FEF48620}"/>
              </a:ext>
              <a:ext uri="{C183D7F6-B498-43B3-948B-1728B52AA6E4}">
                <adec:decorative xmlns:adec="http://schemas.microsoft.com/office/drawing/2017/decorative" val="1"/>
              </a:ext>
            </a:extLst>
          </p:cNvPr>
          <p:cNvSpPr/>
          <p:nvPr/>
        </p:nvSpPr>
        <p:spPr bwMode="auto">
          <a:xfrm>
            <a:off x="1331897" y="2730501"/>
            <a:ext cx="2976153" cy="482600"/>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latin typeface="游ゴシック Medium" panose="020B0500000000000000" pitchFamily="50" charset="-128"/>
              <a:ea typeface="游ゴシック Medium" panose="020B0500000000000000" pitchFamily="50" charset="-128"/>
            </a:endParaRPr>
          </a:p>
        </p:txBody>
      </p:sp>
      <p:cxnSp>
        <p:nvCxnSpPr>
          <p:cNvPr id="44" name="直線コネクタ 43">
            <a:extLst>
              <a:ext uri="{FF2B5EF4-FFF2-40B4-BE49-F238E27FC236}">
                <a16:creationId xmlns:a16="http://schemas.microsoft.com/office/drawing/2014/main" id="{CE76BE40-76C2-4DEA-BED5-349A2F0412BE}"/>
              </a:ext>
              <a:ext uri="{C183D7F6-B498-43B3-948B-1728B52AA6E4}">
                <adec:decorative xmlns:adec="http://schemas.microsoft.com/office/drawing/2017/decorative" val="1"/>
              </a:ext>
            </a:extLst>
          </p:cNvPr>
          <p:cNvCxnSpPr>
            <a:cxnSpLocks/>
            <a:stCxn id="30" idx="2"/>
            <a:endCxn id="33" idx="3"/>
          </p:cNvCxnSpPr>
          <p:nvPr/>
        </p:nvCxnSpPr>
        <p:spPr bwMode="auto">
          <a:xfrm flipH="1">
            <a:off x="4308049" y="2580555"/>
            <a:ext cx="60752" cy="391247"/>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46" name="正方形/長方形 45">
            <a:extLst>
              <a:ext uri="{FF2B5EF4-FFF2-40B4-BE49-F238E27FC236}">
                <a16:creationId xmlns:a16="http://schemas.microsoft.com/office/drawing/2014/main" id="{0CD906F8-56EF-41A8-8F9F-B923AA5A2436}"/>
              </a:ext>
              <a:ext uri="{C183D7F6-B498-43B3-948B-1728B52AA6E4}">
                <adec:decorative xmlns:adec="http://schemas.microsoft.com/office/drawing/2017/decorative" val="1"/>
              </a:ext>
            </a:extLst>
          </p:cNvPr>
          <p:cNvSpPr/>
          <p:nvPr/>
        </p:nvSpPr>
        <p:spPr bwMode="auto">
          <a:xfrm>
            <a:off x="2753520" y="3789363"/>
            <a:ext cx="2688431" cy="147638"/>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latin typeface="游ゴシック Medium" panose="020B0500000000000000" pitchFamily="50" charset="-128"/>
              <a:ea typeface="游ゴシック Medium" panose="020B0500000000000000" pitchFamily="50" charset="-128"/>
            </a:endParaRPr>
          </a:p>
        </p:txBody>
      </p:sp>
      <p:cxnSp>
        <p:nvCxnSpPr>
          <p:cNvPr id="47" name="直線コネクタ 46">
            <a:extLst>
              <a:ext uri="{FF2B5EF4-FFF2-40B4-BE49-F238E27FC236}">
                <a16:creationId xmlns:a16="http://schemas.microsoft.com/office/drawing/2014/main" id="{4724EEF6-F82E-468A-89A0-AC26318DA62A}"/>
              </a:ext>
              <a:ext uri="{C183D7F6-B498-43B3-948B-1728B52AA6E4}">
                <adec:decorative xmlns:adec="http://schemas.microsoft.com/office/drawing/2017/decorative" val="1"/>
              </a:ext>
            </a:extLst>
          </p:cNvPr>
          <p:cNvCxnSpPr>
            <a:cxnSpLocks/>
            <a:endCxn id="46" idx="0"/>
          </p:cNvCxnSpPr>
          <p:nvPr/>
        </p:nvCxnSpPr>
        <p:spPr bwMode="auto">
          <a:xfrm flipH="1">
            <a:off x="4097735" y="3711201"/>
            <a:ext cx="115238" cy="78163"/>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54" name="正方形/長方形 53">
            <a:extLst>
              <a:ext uri="{FF2B5EF4-FFF2-40B4-BE49-F238E27FC236}">
                <a16:creationId xmlns:a16="http://schemas.microsoft.com/office/drawing/2014/main" id="{8E00EE5E-4912-4709-AD37-C28BD425B623}"/>
              </a:ext>
              <a:ext uri="{C183D7F6-B498-43B3-948B-1728B52AA6E4}">
                <adec:decorative xmlns:adec="http://schemas.microsoft.com/office/drawing/2017/decorative" val="1"/>
              </a:ext>
            </a:extLst>
          </p:cNvPr>
          <p:cNvSpPr/>
          <p:nvPr/>
        </p:nvSpPr>
        <p:spPr bwMode="auto">
          <a:xfrm>
            <a:off x="6408717" y="4210892"/>
            <a:ext cx="1617684" cy="873797"/>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latin typeface="游ゴシック Medium" panose="020B0500000000000000" pitchFamily="50" charset="-128"/>
              <a:ea typeface="游ゴシック Medium" panose="020B0500000000000000" pitchFamily="50" charset="-128"/>
            </a:endParaRPr>
          </a:p>
        </p:txBody>
      </p:sp>
      <p:cxnSp>
        <p:nvCxnSpPr>
          <p:cNvPr id="48" name="直線コネクタ 47">
            <a:extLst>
              <a:ext uri="{C183D7F6-B498-43B3-948B-1728B52AA6E4}">
                <adec:decorative xmlns:adec="http://schemas.microsoft.com/office/drawing/2017/decorative" val="1"/>
              </a:ext>
            </a:extLst>
          </p:cNvPr>
          <p:cNvCxnSpPr>
            <a:cxnSpLocks/>
          </p:cNvCxnSpPr>
          <p:nvPr/>
        </p:nvCxnSpPr>
        <p:spPr bwMode="auto">
          <a:xfrm flipH="1" flipV="1">
            <a:off x="8129588" y="4871244"/>
            <a:ext cx="253977" cy="341458"/>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pic>
        <p:nvPicPr>
          <p:cNvPr id="11" name="図 10">
            <a:extLst>
              <a:ext uri="{FF2B5EF4-FFF2-40B4-BE49-F238E27FC236}">
                <a16:creationId xmlns:a16="http://schemas.microsoft.com/office/drawing/2014/main" id="{90F2C915-EF61-6B85-0D49-1A5C87CDA014}"/>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383565" y="3379822"/>
            <a:ext cx="3571875" cy="1511300"/>
          </a:xfrm>
          <a:prstGeom prst="rect">
            <a:avLst/>
          </a:prstGeom>
          <a:ln>
            <a:noFill/>
          </a:ln>
          <a:effectLst>
            <a:outerShdw blurRad="50800" dist="38100" dir="2700000" algn="tl" rotWithShape="0">
              <a:prstClr val="black">
                <a:alpha val="40000"/>
              </a:prstClr>
            </a:outerShdw>
          </a:effectLst>
        </p:spPr>
      </p:pic>
      <p:sp>
        <p:nvSpPr>
          <p:cNvPr id="12" name="角丸四角形 39">
            <a:extLst>
              <a:ext uri="{FF2B5EF4-FFF2-40B4-BE49-F238E27FC236}">
                <a16:creationId xmlns:a16="http://schemas.microsoft.com/office/drawing/2014/main" id="{F362BBAF-3D39-199D-00B9-4D6344F102E4}"/>
              </a:ext>
            </a:extLst>
          </p:cNvPr>
          <p:cNvSpPr/>
          <p:nvPr/>
        </p:nvSpPr>
        <p:spPr bwMode="auto">
          <a:xfrm>
            <a:off x="9148761" y="4912070"/>
            <a:ext cx="2844800" cy="1504429"/>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游ゴシック Medium" panose="020B0500000000000000" pitchFamily="50" charset="-128"/>
                <a:ea typeface="游ゴシック Medium" panose="020B0500000000000000" pitchFamily="50" charset="-128"/>
                <a:sym typeface="Gill Sans Light" pitchFamily="1" charset="0"/>
              </a:rPr>
              <a:t>「メール転送」を設定すると、自分宛の電話メモの内容を、メールで受け取れます。携帯電話のメールアドレスなどに転送して、外出先で内容を確認できます。</a:t>
            </a:r>
            <a:r>
              <a:rPr lang="en-US" altLang="ja-JP" sz="1400" i="0" dirty="0">
                <a:solidFill>
                  <a:srgbClr val="414141"/>
                </a:solidFill>
                <a:latin typeface="游ゴシック Medium" panose="020B0500000000000000" pitchFamily="50" charset="-128"/>
                <a:ea typeface="游ゴシック Medium" panose="020B0500000000000000" pitchFamily="50" charset="-128"/>
                <a:sym typeface="Gill Sans Light" pitchFamily="1" charset="0"/>
              </a:rPr>
              <a:t>※</a:t>
            </a:r>
            <a:endParaRPr lang="ja-JP" altLang="en-US" sz="1400" i="0" dirty="0">
              <a:solidFill>
                <a:srgbClr val="414141"/>
              </a:solidFill>
              <a:latin typeface="游ゴシック Medium" panose="020B0500000000000000" pitchFamily="50" charset="-128"/>
              <a:ea typeface="游ゴシック Medium" panose="020B0500000000000000" pitchFamily="50" charset="-128"/>
              <a:sym typeface="Gill Sans Light" pitchFamily="1" charset="0"/>
            </a:endParaRPr>
          </a:p>
        </p:txBody>
      </p:sp>
      <p:cxnSp>
        <p:nvCxnSpPr>
          <p:cNvPr id="13" name="直線コネクタ 12">
            <a:extLst>
              <a:ext uri="{FF2B5EF4-FFF2-40B4-BE49-F238E27FC236}">
                <a16:creationId xmlns:a16="http://schemas.microsoft.com/office/drawing/2014/main" id="{FE339D65-48B1-2799-DBCD-16DE2E2C6FF5}"/>
              </a:ext>
              <a:ext uri="{C183D7F6-B498-43B3-948B-1728B52AA6E4}">
                <adec:decorative xmlns:adec="http://schemas.microsoft.com/office/drawing/2017/decorative" val="1"/>
              </a:ext>
            </a:extLst>
          </p:cNvPr>
          <p:cNvCxnSpPr>
            <a:cxnSpLocks/>
          </p:cNvCxnSpPr>
          <p:nvPr/>
        </p:nvCxnSpPr>
        <p:spPr bwMode="auto">
          <a:xfrm flipH="1" flipV="1">
            <a:off x="11095946" y="4543464"/>
            <a:ext cx="253977" cy="341458"/>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14" name="正方形/長方形 13">
            <a:extLst>
              <a:ext uri="{FF2B5EF4-FFF2-40B4-BE49-F238E27FC236}">
                <a16:creationId xmlns:a16="http://schemas.microsoft.com/office/drawing/2014/main" id="{F284761F-887A-4996-BA3C-1382BFEEB6DD}"/>
              </a:ext>
              <a:ext uri="{C183D7F6-B498-43B3-948B-1728B52AA6E4}">
                <adec:decorative xmlns:adec="http://schemas.microsoft.com/office/drawing/2017/decorative" val="1"/>
              </a:ext>
            </a:extLst>
          </p:cNvPr>
          <p:cNvSpPr/>
          <p:nvPr/>
        </p:nvSpPr>
        <p:spPr bwMode="auto">
          <a:xfrm>
            <a:off x="8382158" y="3356537"/>
            <a:ext cx="3571875" cy="1542487"/>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latin typeface="游ゴシック Medium" panose="020B0500000000000000" pitchFamily="50" charset="-128"/>
              <a:ea typeface="游ゴシック Medium" panose="020B0500000000000000" pitchFamily="50" charset="-128"/>
            </a:endParaRPr>
          </a:p>
        </p:txBody>
      </p:sp>
      <p:sp>
        <p:nvSpPr>
          <p:cNvPr id="5" name="タイトル 1">
            <a:extLst>
              <a:ext uri="{FF2B5EF4-FFF2-40B4-BE49-F238E27FC236}">
                <a16:creationId xmlns:a16="http://schemas.microsoft.com/office/drawing/2014/main" id="{EA2D5DEE-D2FE-E16E-277A-7572D9262E50}"/>
              </a:ext>
            </a:extLst>
          </p:cNvPr>
          <p:cNvSpPr txBox="1">
            <a:spLocks/>
          </p:cNvSpPr>
          <p:nvPr/>
        </p:nvSpPr>
        <p:spPr bwMode="auto">
          <a:xfrm>
            <a:off x="355641" y="346085"/>
            <a:ext cx="1097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5pPr>
            <a:lvl6pPr marL="457200" algn="l" rtl="0" eaLnBrk="1" fontAlgn="base" hangingPunct="1">
              <a:spcBef>
                <a:spcPct val="0"/>
              </a:spcBef>
              <a:spcAft>
                <a:spcPct val="0"/>
              </a:spcAft>
              <a:defRPr kumimoji="1" sz="2000">
                <a:solidFill>
                  <a:schemeClr val="tx2"/>
                </a:solidFill>
                <a:latin typeface="ＭＳ Ｐゴシック" pitchFamily="50" charset="-128"/>
                <a:ea typeface="ＭＳ Ｐゴシック" pitchFamily="50" charset="-128"/>
              </a:defRPr>
            </a:lvl6pPr>
            <a:lvl7pPr marL="914400" algn="l" rtl="0" eaLnBrk="1" fontAlgn="base" hangingPunct="1">
              <a:spcBef>
                <a:spcPct val="0"/>
              </a:spcBef>
              <a:spcAft>
                <a:spcPct val="0"/>
              </a:spcAft>
              <a:defRPr kumimoji="1" sz="2000">
                <a:solidFill>
                  <a:schemeClr val="tx2"/>
                </a:solidFill>
                <a:latin typeface="ＭＳ Ｐゴシック" pitchFamily="50" charset="-128"/>
                <a:ea typeface="ＭＳ Ｐゴシック" pitchFamily="50" charset="-128"/>
              </a:defRPr>
            </a:lvl7pPr>
            <a:lvl8pPr marL="1371600" algn="l" rtl="0" eaLnBrk="1" fontAlgn="base" hangingPunct="1">
              <a:spcBef>
                <a:spcPct val="0"/>
              </a:spcBef>
              <a:spcAft>
                <a:spcPct val="0"/>
              </a:spcAft>
              <a:defRPr kumimoji="1" sz="2000">
                <a:solidFill>
                  <a:schemeClr val="tx2"/>
                </a:solidFill>
                <a:latin typeface="ＭＳ Ｐゴシック" pitchFamily="50" charset="-128"/>
                <a:ea typeface="ＭＳ Ｐゴシック" pitchFamily="50" charset="-128"/>
              </a:defRPr>
            </a:lvl8pPr>
            <a:lvl9pPr marL="1828800" algn="l" rtl="0" eaLnBrk="1" fontAlgn="base" hangingPunct="1">
              <a:spcBef>
                <a:spcPct val="0"/>
              </a:spcBef>
              <a:spcAft>
                <a:spcPct val="0"/>
              </a:spcAft>
              <a:defRPr kumimoji="1" sz="2000">
                <a:solidFill>
                  <a:schemeClr val="tx2"/>
                </a:solidFill>
                <a:latin typeface="ＭＳ Ｐゴシック" pitchFamily="50" charset="-128"/>
                <a:ea typeface="ＭＳ Ｐゴシック" pitchFamily="50" charset="-128"/>
              </a:defRPr>
            </a:lvl9pPr>
          </a:lstStyle>
          <a:p>
            <a:pPr eaLnBrk="1" hangingPunct="1"/>
            <a:r>
              <a:rPr lang="ja-JP" altLang="en-US" i="0" kern="0" dirty="0">
                <a:latin typeface="Yu Gothic Medium" panose="020B0500000000000000" pitchFamily="50" charset="-128"/>
                <a:ea typeface="Yu Gothic Medium" panose="020B0500000000000000" pitchFamily="50" charset="-128"/>
              </a:rPr>
              <a:t>「サイボウズ</a:t>
            </a:r>
            <a:r>
              <a:rPr lang="en-US" altLang="ja-JP" i="0" kern="0" dirty="0">
                <a:latin typeface="Yu Gothic Medium" panose="020B0500000000000000" pitchFamily="50" charset="-128"/>
                <a:ea typeface="Yu Gothic Medium" panose="020B0500000000000000" pitchFamily="50" charset="-128"/>
              </a:rPr>
              <a:t> Office</a:t>
            </a:r>
            <a:r>
              <a:rPr lang="ja-JP" altLang="en-US" i="0" kern="0" dirty="0">
                <a:latin typeface="Yu Gothic Medium" panose="020B0500000000000000" pitchFamily="50" charset="-128"/>
                <a:ea typeface="Yu Gothic Medium" panose="020B0500000000000000" pitchFamily="50" charset="-128"/>
              </a:rPr>
              <a:t>」「</a:t>
            </a:r>
            <a:r>
              <a:rPr lang="en-US" altLang="ja-JP" i="0" kern="0" dirty="0" err="1">
                <a:latin typeface="Yu Gothic Medium" panose="020B0500000000000000" pitchFamily="50" charset="-128"/>
                <a:ea typeface="Yu Gothic Medium" panose="020B0500000000000000" pitchFamily="50" charset="-128"/>
              </a:rPr>
              <a:t>Garoon</a:t>
            </a:r>
            <a:r>
              <a:rPr lang="ja-JP" altLang="en-US" i="0" kern="0" dirty="0">
                <a:latin typeface="Yu Gothic Medium" panose="020B0500000000000000" pitchFamily="50" charset="-128"/>
                <a:ea typeface="Yu Gothic Medium" panose="020B0500000000000000" pitchFamily="50" charset="-128"/>
              </a:rPr>
              <a:t>」 共通機能</a:t>
            </a:r>
          </a:p>
        </p:txBody>
      </p:sp>
    </p:spTree>
    <p:extLst>
      <p:ext uri="{BB962C8B-B14F-4D97-AF65-F5344CB8AC3E}">
        <p14:creationId xmlns:p14="http://schemas.microsoft.com/office/powerpoint/2010/main" val="612878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702E0F55-BDD2-2A48-AF94-352B9F8251F2}"/>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91104" y="5501863"/>
            <a:ext cx="2011362" cy="938213"/>
          </a:xfrm>
          <a:prstGeom prst="rect">
            <a:avLst/>
          </a:prstGeom>
          <a:ln>
            <a:solidFill>
              <a:schemeClr val="bg1">
                <a:lumMod val="50000"/>
              </a:schemeClr>
            </a:solidFill>
          </a:ln>
        </p:spPr>
      </p:pic>
      <p:sp>
        <p:nvSpPr>
          <p:cNvPr id="33794" name="タイトル 1"/>
          <p:cNvSpPr>
            <a:spLocks noGrp="1"/>
          </p:cNvSpPr>
          <p:nvPr>
            <p:ph type="title"/>
          </p:nvPr>
        </p:nvSpPr>
        <p:spPr/>
        <p:txBody>
          <a:bodyPr/>
          <a:lstStyle/>
          <a:p>
            <a:r>
              <a:rPr lang="ja-JP" altLang="en-US" dirty="0">
                <a:latin typeface="Yu Gothic Medium" panose="020B0500000000000000" pitchFamily="50" charset="-128"/>
                <a:ea typeface="Yu Gothic Medium" panose="020B0500000000000000" pitchFamily="50" charset="-128"/>
              </a:rPr>
              <a:t>「サイボウズ</a:t>
            </a:r>
            <a:r>
              <a:rPr lang="en-US" altLang="ja-JP" dirty="0">
                <a:latin typeface="Yu Gothic Medium" panose="020B0500000000000000" pitchFamily="50" charset="-128"/>
                <a:ea typeface="Yu Gothic Medium" panose="020B0500000000000000" pitchFamily="50" charset="-128"/>
              </a:rPr>
              <a:t> Office</a:t>
            </a:r>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 共通機能</a:t>
            </a:r>
          </a:p>
        </p:txBody>
      </p:sp>
      <p:sp>
        <p:nvSpPr>
          <p:cNvPr id="33795" name="コンテンツ プレースホルダー 2"/>
          <p:cNvSpPr>
            <a:spLocks noGrp="1"/>
          </p:cNvSpPr>
          <p:nvPr>
            <p:ph idx="12"/>
          </p:nvPr>
        </p:nvSpPr>
        <p:spPr>
          <a:xfrm>
            <a:off x="360000" y="896938"/>
            <a:ext cx="8562975" cy="550862"/>
          </a:xfrm>
        </p:spPr>
        <p:txBody>
          <a:bodyPr/>
          <a:lstStyle/>
          <a:p>
            <a:r>
              <a:rPr lang="ja-JP" altLang="en-US" dirty="0">
                <a:latin typeface="Yu Gothic Medium" panose="020B0500000000000000" pitchFamily="50" charset="-128"/>
                <a:ea typeface="Yu Gothic Medium" panose="020B0500000000000000" pitchFamily="50" charset="-128"/>
              </a:rPr>
              <a:t>リアクション機能</a:t>
            </a:r>
            <a:endParaRPr lang="en-US" altLang="ja-JP" dirty="0">
              <a:latin typeface="Yu Gothic Medium" panose="020B0500000000000000" pitchFamily="50" charset="-128"/>
              <a:ea typeface="Yu Gothic Medium" panose="020B0500000000000000" pitchFamily="50" charset="-128"/>
            </a:endParaRPr>
          </a:p>
          <a:p>
            <a:endParaRPr lang="ja-JP" altLang="en-US" dirty="0">
              <a:latin typeface="Yu Gothic Medium" panose="020B0500000000000000" pitchFamily="50" charset="-128"/>
              <a:ea typeface="Yu Gothic Medium" panose="020B0500000000000000" pitchFamily="50" charset="-128"/>
            </a:endParaRPr>
          </a:p>
        </p:txBody>
      </p:sp>
      <p:sp>
        <p:nvSpPr>
          <p:cNvPr id="33816" name="Rectangle 10"/>
          <p:cNvSpPr>
            <a:spLocks noChangeArrowheads="1"/>
          </p:cNvSpPr>
          <p:nvPr/>
        </p:nvSpPr>
        <p:spPr bwMode="auto">
          <a:xfrm>
            <a:off x="2362200" y="1016794"/>
            <a:ext cx="405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ctr">
              <a:spcBef>
                <a:spcPct val="20000"/>
              </a:spcBef>
              <a:buClr>
                <a:schemeClr val="folHlink"/>
              </a:buClr>
              <a:buFont typeface="Wingdings" panose="05000000000000000000" pitchFamily="2" charset="2"/>
              <a:buNone/>
            </a:pPr>
            <a:r>
              <a:rPr lang="ja-JP" altLang="en-US" sz="1400" i="0" dirty="0">
                <a:solidFill>
                  <a:srgbClr val="333333"/>
                </a:solidFill>
                <a:latin typeface="Yu Gothic Medium" panose="020B0500000000000000" pitchFamily="50" charset="-128"/>
                <a:ea typeface="Yu Gothic Medium" panose="020B0500000000000000" pitchFamily="50" charset="-128"/>
                <a:cs typeface="メイリオ" panose="020B0604030504040204" pitchFamily="50" charset="-128"/>
              </a:rPr>
              <a:t>インタラクティブなやりとりを支援</a:t>
            </a:r>
          </a:p>
        </p:txBody>
      </p:sp>
      <p:pic>
        <p:nvPicPr>
          <p:cNvPr id="6" name="図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60526" y="4926013"/>
            <a:ext cx="3635375" cy="1009650"/>
          </a:xfrm>
          <a:prstGeom prst="rect">
            <a:avLst/>
          </a:prstGeom>
          <a:ln>
            <a:solidFill>
              <a:schemeClr val="bg1">
                <a:lumMod val="75000"/>
              </a:schemeClr>
            </a:solidFill>
          </a:ln>
          <a:effectLst/>
        </p:spPr>
      </p:pic>
      <p:pic>
        <p:nvPicPr>
          <p:cNvPr id="8" name="Picture 34">
            <a:extLs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11313" y="2046289"/>
            <a:ext cx="4222750" cy="2078037"/>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rgbClr val="FFFFFF"/>
                </a:solidFill>
              </a14:hiddenFill>
            </a:ext>
          </a:extLst>
        </p:spPr>
      </p:pic>
      <p:sp>
        <p:nvSpPr>
          <p:cNvPr id="12" name="角丸四角形 11"/>
          <p:cNvSpPr/>
          <p:nvPr/>
        </p:nvSpPr>
        <p:spPr bwMode="auto">
          <a:xfrm>
            <a:off x="4387850" y="1963738"/>
            <a:ext cx="2476500" cy="1498600"/>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掲示板、メッセージ、報告書、プロジェクト掲示、カスタムアプリのコメントに「いいね！」や「確認しました」などのリアクション機能が付けられます。</a:t>
            </a:r>
          </a:p>
        </p:txBody>
      </p:sp>
      <p:pic>
        <p:nvPicPr>
          <p:cNvPr id="7" name="Picture 33">
            <a:extLs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92364" y="3759201"/>
            <a:ext cx="4325937" cy="1084263"/>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33800" name="図 23">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3359816" y="1396206"/>
            <a:ext cx="1074994"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直線コネクタ 12">
            <a:extLst>
              <a:ext uri="{C183D7F6-B498-43B3-948B-1728B52AA6E4}">
                <adec:decorative xmlns:adec="http://schemas.microsoft.com/office/drawing/2017/decorative" val="1"/>
              </a:ext>
            </a:extLst>
          </p:cNvPr>
          <p:cNvCxnSpPr/>
          <p:nvPr/>
        </p:nvCxnSpPr>
        <p:spPr bwMode="auto">
          <a:xfrm flipH="1">
            <a:off x="3897314" y="2597150"/>
            <a:ext cx="490537" cy="147638"/>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14" name="正方形/長方形 13">
            <a:extLst>
              <a:ext uri="{C183D7F6-B498-43B3-948B-1728B52AA6E4}">
                <adec:decorative xmlns:adec="http://schemas.microsoft.com/office/drawing/2017/decorative" val="1"/>
              </a:ext>
            </a:extLst>
          </p:cNvPr>
          <p:cNvSpPr/>
          <p:nvPr/>
        </p:nvSpPr>
        <p:spPr bwMode="auto">
          <a:xfrm>
            <a:off x="1908176" y="4951413"/>
            <a:ext cx="1298575" cy="958850"/>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latin typeface="Yu Gothic Medium" panose="020B0500000000000000" pitchFamily="50" charset="-128"/>
              <a:ea typeface="Yu Gothic Medium" panose="020B0500000000000000" pitchFamily="50" charset="-128"/>
            </a:endParaRPr>
          </a:p>
        </p:txBody>
      </p:sp>
      <p:sp>
        <p:nvSpPr>
          <p:cNvPr id="15" name="正方形/長方形 14">
            <a:extLst>
              <a:ext uri="{C183D7F6-B498-43B3-948B-1728B52AA6E4}">
                <adec:decorative xmlns:adec="http://schemas.microsoft.com/office/drawing/2017/decorative" val="1"/>
              </a:ext>
            </a:extLst>
          </p:cNvPr>
          <p:cNvSpPr/>
          <p:nvPr/>
        </p:nvSpPr>
        <p:spPr bwMode="auto">
          <a:xfrm>
            <a:off x="1611314" y="3816350"/>
            <a:ext cx="714375" cy="349250"/>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latin typeface="Yu Gothic Medium" panose="020B0500000000000000" pitchFamily="50" charset="-128"/>
              <a:ea typeface="Yu Gothic Medium" panose="020B0500000000000000" pitchFamily="50" charset="-128"/>
            </a:endParaRPr>
          </a:p>
        </p:txBody>
      </p:sp>
      <p:sp>
        <p:nvSpPr>
          <p:cNvPr id="16" name="正方形/長方形 15">
            <a:extLst>
              <a:ext uri="{C183D7F6-B498-43B3-948B-1728B52AA6E4}">
                <adec:decorative xmlns:adec="http://schemas.microsoft.com/office/drawing/2017/decorative" val="1"/>
              </a:ext>
            </a:extLst>
          </p:cNvPr>
          <p:cNvSpPr/>
          <p:nvPr/>
        </p:nvSpPr>
        <p:spPr bwMode="auto">
          <a:xfrm>
            <a:off x="5175250" y="3943351"/>
            <a:ext cx="1543050" cy="931863"/>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latin typeface="Yu Gothic Medium" panose="020B0500000000000000" pitchFamily="50" charset="-128"/>
              <a:ea typeface="Yu Gothic Medium" panose="020B0500000000000000" pitchFamily="50" charset="-128"/>
            </a:endParaRPr>
          </a:p>
        </p:txBody>
      </p:sp>
      <p:sp>
        <p:nvSpPr>
          <p:cNvPr id="17" name="角丸四角形 16"/>
          <p:cNvSpPr/>
          <p:nvPr/>
        </p:nvSpPr>
        <p:spPr bwMode="auto">
          <a:xfrm>
            <a:off x="4064000" y="5116514"/>
            <a:ext cx="2554288" cy="1089025"/>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トップページの最新情報や固定ヘッダーで自分のコメントに付いたリアクションを見ることができます。</a:t>
            </a:r>
          </a:p>
        </p:txBody>
      </p:sp>
      <p:cxnSp>
        <p:nvCxnSpPr>
          <p:cNvPr id="18" name="直線コネクタ 17">
            <a:extLst>
              <a:ext uri="{C183D7F6-B498-43B3-948B-1728B52AA6E4}">
                <adec:decorative xmlns:adec="http://schemas.microsoft.com/office/drawing/2017/decorative" val="1"/>
              </a:ext>
            </a:extLst>
          </p:cNvPr>
          <p:cNvCxnSpPr/>
          <p:nvPr/>
        </p:nvCxnSpPr>
        <p:spPr bwMode="auto">
          <a:xfrm flipH="1" flipV="1">
            <a:off x="5534026" y="4756151"/>
            <a:ext cx="169863" cy="360363"/>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pic>
        <p:nvPicPr>
          <p:cNvPr id="33809" name="図 22">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7026276" y="2046288"/>
            <a:ext cx="3135313" cy="1820862"/>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sp>
        <p:nvSpPr>
          <p:cNvPr id="21" name="角丸四角形 20"/>
          <p:cNvSpPr/>
          <p:nvPr/>
        </p:nvSpPr>
        <p:spPr bwMode="auto">
          <a:xfrm>
            <a:off x="6954838" y="3950762"/>
            <a:ext cx="3698366" cy="1473817"/>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i="0" dirty="0">
                <a:latin typeface="Yu Gothic Medium" panose="020B0500000000000000" pitchFamily="50" charset="-128"/>
                <a:ea typeface="Yu Gothic Medium" panose="020B0500000000000000" pitchFamily="50" charset="-128"/>
                <a:cs typeface="メイリオ" pitchFamily="50" charset="-128"/>
              </a:rPr>
              <a:t>スケジュール、掲示板、メッセージ、スペースの本文や</a:t>
            </a:r>
            <a:r>
              <a:rPr lang="ja-JP" altLang="en-US" sz="1400" i="0" dirty="0">
                <a:latin typeface="Yu Gothic Medium" panose="020B0500000000000000" pitchFamily="50" charset="-128"/>
                <a:ea typeface="Yu Gothic Medium" panose="020B0500000000000000" pitchFamily="50" charset="-128"/>
              </a:rPr>
              <a:t>書き込みに対して、リアクション機能をつけることができます。</a:t>
            </a:r>
            <a:r>
              <a:rPr lang="ja-JP" altLang="en-US" sz="1400" i="0" dirty="0">
                <a:latin typeface="Yu Gothic Medium" panose="020B0500000000000000" pitchFamily="50" charset="-128"/>
                <a:ea typeface="Yu Gothic Medium" panose="020B0500000000000000" pitchFamily="50" charset="-128"/>
                <a:cs typeface="メイリオ" pitchFamily="50" charset="-128"/>
              </a:rPr>
              <a:t>表示する文言は、「いいね！」「了解です」「確認しました」など任意に設定することができます。</a:t>
            </a:r>
            <a:r>
              <a:rPr lang="en-US" altLang="ja-JP" sz="900" i="0" dirty="0">
                <a:latin typeface="Yu Gothic Medium" panose="020B0500000000000000" pitchFamily="50" charset="-128"/>
                <a:ea typeface="Yu Gothic Medium" panose="020B0500000000000000" pitchFamily="50" charset="-128"/>
                <a:cs typeface="メイリオ" pitchFamily="50" charset="-128"/>
              </a:rPr>
              <a:t>※</a:t>
            </a:r>
            <a:endPar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endParaRPr>
          </a:p>
        </p:txBody>
      </p:sp>
      <p:sp>
        <p:nvSpPr>
          <p:cNvPr id="9" name="テキスト ボックス 8"/>
          <p:cNvSpPr txBox="1"/>
          <p:nvPr/>
        </p:nvSpPr>
        <p:spPr>
          <a:xfrm>
            <a:off x="1781176" y="6242050"/>
            <a:ext cx="3821113" cy="254000"/>
          </a:xfrm>
          <a:prstGeom prst="rect">
            <a:avLst/>
          </a:prstGeom>
          <a:noFill/>
        </p:spPr>
        <p:txBody>
          <a:bodyPr wrap="none">
            <a:spAutoFit/>
          </a:bodyPr>
          <a:lstStyle/>
          <a:p>
            <a:pPr>
              <a:defRPr/>
            </a:pPr>
            <a:r>
              <a:rPr lang="en-US" altLang="ja-JP" sz="1050" i="0" dirty="0">
                <a:latin typeface="Yu Gothic Medium" panose="020B0500000000000000" pitchFamily="50" charset="-128"/>
                <a:ea typeface="Yu Gothic Medium" panose="020B0500000000000000" pitchFamily="50" charset="-128"/>
              </a:rPr>
              <a:t>※</a:t>
            </a:r>
            <a:r>
              <a:rPr lang="ja-JP" altLang="en-US" sz="1050" i="0" dirty="0">
                <a:latin typeface="Yu Gothic Medium" panose="020B0500000000000000" pitchFamily="50" charset="-128"/>
                <a:ea typeface="Yu Gothic Medium" panose="020B0500000000000000" pitchFamily="50" charset="-128"/>
              </a:rPr>
              <a:t>システム設定画面でリアクションの初期値を設定できます</a:t>
            </a:r>
          </a:p>
        </p:txBody>
      </p:sp>
      <p:sp>
        <p:nvSpPr>
          <p:cNvPr id="25" name="正方形/長方形 24">
            <a:extLst>
              <a:ext uri="{C183D7F6-B498-43B3-948B-1728B52AA6E4}">
                <adec:decorative xmlns:adec="http://schemas.microsoft.com/office/drawing/2017/decorative" val="1"/>
              </a:ext>
            </a:extLst>
          </p:cNvPr>
          <p:cNvSpPr/>
          <p:nvPr/>
        </p:nvSpPr>
        <p:spPr bwMode="auto">
          <a:xfrm>
            <a:off x="8008939" y="3105150"/>
            <a:ext cx="1366837" cy="681038"/>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latin typeface="Yu Gothic Medium" panose="020B0500000000000000" pitchFamily="50" charset="-128"/>
              <a:ea typeface="Yu Gothic Medium" panose="020B0500000000000000" pitchFamily="50" charset="-128"/>
            </a:endParaRPr>
          </a:p>
        </p:txBody>
      </p:sp>
      <p:sp>
        <p:nvSpPr>
          <p:cNvPr id="27" name="正方形/長方形 26">
            <a:extLst>
              <a:ext uri="{C183D7F6-B498-43B3-948B-1728B52AA6E4}">
                <adec:decorative xmlns:adec="http://schemas.microsoft.com/office/drawing/2017/decorative" val="1"/>
              </a:ext>
            </a:extLst>
          </p:cNvPr>
          <p:cNvSpPr/>
          <p:nvPr/>
        </p:nvSpPr>
        <p:spPr bwMode="auto">
          <a:xfrm>
            <a:off x="7080786" y="5732049"/>
            <a:ext cx="2021681" cy="708026"/>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latin typeface="Yu Gothic Medium" panose="020B0500000000000000" pitchFamily="50" charset="-128"/>
              <a:ea typeface="Yu Gothic Medium" panose="020B0500000000000000" pitchFamily="50" charset="-128"/>
            </a:endParaRPr>
          </a:p>
        </p:txBody>
      </p:sp>
      <p:cxnSp>
        <p:nvCxnSpPr>
          <p:cNvPr id="28" name="直線コネクタ 27">
            <a:extLst>
              <a:ext uri="{C183D7F6-B498-43B3-948B-1728B52AA6E4}">
                <adec:decorative xmlns:adec="http://schemas.microsoft.com/office/drawing/2017/decorative" val="1"/>
              </a:ext>
            </a:extLst>
          </p:cNvPr>
          <p:cNvCxnSpPr/>
          <p:nvPr/>
        </p:nvCxnSpPr>
        <p:spPr bwMode="auto">
          <a:xfrm>
            <a:off x="6605589" y="5621339"/>
            <a:ext cx="414337" cy="60325"/>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cxnSp>
        <p:nvCxnSpPr>
          <p:cNvPr id="22" name="直線コネクタ 21">
            <a:extLst>
              <a:ext uri="{C183D7F6-B498-43B3-948B-1728B52AA6E4}">
                <adec:decorative xmlns:adec="http://schemas.microsoft.com/office/drawing/2017/decorative" val="1"/>
              </a:ext>
            </a:extLst>
          </p:cNvPr>
          <p:cNvCxnSpPr>
            <a:cxnSpLocks/>
            <a:stCxn id="21" idx="0"/>
          </p:cNvCxnSpPr>
          <p:nvPr/>
        </p:nvCxnSpPr>
        <p:spPr bwMode="auto">
          <a:xfrm flipV="1">
            <a:off x="8804021" y="3759201"/>
            <a:ext cx="0" cy="191561"/>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33817" name="フッター プレースホルダー 37">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13</a:t>
            </a:fld>
            <a:endParaRPr lang="en-US" altLang="ja-JP" dirty="0"/>
          </a:p>
        </p:txBody>
      </p:sp>
      <p:pic>
        <p:nvPicPr>
          <p:cNvPr id="29" name="図 28">
            <a:extLst>
              <a:ext uri="{FF2B5EF4-FFF2-40B4-BE49-F238E27FC236}">
                <a16:creationId xmlns:a16="http://schemas.microsoft.com/office/drawing/2014/main" id="{6808A34F-BBF0-0E40-8688-DAD8756420FB}"/>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64561" y="1433421"/>
            <a:ext cx="2076326" cy="574983"/>
          </a:xfrm>
          <a:prstGeom prst="rect">
            <a:avLst/>
          </a:prstGeom>
        </p:spPr>
      </p:pic>
      <p:sp>
        <p:nvSpPr>
          <p:cNvPr id="31" name="テキスト ボックス 30">
            <a:extLst>
              <a:ext uri="{FF2B5EF4-FFF2-40B4-BE49-F238E27FC236}">
                <a16:creationId xmlns:a16="http://schemas.microsoft.com/office/drawing/2014/main" id="{A62564AD-A654-4BC0-9E5E-168E15087FFE}"/>
              </a:ext>
            </a:extLst>
          </p:cNvPr>
          <p:cNvSpPr txBox="1"/>
          <p:nvPr/>
        </p:nvSpPr>
        <p:spPr>
          <a:xfrm>
            <a:off x="9152466" y="5515566"/>
            <a:ext cx="2207685" cy="415498"/>
          </a:xfrm>
          <a:prstGeom prst="rect">
            <a:avLst/>
          </a:prstGeom>
          <a:noFill/>
        </p:spPr>
        <p:txBody>
          <a:bodyPr wrap="square">
            <a:spAutoFit/>
          </a:bodyPr>
          <a:lstStyle/>
          <a:p>
            <a:pPr>
              <a:defRPr/>
            </a:pPr>
            <a:r>
              <a:rPr lang="en-US" altLang="ja-JP" sz="1050" i="0" dirty="0">
                <a:latin typeface="Yu Gothic Medium" panose="020B0500000000000000" pitchFamily="50" charset="-128"/>
                <a:ea typeface="Yu Gothic Medium" panose="020B0500000000000000" pitchFamily="50" charset="-128"/>
              </a:rPr>
              <a:t>※2021</a:t>
            </a:r>
            <a:r>
              <a:rPr lang="ja-JP" altLang="en-US" sz="1050" i="0" dirty="0">
                <a:latin typeface="Yu Gothic Medium" panose="020B0500000000000000" pitchFamily="50" charset="-128"/>
                <a:ea typeface="Yu Gothic Medium" panose="020B0500000000000000" pitchFamily="50" charset="-128"/>
              </a:rPr>
              <a:t>年</a:t>
            </a:r>
            <a:r>
              <a:rPr lang="en-US" altLang="ja-JP" sz="1050" i="0" dirty="0">
                <a:latin typeface="Yu Gothic Medium" panose="020B0500000000000000" pitchFamily="50" charset="-128"/>
                <a:ea typeface="Yu Gothic Medium" panose="020B0500000000000000" pitchFamily="50" charset="-128"/>
              </a:rPr>
              <a:t>8</a:t>
            </a:r>
            <a:r>
              <a:rPr lang="ja-JP" altLang="en-US" sz="1050" i="0" dirty="0">
                <a:latin typeface="Yu Gothic Medium" panose="020B0500000000000000" pitchFamily="50" charset="-128"/>
                <a:ea typeface="Yu Gothic Medium" panose="020B0500000000000000" pitchFamily="50" charset="-128"/>
              </a:rPr>
              <a:t>月版～スケジュールの本文にもリアクション機能が追加</a:t>
            </a:r>
            <a:endParaRPr lang="en-US" altLang="ja-JP" sz="1050" i="0" dirty="0">
              <a:latin typeface="Yu Gothic Medium" panose="020B0500000000000000" pitchFamily="50" charset="-128"/>
              <a:ea typeface="Yu Gothic Medium" panose="020B0500000000000000" pitchFamily="50"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6" descr="グラフィカル ユーザー インターフェイス, テーブル&#10;&#10;説明は自動で生成されたものです">
            <a:extLst>
              <a:ext uri="{FF2B5EF4-FFF2-40B4-BE49-F238E27FC236}">
                <a16:creationId xmlns:a16="http://schemas.microsoft.com/office/drawing/2014/main" id="{951F1152-DDD7-C964-2CB2-38E914053924}"/>
              </a:ext>
            </a:extLst>
          </p:cNvPr>
          <p:cNvPicPr>
            <a:picLocks noChangeAspect="1"/>
          </p:cNvPicPr>
          <p:nvPr/>
        </p:nvPicPr>
        <p:blipFill>
          <a:blip r:embed="rId3"/>
          <a:stretch>
            <a:fillRect/>
          </a:stretch>
        </p:blipFill>
        <p:spPr>
          <a:xfrm>
            <a:off x="6209211" y="4446410"/>
            <a:ext cx="2847702" cy="1770826"/>
          </a:xfrm>
          <a:prstGeom prst="rect">
            <a:avLst/>
          </a:prstGeom>
          <a:ln>
            <a:solidFill>
              <a:schemeClr val="tx1">
                <a:lumMod val="40000"/>
                <a:lumOff val="60000"/>
              </a:schemeClr>
            </a:solidFill>
          </a:ln>
        </p:spPr>
      </p:pic>
      <p:pic>
        <p:nvPicPr>
          <p:cNvPr id="4" name="図 4" descr="グラフィカル ユーザー インターフェイス, テキスト, アプリケーション, メール&#10;&#10;説明は自動で生成されたものです">
            <a:extLst>
              <a:ext uri="{FF2B5EF4-FFF2-40B4-BE49-F238E27FC236}">
                <a16:creationId xmlns:a16="http://schemas.microsoft.com/office/drawing/2014/main" id="{66BF2D08-0E33-5123-6702-CC7D7325233C}"/>
              </a:ext>
            </a:extLst>
          </p:cNvPr>
          <p:cNvPicPr>
            <a:picLocks noChangeAspect="1"/>
          </p:cNvPicPr>
          <p:nvPr/>
        </p:nvPicPr>
        <p:blipFill>
          <a:blip r:embed="rId4"/>
          <a:stretch>
            <a:fillRect/>
          </a:stretch>
        </p:blipFill>
        <p:spPr>
          <a:xfrm>
            <a:off x="6209211" y="2008157"/>
            <a:ext cx="2129246" cy="2214669"/>
          </a:xfrm>
          <a:prstGeom prst="rect">
            <a:avLst/>
          </a:prstGeom>
          <a:ln>
            <a:solidFill>
              <a:schemeClr val="tx1">
                <a:lumMod val="40000"/>
                <a:lumOff val="60000"/>
              </a:schemeClr>
            </a:solidFill>
          </a:ln>
        </p:spPr>
      </p:pic>
      <p:pic>
        <p:nvPicPr>
          <p:cNvPr id="5" name="図 5" descr="グラフィカル ユーザー インターフェイス, アプリケーション&#10;&#10;説明は自動で生成されたものです">
            <a:extLst>
              <a:ext uri="{FF2B5EF4-FFF2-40B4-BE49-F238E27FC236}">
                <a16:creationId xmlns:a16="http://schemas.microsoft.com/office/drawing/2014/main" id="{41D4F84F-28D2-E8C4-591C-69BB4F487E08}"/>
              </a:ext>
            </a:extLst>
          </p:cNvPr>
          <p:cNvPicPr>
            <a:picLocks noChangeAspect="1"/>
          </p:cNvPicPr>
          <p:nvPr/>
        </p:nvPicPr>
        <p:blipFill>
          <a:blip r:embed="rId5"/>
          <a:stretch>
            <a:fillRect/>
          </a:stretch>
        </p:blipFill>
        <p:spPr>
          <a:xfrm>
            <a:off x="7741919" y="2763074"/>
            <a:ext cx="2103120" cy="1636650"/>
          </a:xfrm>
          <a:prstGeom prst="rect">
            <a:avLst/>
          </a:prstGeom>
          <a:ln>
            <a:solidFill>
              <a:schemeClr val="tx1">
                <a:lumMod val="40000"/>
                <a:lumOff val="60000"/>
              </a:schemeClr>
            </a:solidFill>
          </a:ln>
        </p:spPr>
      </p:pic>
      <p:pic>
        <p:nvPicPr>
          <p:cNvPr id="27" name="図 26">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36750" y="2008188"/>
            <a:ext cx="2801938" cy="2944812"/>
          </a:xfrm>
          <a:prstGeom prst="rect">
            <a:avLst/>
          </a:prstGeom>
          <a:ln>
            <a:solidFill>
              <a:schemeClr val="bg1">
                <a:lumMod val="75000"/>
              </a:schemeClr>
            </a:solidFill>
          </a:ln>
          <a:effectLst/>
        </p:spPr>
      </p:pic>
      <p:pic>
        <p:nvPicPr>
          <p:cNvPr id="29" name="図 28">
            <a:extLs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090864" y="4749800"/>
            <a:ext cx="2746375" cy="1176338"/>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37" name="図 36">
            <a:extLs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22564" y="4359275"/>
            <a:ext cx="2516187" cy="330200"/>
          </a:xfrm>
          <a:prstGeom prst="rect">
            <a:avLst/>
          </a:prstGeom>
          <a:ln w="19050">
            <a:solidFill>
              <a:schemeClr val="accent6"/>
            </a:solidFill>
          </a:ln>
        </p:spPr>
      </p:pic>
      <p:sp>
        <p:nvSpPr>
          <p:cNvPr id="34823" name="タイトル 1"/>
          <p:cNvSpPr>
            <a:spLocks noGrp="1"/>
          </p:cNvSpPr>
          <p:nvPr>
            <p:ph type="title"/>
          </p:nvPr>
        </p:nvSpPr>
        <p:spPr/>
        <p:txBody>
          <a:bodyPr/>
          <a:lstStyle/>
          <a:p>
            <a:pPr eaLnBrk="1" hangingPunct="1"/>
            <a:r>
              <a:rPr lang="ja-JP" altLang="en-US" dirty="0">
                <a:latin typeface="Yu Gothic Medium" panose="020B0500000000000000" pitchFamily="50" charset="-128"/>
                <a:ea typeface="Yu Gothic Medium" panose="020B0500000000000000" pitchFamily="50" charset="-128"/>
              </a:rPr>
              <a:t>「サイボウズ</a:t>
            </a:r>
            <a:r>
              <a:rPr lang="en-US" altLang="ja-JP" dirty="0">
                <a:latin typeface="Yu Gothic Medium" panose="020B0500000000000000" pitchFamily="50" charset="-128"/>
                <a:ea typeface="Yu Gothic Medium" panose="020B0500000000000000" pitchFamily="50" charset="-128"/>
              </a:rPr>
              <a:t> Office</a:t>
            </a:r>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 共通機能</a:t>
            </a:r>
          </a:p>
        </p:txBody>
      </p:sp>
      <p:sp>
        <p:nvSpPr>
          <p:cNvPr id="34824" name="コンテンツ プレースホルダー 2"/>
          <p:cNvSpPr>
            <a:spLocks noGrp="1"/>
          </p:cNvSpPr>
          <p:nvPr>
            <p:ph idx="12"/>
          </p:nvPr>
        </p:nvSpPr>
        <p:spPr>
          <a:xfrm>
            <a:off x="360000" y="896938"/>
            <a:ext cx="8562975" cy="944562"/>
          </a:xfrm>
        </p:spPr>
        <p:txBody>
          <a:bodyPr/>
          <a:lstStyle/>
          <a:p>
            <a:pPr eaLnBrk="1" hangingPunct="1"/>
            <a:r>
              <a:rPr lang="ja-JP" altLang="en-US">
                <a:latin typeface="Yu Gothic Medium" panose="020B0500000000000000" pitchFamily="50" charset="-128"/>
                <a:ea typeface="Yu Gothic Medium" panose="020B0500000000000000" pitchFamily="50" charset="-128"/>
              </a:rPr>
              <a:t>ワークフロー</a:t>
            </a:r>
          </a:p>
        </p:txBody>
      </p:sp>
      <p:sp>
        <p:nvSpPr>
          <p:cNvPr id="34825" name="Rectangle 13"/>
          <p:cNvSpPr>
            <a:spLocks noChangeArrowheads="1"/>
          </p:cNvSpPr>
          <p:nvPr/>
        </p:nvSpPr>
        <p:spPr bwMode="auto">
          <a:xfrm>
            <a:off x="2273300" y="999431"/>
            <a:ext cx="39338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spcBef>
                <a:spcPct val="20000"/>
              </a:spcBef>
              <a:buClr>
                <a:schemeClr val="folHlink"/>
              </a:buClr>
              <a:buFont typeface="Wingdings" panose="05000000000000000000" pitchFamily="2" charset="2"/>
              <a:buNone/>
            </a:pPr>
            <a:r>
              <a:rPr lang="ja-JP" altLang="en-US" sz="1400" i="0" dirty="0">
                <a:solidFill>
                  <a:srgbClr val="333333"/>
                </a:solidFill>
                <a:latin typeface="Yu Gothic Medium" panose="020B0500000000000000" pitchFamily="50" charset="-128"/>
                <a:ea typeface="Yu Gothic Medium" panose="020B0500000000000000" pitchFamily="50" charset="-128"/>
                <a:cs typeface="メイリオ" panose="020B0604030504040204" pitchFamily="50" charset="-128"/>
              </a:rPr>
              <a:t>日常的な各種申請書を電子化</a:t>
            </a:r>
          </a:p>
        </p:txBody>
      </p:sp>
      <p:pic>
        <p:nvPicPr>
          <p:cNvPr id="34828" name="図 23">
            <a:extLs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auto">
          <a:xfrm>
            <a:off x="2925336" y="1360090"/>
            <a:ext cx="1108502" cy="60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角丸四角形 24"/>
          <p:cNvSpPr/>
          <p:nvPr/>
        </p:nvSpPr>
        <p:spPr bwMode="auto">
          <a:xfrm>
            <a:off x="3460751" y="2128838"/>
            <a:ext cx="2422525" cy="666750"/>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フォームにあわせて入力するだけで簡単作成！</a:t>
            </a:r>
          </a:p>
        </p:txBody>
      </p:sp>
      <p:cxnSp>
        <p:nvCxnSpPr>
          <p:cNvPr id="26" name="直線コネクタ 25">
            <a:extLst>
              <a:ext uri="{C183D7F6-B498-43B3-948B-1728B52AA6E4}">
                <adec:decorative xmlns:adec="http://schemas.microsoft.com/office/drawing/2017/decorative" val="1"/>
              </a:ext>
            </a:extLst>
          </p:cNvPr>
          <p:cNvCxnSpPr/>
          <p:nvPr/>
        </p:nvCxnSpPr>
        <p:spPr bwMode="auto">
          <a:xfrm flipH="1">
            <a:off x="4008438" y="2811464"/>
            <a:ext cx="463550" cy="293687"/>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28" name="正方形/長方形 27">
            <a:extLst>
              <a:ext uri="{C183D7F6-B498-43B3-948B-1728B52AA6E4}">
                <adec:decorative xmlns:adec="http://schemas.microsoft.com/office/drawing/2017/decorative" val="1"/>
              </a:ext>
            </a:extLst>
          </p:cNvPr>
          <p:cNvSpPr/>
          <p:nvPr/>
        </p:nvSpPr>
        <p:spPr bwMode="auto">
          <a:xfrm>
            <a:off x="3065464" y="4954588"/>
            <a:ext cx="2884487" cy="641350"/>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latin typeface="Yu Gothic Medium" panose="020B0500000000000000" pitchFamily="50" charset="-128"/>
              <a:ea typeface="Yu Gothic Medium" panose="020B0500000000000000" pitchFamily="50" charset="-128"/>
            </a:endParaRPr>
          </a:p>
        </p:txBody>
      </p:sp>
      <p:sp>
        <p:nvSpPr>
          <p:cNvPr id="38" name="角丸四角形 37"/>
          <p:cNvSpPr/>
          <p:nvPr/>
        </p:nvSpPr>
        <p:spPr bwMode="auto">
          <a:xfrm>
            <a:off x="4405313" y="3451225"/>
            <a:ext cx="1668462" cy="666750"/>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申請者への差し戻しも可能！</a:t>
            </a:r>
          </a:p>
        </p:txBody>
      </p:sp>
      <p:cxnSp>
        <p:nvCxnSpPr>
          <p:cNvPr id="40" name="直線コネクタ 39">
            <a:extLst>
              <a:ext uri="{C183D7F6-B498-43B3-948B-1728B52AA6E4}">
                <adec:decorative xmlns:adec="http://schemas.microsoft.com/office/drawing/2017/decorative" val="1"/>
              </a:ext>
            </a:extLst>
          </p:cNvPr>
          <p:cNvCxnSpPr/>
          <p:nvPr/>
        </p:nvCxnSpPr>
        <p:spPr bwMode="auto">
          <a:xfrm flipH="1">
            <a:off x="4951413" y="4133850"/>
            <a:ext cx="463550" cy="293688"/>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43" name="角丸四角形 42"/>
          <p:cNvSpPr/>
          <p:nvPr/>
        </p:nvSpPr>
        <p:spPr bwMode="auto">
          <a:xfrm>
            <a:off x="1944688" y="5724525"/>
            <a:ext cx="2252662" cy="666750"/>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自分宛の申請が届くと最新情報に通知。</a:t>
            </a:r>
          </a:p>
        </p:txBody>
      </p:sp>
      <p:cxnSp>
        <p:nvCxnSpPr>
          <p:cNvPr id="44" name="直線コネクタ 43">
            <a:extLst>
              <a:ext uri="{C183D7F6-B498-43B3-948B-1728B52AA6E4}">
                <adec:decorative xmlns:adec="http://schemas.microsoft.com/office/drawing/2017/decorative" val="1"/>
              </a:ext>
            </a:extLst>
          </p:cNvPr>
          <p:cNvCxnSpPr/>
          <p:nvPr/>
        </p:nvCxnSpPr>
        <p:spPr bwMode="auto">
          <a:xfrm flipV="1">
            <a:off x="3846513" y="5426075"/>
            <a:ext cx="374650" cy="293688"/>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46" name="角丸四角形 45"/>
          <p:cNvSpPr/>
          <p:nvPr/>
        </p:nvSpPr>
        <p:spPr bwMode="auto">
          <a:xfrm>
            <a:off x="7543800" y="1909764"/>
            <a:ext cx="2889250" cy="809625"/>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Yu Gothic Medium" panose="020B0500000000000000" pitchFamily="50" charset="-128"/>
                <a:ea typeface="Yu Gothic Medium" panose="020B0500000000000000" pitchFamily="50" charset="-128"/>
                <a:cs typeface="メイリオ" panose="020B0604030504040204" pitchFamily="50" charset="-128"/>
                <a:sym typeface="Gill Sans Light" charset="0"/>
              </a:rPr>
              <a:t>交通費申請時に、電車運賃を調べて申請フォーム内に取り込むことができます。</a:t>
            </a:r>
          </a:p>
        </p:txBody>
      </p:sp>
      <p:cxnSp>
        <p:nvCxnSpPr>
          <p:cNvPr id="47" name="直線コネクタ 46">
            <a:extLst>
              <a:ext uri="{C183D7F6-B498-43B3-948B-1728B52AA6E4}">
                <adec:decorative xmlns:adec="http://schemas.microsoft.com/office/drawing/2017/decorative" val="1"/>
              </a:ext>
            </a:extLst>
          </p:cNvPr>
          <p:cNvCxnSpPr/>
          <p:nvPr/>
        </p:nvCxnSpPr>
        <p:spPr bwMode="auto">
          <a:xfrm flipH="1">
            <a:off x="9314018" y="2725738"/>
            <a:ext cx="160183" cy="160338"/>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48" name="正方形/長方形 47">
            <a:extLst>
              <a:ext uri="{C183D7F6-B498-43B3-948B-1728B52AA6E4}">
                <adec:decorative xmlns:adec="http://schemas.microsoft.com/office/drawing/2017/decorative" val="1"/>
              </a:ext>
            </a:extLst>
          </p:cNvPr>
          <p:cNvSpPr/>
          <p:nvPr/>
        </p:nvSpPr>
        <p:spPr bwMode="auto">
          <a:xfrm>
            <a:off x="6376081" y="4646749"/>
            <a:ext cx="1502999" cy="1314450"/>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latin typeface="Yu Gothic Medium" panose="020B0500000000000000" pitchFamily="50" charset="-128"/>
              <a:ea typeface="Yu Gothic Medium" panose="020B0500000000000000" pitchFamily="50" charset="-128"/>
            </a:endParaRPr>
          </a:p>
        </p:txBody>
      </p:sp>
      <p:sp>
        <p:nvSpPr>
          <p:cNvPr id="49" name="角丸四角形 48"/>
          <p:cNvSpPr/>
          <p:nvPr/>
        </p:nvSpPr>
        <p:spPr bwMode="auto">
          <a:xfrm>
            <a:off x="7742239" y="4424364"/>
            <a:ext cx="2651125" cy="828675"/>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Yu Gothic Medium" panose="020B0500000000000000" pitchFamily="50" charset="-128"/>
                <a:ea typeface="Yu Gothic Medium" panose="020B0500000000000000" pitchFamily="50" charset="-128"/>
                <a:cs typeface="メイリオ" panose="020B0604030504040204" pitchFamily="50" charset="-128"/>
                <a:sym typeface="Gill Sans Light" charset="0"/>
              </a:rPr>
              <a:t>申請経路の初期値が設定できるので、作成時に毎回経路を指定する必要がありません。</a:t>
            </a:r>
          </a:p>
        </p:txBody>
      </p:sp>
      <p:cxnSp>
        <p:nvCxnSpPr>
          <p:cNvPr id="50" name="直線コネクタ 49">
            <a:extLst>
              <a:ext uri="{C183D7F6-B498-43B3-948B-1728B52AA6E4}">
                <adec:decorative xmlns:adec="http://schemas.microsoft.com/office/drawing/2017/decorative" val="1"/>
              </a:ext>
            </a:extLst>
          </p:cNvPr>
          <p:cNvCxnSpPr/>
          <p:nvPr/>
        </p:nvCxnSpPr>
        <p:spPr bwMode="auto">
          <a:xfrm flipH="1">
            <a:off x="7453313" y="5264150"/>
            <a:ext cx="855662" cy="395288"/>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34843" name="フッター プレースホルダー 1"/>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2" name="スライド番号プレースホルダー 1"/>
          <p:cNvSpPr>
            <a:spLocks noGrp="1"/>
          </p:cNvSpPr>
          <p:nvPr>
            <p:ph type="sldNum" sz="quarter" idx="14"/>
          </p:nvPr>
        </p:nvSpPr>
        <p:spPr/>
        <p:txBody>
          <a:bodyPr/>
          <a:lstStyle/>
          <a:p>
            <a:pPr>
              <a:defRPr/>
            </a:pPr>
            <a:fld id="{50616D47-2323-4AB9-96DF-69D4BCBEB779}" type="slidenum">
              <a:rPr lang="en-US" altLang="ja-JP" smtClean="0"/>
              <a:pPr>
                <a:defRPr/>
              </a:pPr>
              <a:t>14</a:t>
            </a:fld>
            <a:endParaRPr lang="en-US" altLang="ja-JP" dirty="0"/>
          </a:p>
        </p:txBody>
      </p:sp>
      <p:pic>
        <p:nvPicPr>
          <p:cNvPr id="31" name="図 30">
            <a:extLst>
              <a:ext uri="{FF2B5EF4-FFF2-40B4-BE49-F238E27FC236}">
                <a16:creationId xmlns:a16="http://schemas.microsoft.com/office/drawing/2014/main" id="{D4D4A53B-8F29-8A49-A9D5-09A92A808B79}"/>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04689" y="1356551"/>
            <a:ext cx="2053629" cy="56869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1"/>
          <p:cNvSpPr>
            <a:spLocks noGrp="1"/>
          </p:cNvSpPr>
          <p:nvPr>
            <p:ph type="title"/>
          </p:nvPr>
        </p:nvSpPr>
        <p:spPr/>
        <p:txBody>
          <a:bodyPr/>
          <a:lstStyle/>
          <a:p>
            <a:pPr eaLnBrk="1" hangingPunct="1"/>
            <a:r>
              <a:rPr lang="ja-JP" altLang="en-US" dirty="0">
                <a:latin typeface="Yu Gothic Medium" panose="020B0500000000000000" pitchFamily="50" charset="-128"/>
                <a:ea typeface="Yu Gothic Medium" panose="020B0500000000000000" pitchFamily="50" charset="-128"/>
              </a:rPr>
              <a:t>（補足）</a:t>
            </a:r>
            <a:r>
              <a:rPr lang="ja-JP" altLang="en-US" sz="2000" dirty="0">
                <a:latin typeface="Yu Gothic Medium" panose="020B0500000000000000" pitchFamily="50" charset="-128"/>
                <a:ea typeface="Yu Gothic Medium" panose="020B0500000000000000" pitchFamily="50" charset="-128"/>
              </a:rPr>
              <a:t>「</a:t>
            </a:r>
            <a:r>
              <a:rPr lang="en-US" altLang="ja-JP" sz="2000" dirty="0">
                <a:latin typeface="Yu Gothic Medium" panose="020B0500000000000000" pitchFamily="50" charset="-128"/>
                <a:ea typeface="Yu Gothic Medium" panose="020B0500000000000000" pitchFamily="50" charset="-128"/>
              </a:rPr>
              <a:t>Garoon</a:t>
            </a:r>
            <a:r>
              <a:rPr lang="ja-JP" altLang="en-US" sz="2000" dirty="0">
                <a:latin typeface="Yu Gothic Medium" panose="020B0500000000000000" pitchFamily="50" charset="-128"/>
                <a:ea typeface="Yu Gothic Medium" panose="020B0500000000000000" pitchFamily="50" charset="-128"/>
              </a:rPr>
              <a:t>」にしかないワークフローの機能</a:t>
            </a:r>
          </a:p>
        </p:txBody>
      </p:sp>
      <p:sp>
        <p:nvSpPr>
          <p:cNvPr id="15" name="正方形/長方形 14"/>
          <p:cNvSpPr/>
          <p:nvPr/>
        </p:nvSpPr>
        <p:spPr>
          <a:xfrm>
            <a:off x="877223" y="1131888"/>
            <a:ext cx="1981200" cy="5762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i="0" dirty="0">
                <a:solidFill>
                  <a:prstClr val="white"/>
                </a:solidFill>
                <a:latin typeface="Yu Gothic Medium" panose="020B0500000000000000" pitchFamily="50" charset="-128"/>
                <a:ea typeface="Yu Gothic Medium" panose="020B0500000000000000" pitchFamily="50" charset="-128"/>
                <a:cs typeface="メイリオ" pitchFamily="50" charset="-128"/>
                <a:sym typeface="Gill Sans Light" pitchFamily="1" charset="0"/>
              </a:rPr>
              <a:t>代理申請・</a:t>
            </a:r>
            <a:endParaRPr lang="en-US" altLang="ja-JP" sz="1600" i="0" dirty="0">
              <a:solidFill>
                <a:prstClr val="white"/>
              </a:solidFill>
              <a:latin typeface="Yu Gothic Medium" panose="020B0500000000000000" pitchFamily="50" charset="-128"/>
              <a:ea typeface="Yu Gothic Medium" panose="020B0500000000000000" pitchFamily="50" charset="-128"/>
              <a:cs typeface="メイリオ" pitchFamily="50" charset="-128"/>
              <a:sym typeface="Gill Sans Light" pitchFamily="1" charset="0"/>
            </a:endParaRPr>
          </a:p>
          <a:p>
            <a:pPr algn="ctr" eaLnBrk="1" hangingPunct="1">
              <a:defRPr/>
            </a:pPr>
            <a:r>
              <a:rPr lang="ja-JP" altLang="en-US" sz="1600" i="0" dirty="0">
                <a:solidFill>
                  <a:prstClr val="white"/>
                </a:solidFill>
                <a:latin typeface="Yu Gothic Medium" panose="020B0500000000000000" pitchFamily="50" charset="-128"/>
                <a:ea typeface="Yu Gothic Medium" panose="020B0500000000000000" pitchFamily="50" charset="-128"/>
                <a:cs typeface="メイリオ" pitchFamily="50" charset="-128"/>
                <a:sym typeface="Gill Sans Light" pitchFamily="1" charset="0"/>
              </a:rPr>
              <a:t>代理承認機能</a:t>
            </a:r>
          </a:p>
        </p:txBody>
      </p:sp>
      <p:sp>
        <p:nvSpPr>
          <p:cNvPr id="36867" name="テキスト ボックス 11"/>
          <p:cNvSpPr txBox="1">
            <a:spLocks noChangeArrowheads="1"/>
          </p:cNvSpPr>
          <p:nvPr/>
        </p:nvSpPr>
        <p:spPr bwMode="auto">
          <a:xfrm>
            <a:off x="2909224" y="1131889"/>
            <a:ext cx="71907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ja-JP" altLang="en-US" sz="1600" i="0" dirty="0">
                <a:latin typeface="Yu Gothic Medium" panose="020B0500000000000000" pitchFamily="50" charset="-128"/>
                <a:ea typeface="Yu Gothic Medium" panose="020B0500000000000000" pitchFamily="50" charset="-128"/>
                <a:cs typeface="メイリオ" panose="020B0604030504040204" pitchFamily="50" charset="-128"/>
              </a:rPr>
              <a:t>出張や長期休暇の時に、承認経路を変更しなくても、申請が滞らないように代理人が処理することができます。</a:t>
            </a:r>
          </a:p>
        </p:txBody>
      </p:sp>
      <p:sp>
        <p:nvSpPr>
          <p:cNvPr id="16" name="正方形/長方形 15"/>
          <p:cNvSpPr/>
          <p:nvPr/>
        </p:nvSpPr>
        <p:spPr>
          <a:xfrm>
            <a:off x="928023" y="3714751"/>
            <a:ext cx="1981200" cy="5762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i="0" dirty="0">
                <a:solidFill>
                  <a:prstClr val="white"/>
                </a:solidFill>
                <a:latin typeface="Yu Gothic Medium" panose="020B0500000000000000" pitchFamily="50" charset="-128"/>
                <a:ea typeface="Yu Gothic Medium" panose="020B0500000000000000" pitchFamily="50" charset="-128"/>
                <a:cs typeface="メイリオ" pitchFamily="50" charset="-128"/>
                <a:sym typeface="Gill Sans Light" pitchFamily="1" charset="0"/>
              </a:rPr>
              <a:t>経路設定・</a:t>
            </a:r>
            <a:endParaRPr lang="en-US" altLang="ja-JP" sz="1600" i="0" dirty="0">
              <a:solidFill>
                <a:prstClr val="white"/>
              </a:solidFill>
              <a:latin typeface="Yu Gothic Medium" panose="020B0500000000000000" pitchFamily="50" charset="-128"/>
              <a:ea typeface="Yu Gothic Medium" panose="020B0500000000000000" pitchFamily="50" charset="-128"/>
              <a:cs typeface="メイリオ" pitchFamily="50" charset="-128"/>
              <a:sym typeface="Gill Sans Light" pitchFamily="1" charset="0"/>
            </a:endParaRPr>
          </a:p>
          <a:p>
            <a:pPr algn="ctr" eaLnBrk="1" hangingPunct="1">
              <a:defRPr/>
            </a:pPr>
            <a:r>
              <a:rPr lang="ja-JP" altLang="en-US" sz="1600" i="0" dirty="0">
                <a:solidFill>
                  <a:prstClr val="white"/>
                </a:solidFill>
                <a:latin typeface="Yu Gothic Medium" panose="020B0500000000000000" pitchFamily="50" charset="-128"/>
                <a:ea typeface="Yu Gothic Medium" panose="020B0500000000000000" pitchFamily="50" charset="-128"/>
                <a:cs typeface="メイリオ" pitchFamily="50" charset="-128"/>
                <a:sym typeface="Gill Sans Light" pitchFamily="1" charset="0"/>
              </a:rPr>
              <a:t>経路の自動分岐</a:t>
            </a:r>
          </a:p>
        </p:txBody>
      </p:sp>
      <p:sp>
        <p:nvSpPr>
          <p:cNvPr id="36868" name="テキスト ボックス 12"/>
          <p:cNvSpPr txBox="1">
            <a:spLocks noChangeArrowheads="1"/>
          </p:cNvSpPr>
          <p:nvPr/>
        </p:nvSpPr>
        <p:spPr bwMode="auto">
          <a:xfrm>
            <a:off x="2958434" y="3694114"/>
            <a:ext cx="84507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ja-JP" altLang="en-US" sz="1600" i="0" dirty="0">
                <a:latin typeface="Yu Gothic Medium" panose="020B0500000000000000" pitchFamily="50" charset="-128"/>
                <a:ea typeface="Yu Gothic Medium" panose="020B0500000000000000" pitchFamily="50" charset="-128"/>
                <a:cs typeface="メイリオ" panose="020B0604030504040204" pitchFamily="50" charset="-128"/>
              </a:rPr>
              <a:t>ロール単位で承認経路を設定できるため、人事異動があっても自動的に所属部署の上長が設定されます。</a:t>
            </a:r>
            <a:endParaRPr lang="en-US" altLang="ja-JP" sz="1600" i="0" dirty="0">
              <a:latin typeface="Yu Gothic Medium" panose="020B0500000000000000" pitchFamily="50" charset="-128"/>
              <a:ea typeface="Yu Gothic Medium" panose="020B0500000000000000" pitchFamily="50" charset="-128"/>
              <a:cs typeface="メイリオ" panose="020B0604030504040204" pitchFamily="50" charset="-128"/>
            </a:endParaRPr>
          </a:p>
          <a:p>
            <a:r>
              <a:rPr lang="ja-JP" altLang="en-US" sz="1600" i="0" dirty="0">
                <a:latin typeface="Yu Gothic Medium" panose="020B0500000000000000" pitchFamily="50" charset="-128"/>
                <a:ea typeface="Yu Gothic Medium" panose="020B0500000000000000" pitchFamily="50" charset="-128"/>
                <a:cs typeface="メイリオ" panose="020B0604030504040204" pitchFamily="50" charset="-128"/>
              </a:rPr>
              <a:t>また、条件によって経路を自動的に変更できるため、経路設定に迷うことがありません。</a:t>
            </a:r>
          </a:p>
        </p:txBody>
      </p:sp>
      <p:pic>
        <p:nvPicPr>
          <p:cNvPr id="5" name="図 4">
            <a:extLs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00663" y="1729424"/>
            <a:ext cx="4902200" cy="1641475"/>
          </a:xfrm>
          <a:prstGeom prst="rect">
            <a:avLst/>
          </a:prstGeom>
          <a:noFill/>
          <a:ln w="9525">
            <a:solidFill>
              <a:schemeClr val="bg1">
                <a:lumMod val="75000"/>
              </a:schemeClr>
            </a:solidFill>
            <a:miter lim="800000"/>
            <a:headEnd/>
            <a:tailEnd/>
          </a:ln>
          <a:effectLst/>
          <a:extLst>
            <a:ext uri="{909E8E84-426E-40dd-AFC4-6F175D3DCCD1}"/>
          </a:extLst>
        </p:spPr>
      </p:pic>
      <p:pic>
        <p:nvPicPr>
          <p:cNvPr id="12" name="図 11">
            <a:extLs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bwMode="auto">
          <a:xfrm>
            <a:off x="3024476" y="4512975"/>
            <a:ext cx="4854575" cy="1865312"/>
          </a:xfrm>
          <a:prstGeom prst="rect">
            <a:avLst/>
          </a:prstGeom>
          <a:noFill/>
          <a:ln w="9525">
            <a:solidFill>
              <a:schemeClr val="bg1">
                <a:lumMod val="75000"/>
              </a:schemeClr>
            </a:solidFill>
            <a:miter lim="800000"/>
            <a:headEnd/>
            <a:tailEnd/>
          </a:ln>
          <a:effectLst/>
          <a:extLst>
            <a:ext uri="{909E8E84-426E-40dd-AFC4-6F175D3DCCD1}"/>
          </a:extLst>
        </p:spPr>
      </p:pic>
      <p:sp>
        <p:nvSpPr>
          <p:cNvPr id="36873"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15</a:t>
            </a:fld>
            <a:endParaRPr lang="en-US" altLang="ja-JP"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C183D7F6-B498-43B3-948B-1728B52AA6E4}">
                <adec:decorative xmlns:adec="http://schemas.microsoft.com/office/drawing/2017/decorative" val="1"/>
              </a:ext>
            </a:extLst>
          </p:cNvPr>
          <p:cNvPicPr>
            <a:picLocks noChangeAspect="1"/>
          </p:cNvPicPr>
          <p:nvPr/>
        </p:nvPicPr>
        <p:blipFill>
          <a:blip r:embed="rId2"/>
          <a:srcRect/>
          <a:stretch>
            <a:fillRect/>
          </a:stretch>
        </p:blipFill>
        <p:spPr bwMode="auto">
          <a:xfrm>
            <a:off x="1704975" y="2370138"/>
            <a:ext cx="6756400" cy="1903412"/>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rgbClr val="FFFFFF"/>
                </a:solidFill>
              </a14:hiddenFill>
            </a:ext>
          </a:extLst>
        </p:spPr>
      </p:pic>
      <p:sp>
        <p:nvSpPr>
          <p:cNvPr id="37891" name="タイトル 2"/>
          <p:cNvSpPr>
            <a:spLocks noGrp="1"/>
          </p:cNvSpPr>
          <p:nvPr>
            <p:ph type="title"/>
          </p:nvPr>
        </p:nvSpPr>
        <p:spPr/>
        <p:txBody>
          <a:bodyPr/>
          <a:lstStyle/>
          <a:p>
            <a:pPr eaLnBrk="1" hangingPunct="1"/>
            <a:r>
              <a:rPr lang="ja-JP" altLang="en-US" dirty="0">
                <a:latin typeface="Yu Gothic Medium" panose="020B0500000000000000" pitchFamily="50" charset="-128"/>
                <a:ea typeface="Yu Gothic Medium" panose="020B0500000000000000" pitchFamily="50" charset="-128"/>
              </a:rPr>
              <a:t>「サイボウズ</a:t>
            </a:r>
            <a:r>
              <a:rPr lang="en-US" altLang="ja-JP" dirty="0">
                <a:latin typeface="Yu Gothic Medium" panose="020B0500000000000000" pitchFamily="50" charset="-128"/>
                <a:ea typeface="Yu Gothic Medium" panose="020B0500000000000000" pitchFamily="50" charset="-128"/>
              </a:rPr>
              <a:t> Office</a:t>
            </a:r>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 共通機能</a:t>
            </a:r>
          </a:p>
        </p:txBody>
      </p:sp>
      <p:sp>
        <p:nvSpPr>
          <p:cNvPr id="37892" name="コンテンツ プレースホルダー 3"/>
          <p:cNvSpPr>
            <a:spLocks noGrp="1"/>
          </p:cNvSpPr>
          <p:nvPr>
            <p:ph idx="12"/>
          </p:nvPr>
        </p:nvSpPr>
        <p:spPr>
          <a:xfrm>
            <a:off x="360000" y="896939"/>
            <a:ext cx="8562975" cy="1100137"/>
          </a:xfrm>
        </p:spPr>
        <p:txBody>
          <a:bodyPr/>
          <a:lstStyle/>
          <a:p>
            <a:pPr eaLnBrk="1" hangingPunct="1">
              <a:lnSpc>
                <a:spcPct val="120000"/>
              </a:lnSpc>
            </a:pPr>
            <a:r>
              <a:rPr lang="ja-JP" altLang="en-US" dirty="0">
                <a:latin typeface="Yu Gothic Medium" panose="020B0500000000000000" pitchFamily="50" charset="-128"/>
                <a:ea typeface="Yu Gothic Medium" panose="020B0500000000000000" pitchFamily="50" charset="-128"/>
              </a:rPr>
              <a:t>ファイルの一括アップロード・一括ダウンロード機能</a:t>
            </a:r>
          </a:p>
          <a:p>
            <a:pPr marL="361950" lvl="1" indent="0" eaLnBrk="1" hangingPunct="1">
              <a:lnSpc>
                <a:spcPct val="120000"/>
              </a:lnSpc>
              <a:buNone/>
            </a:pPr>
            <a:r>
              <a:rPr lang="ja-JP" altLang="en-US" sz="1600" dirty="0">
                <a:latin typeface="Yu Gothic Medium" panose="020B0500000000000000" pitchFamily="50" charset="-128"/>
                <a:ea typeface="Yu Gothic Medium" panose="020B0500000000000000" pitchFamily="50" charset="-128"/>
              </a:rPr>
              <a:t>ファイルを一括アップロード。ダウンロードはまとめて</a:t>
            </a:r>
            <a:r>
              <a:rPr lang="en-US" altLang="ja-JP" sz="1600" dirty="0">
                <a:latin typeface="Yu Gothic Medium" panose="020B0500000000000000" pitchFamily="50" charset="-128"/>
                <a:ea typeface="Yu Gothic Medium" panose="020B0500000000000000" pitchFamily="50" charset="-128"/>
              </a:rPr>
              <a:t>zip</a:t>
            </a:r>
            <a:r>
              <a:rPr lang="ja-JP" altLang="en-US" sz="1600" dirty="0">
                <a:latin typeface="Yu Gothic Medium" panose="020B0500000000000000" pitchFamily="50" charset="-128"/>
                <a:ea typeface="Yu Gothic Medium" panose="020B0500000000000000" pitchFamily="50" charset="-128"/>
              </a:rPr>
              <a:t>ファイルに圧縮します。</a:t>
            </a:r>
          </a:p>
        </p:txBody>
      </p:sp>
      <p:pic>
        <p:nvPicPr>
          <p:cNvPr id="14"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133392" y="4759846"/>
            <a:ext cx="4240358" cy="1619250"/>
          </a:xfrm>
          <a:prstGeom prst="rect">
            <a:avLst/>
          </a:prstGeom>
          <a:noFill/>
          <a:ln w="9525">
            <a:solidFill>
              <a:schemeClr val="bg1">
                <a:lumMod val="75000"/>
              </a:schemeClr>
            </a:solidFill>
            <a:miter lim="800000"/>
            <a:headEnd/>
            <a:tailEnd/>
          </a:ln>
          <a:effectLst/>
          <a:extLst>
            <a:ext uri="{909E8E84-426E-40dd-AFC4-6F175D3DCCD1}"/>
          </a:extLst>
        </p:spPr>
      </p:pic>
      <p:pic>
        <p:nvPicPr>
          <p:cNvPr id="15" name="図 14">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4938" y="3006726"/>
            <a:ext cx="4635500" cy="1704975"/>
          </a:xfrm>
          <a:prstGeom prst="rect">
            <a:avLst/>
          </a:prstGeom>
          <a:ln>
            <a:solidFill>
              <a:schemeClr val="bg1">
                <a:lumMod val="75000"/>
              </a:schemeClr>
            </a:solidFill>
          </a:ln>
          <a:effectLst/>
        </p:spPr>
      </p:pic>
      <p:sp>
        <p:nvSpPr>
          <p:cNvPr id="21" name="角丸四角形 20">
            <a:extLst>
              <a:ext uri="{C183D7F6-B498-43B3-948B-1728B52AA6E4}">
                <adec:decorative xmlns:adec="http://schemas.microsoft.com/office/drawing/2017/decorative" val="1"/>
              </a:ext>
            </a:extLst>
          </p:cNvPr>
          <p:cNvSpPr/>
          <p:nvPr/>
        </p:nvSpPr>
        <p:spPr>
          <a:xfrm>
            <a:off x="5083176" y="4040189"/>
            <a:ext cx="1319213" cy="396875"/>
          </a:xfrm>
          <a:prstGeom prst="roundRect">
            <a:avLst>
              <a:gd name="adj" fmla="val 5181"/>
            </a:avLst>
          </a:prstGeom>
          <a:solidFill>
            <a:schemeClr val="accent1">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ja-JP" sz="1400" i="0" dirty="0">
                <a:solidFill>
                  <a:schemeClr val="bg1"/>
                </a:solidFill>
                <a:latin typeface="Yu Gothic Medium" panose="020B0500000000000000" pitchFamily="50" charset="-128"/>
                <a:ea typeface="Yu Gothic Medium" panose="020B0500000000000000" pitchFamily="50" charset="-128"/>
              </a:rPr>
              <a:t>Office </a:t>
            </a:r>
            <a:r>
              <a:rPr lang="ja-JP" altLang="en-US" sz="1400" i="0" dirty="0">
                <a:solidFill>
                  <a:schemeClr val="bg1"/>
                </a:solidFill>
                <a:latin typeface="Yu Gothic Medium" panose="020B0500000000000000" pitchFamily="50" charset="-128"/>
                <a:ea typeface="Yu Gothic Medium" panose="020B0500000000000000" pitchFamily="50" charset="-128"/>
              </a:rPr>
              <a:t>画面</a:t>
            </a:r>
          </a:p>
        </p:txBody>
      </p:sp>
      <p:sp>
        <p:nvSpPr>
          <p:cNvPr id="23" name="角丸四角形 22">
            <a:extLst>
              <a:ext uri="{C183D7F6-B498-43B3-948B-1728B52AA6E4}">
                <adec:decorative xmlns:adec="http://schemas.microsoft.com/office/drawing/2017/decorative" val="1"/>
              </a:ext>
            </a:extLst>
          </p:cNvPr>
          <p:cNvSpPr/>
          <p:nvPr/>
        </p:nvSpPr>
        <p:spPr>
          <a:xfrm>
            <a:off x="1663701" y="1906588"/>
            <a:ext cx="1446213" cy="438150"/>
          </a:xfrm>
          <a:prstGeom prst="roundRect">
            <a:avLst>
              <a:gd name="adj" fmla="val 5181"/>
            </a:avLst>
          </a:prstGeom>
          <a:solidFill>
            <a:srgbClr val="003399"/>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ja-JP" sz="1400" i="0" dirty="0">
                <a:solidFill>
                  <a:schemeClr val="bg1"/>
                </a:solidFill>
                <a:latin typeface="Yu Gothic Medium" panose="020B0500000000000000" pitchFamily="50" charset="-128"/>
                <a:ea typeface="Yu Gothic Medium" panose="020B0500000000000000" pitchFamily="50" charset="-128"/>
              </a:rPr>
              <a:t>Garoon</a:t>
            </a:r>
            <a:r>
              <a:rPr lang="ja-JP" altLang="en-US" sz="1400" i="0" dirty="0">
                <a:solidFill>
                  <a:schemeClr val="bg1"/>
                </a:solidFill>
                <a:latin typeface="Yu Gothic Medium" panose="020B0500000000000000" pitchFamily="50" charset="-128"/>
                <a:ea typeface="Yu Gothic Medium" panose="020B0500000000000000" pitchFamily="50" charset="-128"/>
              </a:rPr>
              <a:t>画面</a:t>
            </a:r>
          </a:p>
        </p:txBody>
      </p:sp>
      <p:sp>
        <p:nvSpPr>
          <p:cNvPr id="24" name="正方形/長方形 23">
            <a:extLst>
              <a:ext uri="{C183D7F6-B498-43B3-948B-1728B52AA6E4}">
                <adec:decorative xmlns:adec="http://schemas.microsoft.com/office/drawing/2017/decorative" val="1"/>
              </a:ext>
            </a:extLst>
          </p:cNvPr>
          <p:cNvSpPr/>
          <p:nvPr/>
        </p:nvSpPr>
        <p:spPr bwMode="auto">
          <a:xfrm>
            <a:off x="4522788" y="3184525"/>
            <a:ext cx="520700" cy="495300"/>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latin typeface="Yu Gothic Medium" panose="020B0500000000000000" pitchFamily="50" charset="-128"/>
              <a:ea typeface="Yu Gothic Medium" panose="020B0500000000000000" pitchFamily="50" charset="-128"/>
            </a:endParaRPr>
          </a:p>
        </p:txBody>
      </p:sp>
      <p:sp>
        <p:nvSpPr>
          <p:cNvPr id="26" name="正方形/長方形 25">
            <a:extLst>
              <a:ext uri="{C183D7F6-B498-43B3-948B-1728B52AA6E4}">
                <adec:decorative xmlns:adec="http://schemas.microsoft.com/office/drawing/2017/decorative" val="1"/>
              </a:ext>
            </a:extLst>
          </p:cNvPr>
          <p:cNvSpPr/>
          <p:nvPr/>
        </p:nvSpPr>
        <p:spPr bwMode="auto">
          <a:xfrm>
            <a:off x="3389314" y="2508251"/>
            <a:ext cx="1133475" cy="193675"/>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latin typeface="Yu Gothic Medium" panose="020B0500000000000000" pitchFamily="50" charset="-128"/>
              <a:ea typeface="Yu Gothic Medium" panose="020B0500000000000000" pitchFamily="50" charset="-128"/>
            </a:endParaRPr>
          </a:p>
        </p:txBody>
      </p:sp>
      <p:sp>
        <p:nvSpPr>
          <p:cNvPr id="27" name="角丸四角形 26"/>
          <p:cNvSpPr/>
          <p:nvPr/>
        </p:nvSpPr>
        <p:spPr bwMode="auto">
          <a:xfrm>
            <a:off x="6610350" y="1846264"/>
            <a:ext cx="3117850" cy="1527175"/>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b="1" i="0" dirty="0">
                <a:solidFill>
                  <a:schemeClr val="tx1"/>
                </a:solidFill>
                <a:latin typeface="Yu Gothic Medium" panose="020B0500000000000000" pitchFamily="50" charset="-128"/>
                <a:ea typeface="Yu Gothic Medium" panose="020B0500000000000000" pitchFamily="50" charset="-128"/>
                <a:cs typeface="メイリオ" pitchFamily="50" charset="-128"/>
              </a:rPr>
              <a:t>一括ダウンロード</a:t>
            </a:r>
            <a:endParaRPr lang="en-US" altLang="ja-JP" sz="1400" b="1" i="0" dirty="0">
              <a:solidFill>
                <a:schemeClr val="tx1"/>
              </a:solidFill>
              <a:latin typeface="Yu Gothic Medium" panose="020B0500000000000000" pitchFamily="50" charset="-128"/>
              <a:ea typeface="Yu Gothic Medium" panose="020B0500000000000000" pitchFamily="50" charset="-128"/>
              <a:cs typeface="メイリオ" pitchFamily="50" charset="-128"/>
            </a:endParaRPr>
          </a:p>
          <a:p>
            <a:pPr>
              <a:defRPr/>
            </a:pPr>
            <a:r>
              <a:rPr lang="ja-JP" altLang="en-US" sz="1400" i="0" dirty="0">
                <a:solidFill>
                  <a:schemeClr val="tx1"/>
                </a:solidFill>
                <a:latin typeface="Yu Gothic Medium" panose="020B0500000000000000" pitchFamily="50" charset="-128"/>
                <a:ea typeface="Yu Gothic Medium" panose="020B0500000000000000" pitchFamily="50" charset="-128"/>
                <a:cs typeface="メイリオ" pitchFamily="50" charset="-128"/>
              </a:rPr>
              <a:t>「まとめてダウンロードする」ボタンをクリックすると一括でダウンロードができ、選択したファイルを</a:t>
            </a:r>
            <a:r>
              <a:rPr lang="en-US" altLang="ja-JP" sz="1400" i="0" dirty="0">
                <a:solidFill>
                  <a:schemeClr val="tx1"/>
                </a:solidFill>
                <a:latin typeface="Yu Gothic Medium" panose="020B0500000000000000" pitchFamily="50" charset="-128"/>
                <a:ea typeface="Yu Gothic Medium" panose="020B0500000000000000" pitchFamily="50" charset="-128"/>
                <a:cs typeface="メイリオ" pitchFamily="50" charset="-128"/>
              </a:rPr>
              <a:t>zip</a:t>
            </a:r>
            <a:r>
              <a:rPr lang="ja-JP" altLang="en-US" sz="1400" i="0" dirty="0">
                <a:solidFill>
                  <a:schemeClr val="tx1"/>
                </a:solidFill>
                <a:latin typeface="Yu Gothic Medium" panose="020B0500000000000000" pitchFamily="50" charset="-128"/>
                <a:ea typeface="Yu Gothic Medium" panose="020B0500000000000000" pitchFamily="50" charset="-128"/>
                <a:cs typeface="メイリオ" pitchFamily="50" charset="-128"/>
              </a:rPr>
              <a:t>形式に圧縮し、一括ダウンロードすることもできます。</a:t>
            </a:r>
            <a:endParaRPr lang="en-US" altLang="ja-JP" sz="1400" i="0" dirty="0">
              <a:solidFill>
                <a:schemeClr val="tx1"/>
              </a:solidFill>
              <a:latin typeface="Yu Gothic Medium" panose="020B0500000000000000" pitchFamily="50" charset="-128"/>
              <a:ea typeface="Yu Gothic Medium" panose="020B0500000000000000" pitchFamily="50" charset="-128"/>
              <a:cs typeface="メイリオ" pitchFamily="50" charset="-128"/>
            </a:endParaRPr>
          </a:p>
        </p:txBody>
      </p:sp>
      <p:sp>
        <p:nvSpPr>
          <p:cNvPr id="29" name="正方形/長方形 28">
            <a:extLst>
              <a:ext uri="{C183D7F6-B498-43B3-948B-1728B52AA6E4}">
                <adec:decorative xmlns:adec="http://schemas.microsoft.com/office/drawing/2017/decorative" val="1"/>
              </a:ext>
            </a:extLst>
          </p:cNvPr>
          <p:cNvSpPr/>
          <p:nvPr/>
        </p:nvSpPr>
        <p:spPr bwMode="auto">
          <a:xfrm>
            <a:off x="6991351" y="3789364"/>
            <a:ext cx="754063" cy="198437"/>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latin typeface="Yu Gothic Medium" panose="020B0500000000000000" pitchFamily="50" charset="-128"/>
              <a:ea typeface="Yu Gothic Medium" panose="020B0500000000000000" pitchFamily="50" charset="-128"/>
            </a:endParaRPr>
          </a:p>
        </p:txBody>
      </p:sp>
      <p:cxnSp>
        <p:nvCxnSpPr>
          <p:cNvPr id="28" name="直線コネクタ 27">
            <a:extLst>
              <a:ext uri="{C183D7F6-B498-43B3-948B-1728B52AA6E4}">
                <adec:decorative xmlns:adec="http://schemas.microsoft.com/office/drawing/2017/decorative" val="1"/>
              </a:ext>
            </a:extLst>
          </p:cNvPr>
          <p:cNvCxnSpPr/>
          <p:nvPr/>
        </p:nvCxnSpPr>
        <p:spPr bwMode="auto">
          <a:xfrm flipH="1">
            <a:off x="4522788" y="2443164"/>
            <a:ext cx="2087562" cy="96837"/>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cxnSp>
        <p:nvCxnSpPr>
          <p:cNvPr id="30" name="直線コネクタ 29">
            <a:extLst>
              <a:ext uri="{C183D7F6-B498-43B3-948B-1728B52AA6E4}">
                <adec:decorative xmlns:adec="http://schemas.microsoft.com/office/drawing/2017/decorative" val="1"/>
              </a:ext>
            </a:extLst>
          </p:cNvPr>
          <p:cNvCxnSpPr>
            <a:stCxn id="27" idx="2"/>
          </p:cNvCxnSpPr>
          <p:nvPr/>
        </p:nvCxnSpPr>
        <p:spPr bwMode="auto">
          <a:xfrm flipH="1">
            <a:off x="7727951" y="3373439"/>
            <a:ext cx="441325" cy="458787"/>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31" name="角丸四角形 30"/>
          <p:cNvSpPr/>
          <p:nvPr/>
        </p:nvSpPr>
        <p:spPr bwMode="auto">
          <a:xfrm>
            <a:off x="6515101" y="4730750"/>
            <a:ext cx="3529013" cy="1071563"/>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b="1" i="0" dirty="0">
                <a:solidFill>
                  <a:schemeClr val="tx1"/>
                </a:solidFill>
                <a:latin typeface="Yu Gothic Medium" panose="020B0500000000000000" pitchFamily="50" charset="-128"/>
                <a:ea typeface="Yu Gothic Medium" panose="020B0500000000000000" pitchFamily="50" charset="-128"/>
                <a:cs typeface="メイリオ" pitchFamily="50" charset="-128"/>
              </a:rPr>
              <a:t>一括アップロード</a:t>
            </a:r>
            <a:endParaRPr lang="en-US" altLang="ja-JP" sz="1400" b="1" i="0" dirty="0">
              <a:latin typeface="Yu Gothic Medium" panose="020B0500000000000000" pitchFamily="50" charset="-128"/>
              <a:ea typeface="Yu Gothic Medium" panose="020B0500000000000000" pitchFamily="50" charset="-128"/>
              <a:cs typeface="メイリオ" pitchFamily="50" charset="-128"/>
            </a:endParaRPr>
          </a:p>
          <a:p>
            <a:pPr>
              <a:defRPr/>
            </a:pPr>
            <a:r>
              <a:rPr lang="ja-JP" altLang="en-US" sz="1400" i="0" dirty="0">
                <a:latin typeface="Yu Gothic Medium" panose="020B0500000000000000" pitchFamily="50" charset="-128"/>
                <a:ea typeface="Yu Gothic Medium" panose="020B0500000000000000" pitchFamily="50" charset="-128"/>
                <a:cs typeface="メイリオ" pitchFamily="50" charset="-128"/>
              </a:rPr>
              <a:t>ドラッグアンドドロップでファイルを簡単に添付できます。複数のファイルを一度に添付することが可能です。</a:t>
            </a:r>
            <a:endParaRPr lang="en-US" altLang="ja-JP" sz="1400" i="0" dirty="0">
              <a:solidFill>
                <a:schemeClr val="tx1"/>
              </a:solidFill>
              <a:latin typeface="Yu Gothic Medium" panose="020B0500000000000000" pitchFamily="50" charset="-128"/>
              <a:ea typeface="Yu Gothic Medium" panose="020B0500000000000000" pitchFamily="50" charset="-128"/>
              <a:cs typeface="メイリオ" pitchFamily="50" charset="-128"/>
            </a:endParaRPr>
          </a:p>
        </p:txBody>
      </p:sp>
      <p:pic>
        <p:nvPicPr>
          <p:cNvPr id="37907" name="図 35">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3253571" y="1770064"/>
            <a:ext cx="1031294"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9"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16</a:t>
            </a:fld>
            <a:endParaRPr lang="en-US" altLang="ja-JP" dirty="0"/>
          </a:p>
        </p:txBody>
      </p:sp>
      <p:pic>
        <p:nvPicPr>
          <p:cNvPr id="25" name="図 24">
            <a:extLst>
              <a:ext uri="{FF2B5EF4-FFF2-40B4-BE49-F238E27FC236}">
                <a16:creationId xmlns:a16="http://schemas.microsoft.com/office/drawing/2014/main" id="{7913B8D4-B116-E843-95EA-5CFFD4607B2B}"/>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48200" y="1871803"/>
            <a:ext cx="1476153" cy="408781"/>
          </a:xfrm>
          <a:prstGeom prst="rect">
            <a:avLst/>
          </a:prstGeom>
        </p:spPr>
      </p:pic>
      <p:sp>
        <p:nvSpPr>
          <p:cNvPr id="37894" name="テキスト ボックス 25"/>
          <p:cNvSpPr txBox="1">
            <a:spLocks noChangeArrowheads="1"/>
          </p:cNvSpPr>
          <p:nvPr/>
        </p:nvSpPr>
        <p:spPr bwMode="auto">
          <a:xfrm>
            <a:off x="6402389" y="5802313"/>
            <a:ext cx="4124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sz="900" i="0" dirty="0">
                <a:latin typeface="Yu Gothic Medium" panose="020B0500000000000000" pitchFamily="50" charset="-128"/>
                <a:ea typeface="Yu Gothic Medium" panose="020B0500000000000000" pitchFamily="50" charset="-128"/>
                <a:cs typeface="メイリオ" panose="020B0604030504040204" pitchFamily="50" charset="-128"/>
              </a:rPr>
              <a:t>※</a:t>
            </a:r>
            <a:r>
              <a:rPr lang="ja-JP" altLang="en-US" sz="900" i="0" dirty="0">
                <a:latin typeface="Yu Gothic Medium" panose="020B0500000000000000" pitchFamily="50" charset="-128"/>
                <a:ea typeface="Yu Gothic Medium" panose="020B0500000000000000" pitchFamily="50" charset="-128"/>
                <a:cs typeface="メイリオ" panose="020B0604030504040204" pitchFamily="50" charset="-128"/>
              </a:rPr>
              <a:t>左の画面は</a:t>
            </a:r>
            <a:r>
              <a:rPr lang="en-US" altLang="ja-JP" sz="900" i="0" dirty="0">
                <a:latin typeface="メイリオ" panose="020B0604030504040204" pitchFamily="50" charset="-128"/>
                <a:ea typeface="メイリオ" panose="020B0604030504040204" pitchFamily="50" charset="-128"/>
                <a:cs typeface="メイリオ" panose="020B0604030504040204" pitchFamily="50" charset="-128"/>
              </a:rPr>
              <a:t>Microsoft Edge</a:t>
            </a:r>
            <a:r>
              <a:rPr lang="ja-JP" altLang="en-US" sz="900" i="0" dirty="0">
                <a:latin typeface="Yu Gothic Medium" panose="020B0500000000000000" pitchFamily="50" charset="-128"/>
                <a:ea typeface="Yu Gothic Medium" panose="020B0500000000000000" pitchFamily="50" charset="-128"/>
                <a:cs typeface="メイリオ" panose="020B0604030504040204" pitchFamily="50" charset="-128"/>
              </a:rPr>
              <a:t>、および</a:t>
            </a:r>
            <a:r>
              <a:rPr lang="en-US" altLang="ja-JP" sz="900" i="0" dirty="0">
                <a:latin typeface="Yu Gothic Medium" panose="020B0500000000000000" pitchFamily="50" charset="-128"/>
                <a:ea typeface="Yu Gothic Medium" panose="020B0500000000000000" pitchFamily="50" charset="-128"/>
                <a:cs typeface="メイリオ" panose="020B0604030504040204" pitchFamily="50" charset="-128"/>
              </a:rPr>
              <a:t>Firefox</a:t>
            </a:r>
            <a:r>
              <a:rPr lang="ja-JP" altLang="en-US" sz="900" i="0" dirty="0" err="1">
                <a:latin typeface="Yu Gothic Medium" panose="020B0500000000000000" pitchFamily="50" charset="-128"/>
                <a:ea typeface="Yu Gothic Medium" panose="020B0500000000000000" pitchFamily="50" charset="-128"/>
                <a:cs typeface="メイリオ" panose="020B0604030504040204" pitchFamily="50" charset="-128"/>
              </a:rPr>
              <a:t>、</a:t>
            </a:r>
            <a:r>
              <a:rPr lang="en-US" altLang="ja-JP" sz="900" i="0" dirty="0">
                <a:latin typeface="Yu Gothic Medium" panose="020B0500000000000000" pitchFamily="50" charset="-128"/>
                <a:ea typeface="Yu Gothic Medium" panose="020B0500000000000000" pitchFamily="50" charset="-128"/>
                <a:cs typeface="メイリオ" panose="020B0604030504040204" pitchFamily="50" charset="-128"/>
              </a:rPr>
              <a:t>Chrome</a:t>
            </a:r>
            <a:r>
              <a:rPr lang="ja-JP" altLang="en-US" sz="900" i="0" dirty="0" err="1">
                <a:latin typeface="Yu Gothic Medium" panose="020B0500000000000000" pitchFamily="50" charset="-128"/>
                <a:ea typeface="Yu Gothic Medium" panose="020B0500000000000000" pitchFamily="50" charset="-128"/>
                <a:cs typeface="メイリオ" panose="020B0604030504040204" pitchFamily="50" charset="-128"/>
              </a:rPr>
              <a:t>、</a:t>
            </a:r>
            <a:r>
              <a:rPr lang="en-US" altLang="ja-JP" sz="900" i="0" dirty="0">
                <a:latin typeface="Yu Gothic Medium" panose="020B0500000000000000" pitchFamily="50" charset="-128"/>
                <a:ea typeface="Yu Gothic Medium" panose="020B0500000000000000" pitchFamily="50" charset="-128"/>
                <a:cs typeface="メイリオ" panose="020B0604030504040204" pitchFamily="50" charset="-128"/>
              </a:rPr>
              <a:t>Safari</a:t>
            </a:r>
            <a:r>
              <a:rPr lang="ja-JP" altLang="en-US" sz="900" i="0" dirty="0">
                <a:latin typeface="Yu Gothic Medium" panose="020B0500000000000000" pitchFamily="50" charset="-128"/>
                <a:ea typeface="Yu Gothic Medium" panose="020B0500000000000000" pitchFamily="50" charset="-128"/>
                <a:cs typeface="メイリオ" panose="020B0604030504040204" pitchFamily="50" charset="-128"/>
              </a:rPr>
              <a:t>での操作となります。</a:t>
            </a:r>
            <a:endParaRPr lang="en-US" altLang="ja-JP" sz="900" i="0" dirty="0">
              <a:latin typeface="Yu Gothic Medium" panose="020B0500000000000000" pitchFamily="50" charset="-128"/>
              <a:ea typeface="Yu Gothic Medium" panose="020B0500000000000000" pitchFamily="50" charset="-128"/>
              <a:cs typeface="メイリオ" panose="020B0604030504040204" pitchFamily="50" charset="-128"/>
            </a:endParaRPr>
          </a:p>
        </p:txBody>
      </p:sp>
      <p:pic>
        <p:nvPicPr>
          <p:cNvPr id="22" name="Picture 3">
            <a:extLst>
              <a:ext uri="{FF2B5EF4-FFF2-40B4-BE49-F238E27FC236}">
                <a16:creationId xmlns:a16="http://schemas.microsoft.com/office/drawing/2014/main" id="{56462C0B-FEE1-247F-E3B6-66656469F5B7}"/>
              </a:ext>
              <a:ext uri="{C183D7F6-B498-43B3-948B-1728B52AA6E4}">
                <adec:decorative xmlns:adec="http://schemas.microsoft.com/office/drawing/2017/decorative" val="1"/>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503205" y="5126472"/>
            <a:ext cx="1877554" cy="1332000"/>
          </a:xfrm>
          <a:prstGeom prst="rect">
            <a:avLst/>
          </a:prstGeom>
          <a:noFill/>
          <a:ln w="9525">
            <a:solidFill>
              <a:schemeClr val="bg1">
                <a:lumMod val="75000"/>
              </a:schemeClr>
            </a:solidFill>
            <a:miter lim="800000"/>
            <a:headEnd/>
            <a:tailEnd/>
          </a:ln>
          <a:effectLst/>
          <a:extLst>
            <a:ext uri="{909E8E84-426E-40dd-AFC4-6F175D3DCCD1}"/>
          </a:extLst>
        </p:spPr>
      </p:pic>
      <p:cxnSp>
        <p:nvCxnSpPr>
          <p:cNvPr id="32" name="直線コネクタ 31">
            <a:extLst>
              <a:ext uri="{C183D7F6-B498-43B3-948B-1728B52AA6E4}">
                <adec:decorative xmlns:adec="http://schemas.microsoft.com/office/drawing/2017/decorative" val="1"/>
              </a:ext>
            </a:extLst>
          </p:cNvPr>
          <p:cNvCxnSpPr/>
          <p:nvPr/>
        </p:nvCxnSpPr>
        <p:spPr bwMode="auto">
          <a:xfrm flipH="1">
            <a:off x="5510214" y="5233989"/>
            <a:ext cx="1004887" cy="236537"/>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9D00460-3704-41DD-81EA-CDB187E97CB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40624" y="3327401"/>
            <a:ext cx="4255377" cy="2944623"/>
          </a:xfrm>
          <a:prstGeom prst="rect">
            <a:avLst/>
          </a:prstGeom>
        </p:spPr>
      </p:pic>
      <p:sp>
        <p:nvSpPr>
          <p:cNvPr id="44034" name="タイトル 1"/>
          <p:cNvSpPr>
            <a:spLocks noGrp="1"/>
          </p:cNvSpPr>
          <p:nvPr>
            <p:ph type="title"/>
          </p:nvPr>
        </p:nvSpPr>
        <p:spPr/>
        <p:txBody>
          <a:bodyPr/>
          <a:lstStyle/>
          <a:p>
            <a:r>
              <a:rPr lang="ja-JP" altLang="en-US" dirty="0">
                <a:latin typeface="Yu Gothic Medium" panose="020B0500000000000000" pitchFamily="50" charset="-128"/>
                <a:ea typeface="Yu Gothic Medium" panose="020B0500000000000000" pitchFamily="50" charset="-128"/>
              </a:rPr>
              <a:t>「サイボウズ</a:t>
            </a:r>
            <a:r>
              <a:rPr lang="en-US" altLang="ja-JP" dirty="0">
                <a:latin typeface="Yu Gothic Medium" panose="020B0500000000000000" pitchFamily="50" charset="-128"/>
                <a:ea typeface="Yu Gothic Medium" panose="020B0500000000000000" pitchFamily="50" charset="-128"/>
              </a:rPr>
              <a:t> Office</a:t>
            </a:r>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 共通機能</a:t>
            </a:r>
          </a:p>
        </p:txBody>
      </p:sp>
      <p:sp>
        <p:nvSpPr>
          <p:cNvPr id="44035" name="コンテンツ プレースホルダー 2"/>
          <p:cNvSpPr>
            <a:spLocks noGrp="1"/>
          </p:cNvSpPr>
          <p:nvPr>
            <p:ph idx="12"/>
          </p:nvPr>
        </p:nvSpPr>
        <p:spPr>
          <a:xfrm>
            <a:off x="360000" y="925512"/>
            <a:ext cx="11421191" cy="5572125"/>
          </a:xfrm>
        </p:spPr>
        <p:txBody>
          <a:bodyPr/>
          <a:lstStyle/>
          <a:p>
            <a:r>
              <a:rPr lang="ja-JP" altLang="en-US" dirty="0">
                <a:latin typeface="Yu Gothic Medium" panose="020B0500000000000000" pitchFamily="50" charset="-128"/>
                <a:ea typeface="Yu Gothic Medium" panose="020B0500000000000000" pitchFamily="50" charset="-128"/>
              </a:rPr>
              <a:t>アプリケーションの管理</a:t>
            </a:r>
            <a:endParaRPr lang="en-US" altLang="ja-JP" dirty="0">
              <a:latin typeface="Yu Gothic Medium" panose="020B0500000000000000" pitchFamily="50" charset="-128"/>
              <a:ea typeface="Yu Gothic Medium" panose="020B0500000000000000" pitchFamily="50" charset="-128"/>
            </a:endParaRPr>
          </a:p>
          <a:p>
            <a:pPr marL="361950" lvl="1" indent="0">
              <a:buNone/>
            </a:pPr>
            <a:r>
              <a:rPr lang="ja-JP" altLang="en-US" sz="1600" dirty="0">
                <a:latin typeface="Yu Gothic Medium" panose="020B0500000000000000" pitchFamily="50" charset="-128"/>
                <a:ea typeface="Yu Gothic Medium" panose="020B0500000000000000" pitchFamily="50" charset="-128"/>
              </a:rPr>
              <a:t>アプリケーションごとに利用ユーザーを設定できます。「サイボウズ </a:t>
            </a:r>
            <a:r>
              <a:rPr lang="en-US" altLang="ja-JP" sz="1600" dirty="0">
                <a:latin typeface="Yu Gothic Medium" panose="020B0500000000000000" pitchFamily="50" charset="-128"/>
                <a:ea typeface="Yu Gothic Medium" panose="020B0500000000000000" pitchFamily="50" charset="-128"/>
              </a:rPr>
              <a:t>Office</a:t>
            </a:r>
            <a:r>
              <a:rPr lang="ja-JP" altLang="en-US" sz="1600" dirty="0">
                <a:latin typeface="Yu Gothic Medium" panose="020B0500000000000000" pitchFamily="50" charset="-128"/>
                <a:ea typeface="Yu Gothic Medium" panose="020B0500000000000000" pitchFamily="50" charset="-128"/>
              </a:rPr>
              <a:t>」はユーザー単位での設定、「</a:t>
            </a:r>
            <a:r>
              <a:rPr lang="en-US" altLang="ja-JP" sz="1600" dirty="0" err="1">
                <a:latin typeface="Yu Gothic Medium" panose="020B0500000000000000" pitchFamily="50" charset="-128"/>
                <a:ea typeface="Yu Gothic Medium" panose="020B0500000000000000" pitchFamily="50" charset="-128"/>
              </a:rPr>
              <a:t>Garoon</a:t>
            </a:r>
            <a:r>
              <a:rPr lang="ja-JP" altLang="en-US" sz="1600" dirty="0">
                <a:latin typeface="Yu Gothic Medium" panose="020B0500000000000000" pitchFamily="50" charset="-128"/>
                <a:ea typeface="Yu Gothic Medium" panose="020B0500000000000000" pitchFamily="50" charset="-128"/>
              </a:rPr>
              <a:t>」はユーザーに加え、ロール、組織を対象に、利用アプリを制御できます。派遣社員にはアドレス帳を見せたくない、新しい機能は特定の組織で試験運用してから公開したい、といった運用が可能です。</a:t>
            </a:r>
            <a:endParaRPr lang="en-US" altLang="ja-JP" sz="1600" dirty="0">
              <a:latin typeface="Yu Gothic Medium" panose="020B0500000000000000" pitchFamily="50" charset="-128"/>
              <a:ea typeface="Yu Gothic Medium" panose="020B0500000000000000" pitchFamily="50" charset="-128"/>
            </a:endParaRPr>
          </a:p>
          <a:p>
            <a:pPr lvl="1"/>
            <a:endParaRPr lang="ja-JP" altLang="en-US" dirty="0">
              <a:latin typeface="Yu Gothic Medium" panose="020B0500000000000000" pitchFamily="50" charset="-128"/>
              <a:ea typeface="Yu Gothic Medium" panose="020B0500000000000000" pitchFamily="50" charset="-128"/>
            </a:endParaRPr>
          </a:p>
        </p:txBody>
      </p:sp>
      <p:pic>
        <p:nvPicPr>
          <p:cNvPr id="6" name="図 5">
            <a:extLs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
          <a:stretch/>
        </p:blipFill>
        <p:spPr>
          <a:xfrm>
            <a:off x="6457951" y="3551238"/>
            <a:ext cx="3941763" cy="2362200"/>
          </a:xfrm>
          <a:prstGeom prst="rect">
            <a:avLst/>
          </a:prstGeom>
          <a:ln>
            <a:solidFill>
              <a:schemeClr val="bg1">
                <a:lumMod val="75000"/>
              </a:schemeClr>
            </a:solidFill>
          </a:ln>
        </p:spPr>
      </p:pic>
      <p:pic>
        <p:nvPicPr>
          <p:cNvPr id="44037" name="図 9">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3233572" y="2638697"/>
            <a:ext cx="1118193" cy="60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a:extLst>
              <a:ext uri="{C183D7F6-B498-43B3-948B-1728B52AA6E4}">
                <adec:decorative xmlns:adec="http://schemas.microsoft.com/office/drawing/2017/decorative" val="1"/>
              </a:ext>
            </a:extLst>
          </p:cNvPr>
          <p:cNvSpPr/>
          <p:nvPr/>
        </p:nvSpPr>
        <p:spPr bwMode="auto">
          <a:xfrm>
            <a:off x="3893260" y="4478339"/>
            <a:ext cx="2202740" cy="1793685"/>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latin typeface="Yu Gothic Medium" panose="020B0500000000000000" pitchFamily="50" charset="-128"/>
              <a:ea typeface="Yu Gothic Medium" panose="020B0500000000000000" pitchFamily="50" charset="-128"/>
            </a:endParaRPr>
          </a:p>
        </p:txBody>
      </p:sp>
      <p:sp>
        <p:nvSpPr>
          <p:cNvPr id="15" name="正方形/長方形 14">
            <a:extLst>
              <a:ext uri="{C183D7F6-B498-43B3-948B-1728B52AA6E4}">
                <adec:decorative xmlns:adec="http://schemas.microsoft.com/office/drawing/2017/decorative" val="1"/>
              </a:ext>
            </a:extLst>
          </p:cNvPr>
          <p:cNvSpPr/>
          <p:nvPr/>
        </p:nvSpPr>
        <p:spPr bwMode="auto">
          <a:xfrm>
            <a:off x="1840623" y="4170363"/>
            <a:ext cx="3986436" cy="152401"/>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latin typeface="Yu Gothic Medium" panose="020B0500000000000000" pitchFamily="50" charset="-128"/>
              <a:ea typeface="Yu Gothic Medium" panose="020B0500000000000000" pitchFamily="50" charset="-128"/>
            </a:endParaRPr>
          </a:p>
        </p:txBody>
      </p:sp>
      <p:sp>
        <p:nvSpPr>
          <p:cNvPr id="16" name="テキスト ボックス 18"/>
          <p:cNvSpPr txBox="1"/>
          <p:nvPr/>
        </p:nvSpPr>
        <p:spPr>
          <a:xfrm>
            <a:off x="1557339" y="5378451"/>
            <a:ext cx="2325687" cy="1223963"/>
          </a:xfrm>
          <a:prstGeom prst="rect">
            <a:avLst/>
          </a:prstGeom>
          <a:noFill/>
        </p:spPr>
        <p:txBody>
          <a:bodyPr>
            <a:spAutoFit/>
          </a:bodyPr>
          <a:lstStyle>
            <a:defPPr>
              <a:defRPr lang="ja-JP"/>
            </a:defPPr>
            <a:lvl1pPr marL="0" algn="l" defTabSz="478940" rtl="0" eaLnBrk="1" latinLnBrk="0" hangingPunct="1">
              <a:defRPr kumimoji="1" sz="1900" kern="1200">
                <a:solidFill>
                  <a:schemeClr val="tx1"/>
                </a:solidFill>
                <a:latin typeface="+mn-lt"/>
                <a:ea typeface="+mn-ea"/>
                <a:cs typeface="+mn-cs"/>
              </a:defRPr>
            </a:lvl1pPr>
            <a:lvl2pPr marL="478940" algn="l" defTabSz="478940" rtl="0" eaLnBrk="1" latinLnBrk="0" hangingPunct="1">
              <a:defRPr kumimoji="1" sz="1900" kern="1200">
                <a:solidFill>
                  <a:schemeClr val="tx1"/>
                </a:solidFill>
                <a:latin typeface="+mn-lt"/>
                <a:ea typeface="+mn-ea"/>
                <a:cs typeface="+mn-cs"/>
              </a:defRPr>
            </a:lvl2pPr>
            <a:lvl3pPr marL="957879" algn="l" defTabSz="478940" rtl="0" eaLnBrk="1" latinLnBrk="0" hangingPunct="1">
              <a:defRPr kumimoji="1" sz="1900" kern="1200">
                <a:solidFill>
                  <a:schemeClr val="tx1"/>
                </a:solidFill>
                <a:latin typeface="+mn-lt"/>
                <a:ea typeface="+mn-ea"/>
                <a:cs typeface="+mn-cs"/>
              </a:defRPr>
            </a:lvl3pPr>
            <a:lvl4pPr marL="1436819" algn="l" defTabSz="478940" rtl="0" eaLnBrk="1" latinLnBrk="0" hangingPunct="1">
              <a:defRPr kumimoji="1" sz="1900" kern="1200">
                <a:solidFill>
                  <a:schemeClr val="tx1"/>
                </a:solidFill>
                <a:latin typeface="+mn-lt"/>
                <a:ea typeface="+mn-ea"/>
                <a:cs typeface="+mn-cs"/>
              </a:defRPr>
            </a:lvl4pPr>
            <a:lvl5pPr marL="1915758" algn="l" defTabSz="478940" rtl="0" eaLnBrk="1" latinLnBrk="0" hangingPunct="1">
              <a:defRPr kumimoji="1" sz="1900" kern="1200">
                <a:solidFill>
                  <a:schemeClr val="tx1"/>
                </a:solidFill>
                <a:latin typeface="+mn-lt"/>
                <a:ea typeface="+mn-ea"/>
                <a:cs typeface="+mn-cs"/>
              </a:defRPr>
            </a:lvl5pPr>
            <a:lvl6pPr marL="2394698" algn="l" defTabSz="478940" rtl="0" eaLnBrk="1" latinLnBrk="0" hangingPunct="1">
              <a:defRPr kumimoji="1" sz="1900" kern="1200">
                <a:solidFill>
                  <a:schemeClr val="tx1"/>
                </a:solidFill>
                <a:latin typeface="+mn-lt"/>
                <a:ea typeface="+mn-ea"/>
                <a:cs typeface="+mn-cs"/>
              </a:defRPr>
            </a:lvl6pPr>
            <a:lvl7pPr marL="2873637" algn="l" defTabSz="478940" rtl="0" eaLnBrk="1" latinLnBrk="0" hangingPunct="1">
              <a:defRPr kumimoji="1" sz="1900" kern="1200">
                <a:solidFill>
                  <a:schemeClr val="tx1"/>
                </a:solidFill>
                <a:latin typeface="+mn-lt"/>
                <a:ea typeface="+mn-ea"/>
                <a:cs typeface="+mn-cs"/>
              </a:defRPr>
            </a:lvl7pPr>
            <a:lvl8pPr marL="3352576" algn="l" defTabSz="478940" rtl="0" eaLnBrk="1" latinLnBrk="0" hangingPunct="1">
              <a:defRPr kumimoji="1" sz="1900" kern="1200">
                <a:solidFill>
                  <a:schemeClr val="tx1"/>
                </a:solidFill>
                <a:latin typeface="+mn-lt"/>
                <a:ea typeface="+mn-ea"/>
                <a:cs typeface="+mn-cs"/>
              </a:defRPr>
            </a:lvl8pPr>
            <a:lvl9pPr marL="3831516" algn="l" defTabSz="478940" rtl="0" eaLnBrk="1" latinLnBrk="0" hangingPunct="1">
              <a:defRPr kumimoji="1" sz="1900" kern="1200">
                <a:solidFill>
                  <a:schemeClr val="tx1"/>
                </a:solidFill>
                <a:latin typeface="+mn-lt"/>
                <a:ea typeface="+mn-ea"/>
                <a:cs typeface="+mn-cs"/>
              </a:defRPr>
            </a:lvl9pPr>
          </a:lstStyle>
          <a:p>
            <a:pPr marL="171450" indent="-171450">
              <a:buFont typeface="メイリオ" pitchFamily="50" charset="-128"/>
              <a:buChar char="※"/>
              <a:defRPr/>
            </a:pPr>
            <a:r>
              <a:rPr lang="ja-JP" altLang="en-US" sz="1050" i="0" dirty="0">
                <a:solidFill>
                  <a:schemeClr val="accent6"/>
                </a:solidFill>
                <a:latin typeface="Yu Gothic Medium" panose="020B0500000000000000" pitchFamily="50" charset="-128"/>
                <a:ea typeface="Yu Gothic Medium" panose="020B0500000000000000" pitchFamily="50" charset="-128"/>
                <a:cs typeface="メイリオ"/>
              </a:rPr>
              <a:t>ユーザー単位での制御の場合、許可されていない機能の</a:t>
            </a:r>
            <a:r>
              <a:rPr lang="en-US" altLang="ja-JP" sz="1050" i="0" dirty="0">
                <a:solidFill>
                  <a:schemeClr val="accent6"/>
                </a:solidFill>
                <a:latin typeface="Yu Gothic Medium" panose="020B0500000000000000" pitchFamily="50" charset="-128"/>
                <a:ea typeface="Yu Gothic Medium" panose="020B0500000000000000" pitchFamily="50" charset="-128"/>
                <a:cs typeface="メイリオ"/>
              </a:rPr>
              <a:t>URL</a:t>
            </a:r>
            <a:r>
              <a:rPr lang="ja-JP" altLang="en-US" sz="1050" i="0" dirty="0">
                <a:solidFill>
                  <a:schemeClr val="accent6"/>
                </a:solidFill>
                <a:latin typeface="Yu Gothic Medium" panose="020B0500000000000000" pitchFamily="50" charset="-128"/>
                <a:ea typeface="Yu Gothic Medium" panose="020B0500000000000000" pitchFamily="50" charset="-128"/>
                <a:cs typeface="メイリオ"/>
              </a:rPr>
              <a:t>に直接アクセスしても表示できません。</a:t>
            </a:r>
            <a:endParaRPr lang="en-US" altLang="ja-JP" sz="1050" i="0" dirty="0">
              <a:solidFill>
                <a:schemeClr val="accent6"/>
              </a:solidFill>
              <a:latin typeface="Yu Gothic Medium" panose="020B0500000000000000" pitchFamily="50" charset="-128"/>
              <a:ea typeface="Yu Gothic Medium" panose="020B0500000000000000" pitchFamily="50" charset="-128"/>
              <a:cs typeface="メイリオ"/>
            </a:endParaRPr>
          </a:p>
          <a:p>
            <a:pPr marL="171450" indent="-171450">
              <a:buFont typeface="メイリオ" pitchFamily="50" charset="-128"/>
              <a:buChar char="※"/>
              <a:defRPr/>
            </a:pPr>
            <a:r>
              <a:rPr lang="ja-JP" altLang="en-US" sz="1050" i="0" dirty="0">
                <a:solidFill>
                  <a:schemeClr val="accent6"/>
                </a:solidFill>
                <a:latin typeface="Yu Gothic Medium" panose="020B0500000000000000" pitchFamily="50" charset="-128"/>
                <a:ea typeface="Yu Gothic Medium" panose="020B0500000000000000" pitchFamily="50" charset="-128"/>
                <a:cs typeface="メイリオ"/>
              </a:rPr>
              <a:t>メール、メッセージはユーザー単位での利用制御は行えません。</a:t>
            </a:r>
            <a:endParaRPr lang="en-US" altLang="ja-JP" sz="1050" i="0" dirty="0">
              <a:solidFill>
                <a:schemeClr val="accent6"/>
              </a:solidFill>
              <a:latin typeface="Yu Gothic Medium" panose="020B0500000000000000" pitchFamily="50" charset="-128"/>
              <a:ea typeface="Yu Gothic Medium" panose="020B0500000000000000" pitchFamily="50" charset="-128"/>
              <a:cs typeface="メイリオ"/>
            </a:endParaRPr>
          </a:p>
          <a:p>
            <a:pPr>
              <a:defRPr/>
            </a:pPr>
            <a:endParaRPr lang="en-US" altLang="ja-JP" sz="1050" i="0" dirty="0">
              <a:solidFill>
                <a:schemeClr val="accent6"/>
              </a:solidFill>
              <a:latin typeface="Yu Gothic Medium" panose="020B0500000000000000" pitchFamily="50" charset="-128"/>
              <a:ea typeface="Yu Gothic Medium" panose="020B0500000000000000" pitchFamily="50" charset="-128"/>
              <a:cs typeface="メイリオ"/>
            </a:endParaRPr>
          </a:p>
        </p:txBody>
      </p:sp>
      <p:cxnSp>
        <p:nvCxnSpPr>
          <p:cNvPr id="17" name="直線矢印コネクタ 16">
            <a:extLst>
              <a:ext uri="{C183D7F6-B498-43B3-948B-1728B52AA6E4}">
                <adec:decorative xmlns:adec="http://schemas.microsoft.com/office/drawing/2017/decorative" val="1"/>
              </a:ext>
            </a:extLst>
          </p:cNvPr>
          <p:cNvCxnSpPr>
            <a:cxnSpLocks/>
            <a:endCxn id="14" idx="1"/>
          </p:cNvCxnSpPr>
          <p:nvPr/>
        </p:nvCxnSpPr>
        <p:spPr>
          <a:xfrm>
            <a:off x="2635624" y="4322763"/>
            <a:ext cx="1257636" cy="1052418"/>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44045" name="フッター プレースホルダー 3">
            <a:extLst>
              <a:ext uri="{C183D7F6-B498-43B3-948B-1728B52AA6E4}">
                <adec:decorative xmlns:adec="http://schemas.microsoft.com/office/drawing/2017/decorative" val="1"/>
              </a:ext>
            </a:extLst>
          </p:cNvPr>
          <p:cNvSpPr>
            <a:spLocks noGrp="1"/>
          </p:cNvSpPr>
          <p:nvPr>
            <p:ph type="ftr" sz="quarter" idx="13"/>
          </p:nvPr>
        </p:nvSpPr>
        <p:spPr>
          <a:xfrm>
            <a:off x="4648200" y="6550025"/>
            <a:ext cx="2895600" cy="196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a:xfrm>
            <a:off x="9698400" y="6537600"/>
            <a:ext cx="2133600" cy="196850"/>
          </a:xfrm>
        </p:spPr>
        <p:txBody>
          <a:bodyPr/>
          <a:lstStyle/>
          <a:p>
            <a:pPr>
              <a:defRPr/>
            </a:pPr>
            <a:fld id="{50616D47-2323-4AB9-96DF-69D4BCBEB779}" type="slidenum">
              <a:rPr lang="en-US" altLang="ja-JP" smtClean="0"/>
              <a:pPr>
                <a:defRPr/>
              </a:pPr>
              <a:t>17</a:t>
            </a:fld>
            <a:endParaRPr lang="en-US" altLang="ja-JP" dirty="0"/>
          </a:p>
        </p:txBody>
      </p:sp>
      <p:pic>
        <p:nvPicPr>
          <p:cNvPr id="18" name="図 17">
            <a:extLst>
              <a:ext uri="{FF2B5EF4-FFF2-40B4-BE49-F238E27FC236}">
                <a16:creationId xmlns:a16="http://schemas.microsoft.com/office/drawing/2014/main" id="{8148E286-56D2-C34C-926D-B8008377886F}"/>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90994" y="2862315"/>
            <a:ext cx="2275674" cy="63018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1A73609-76C6-BA44-A995-217B17A5130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77716" y="2153319"/>
            <a:ext cx="6836569" cy="2413251"/>
          </a:xfrm>
          <a:prstGeom prst="rect">
            <a:avLst/>
          </a:prstGeom>
          <a:ln>
            <a:solidFill>
              <a:schemeClr val="tx1">
                <a:lumMod val="60000"/>
                <a:lumOff val="40000"/>
              </a:schemeClr>
            </a:solidFill>
          </a:ln>
        </p:spPr>
      </p:pic>
      <p:sp>
        <p:nvSpPr>
          <p:cNvPr id="38917" name="タイトル 1"/>
          <p:cNvSpPr>
            <a:spLocks noGrp="1"/>
          </p:cNvSpPr>
          <p:nvPr>
            <p:ph type="title"/>
          </p:nvPr>
        </p:nvSpPr>
        <p:spPr/>
        <p:txBody>
          <a:bodyPr/>
          <a:lstStyle/>
          <a:p>
            <a:pPr eaLnBrk="1" hangingPunct="1"/>
            <a:r>
              <a:rPr lang="ja-JP" altLang="en-US" dirty="0">
                <a:latin typeface="Yu Gothic Medium" panose="020B0500000000000000" pitchFamily="50" charset="-128"/>
                <a:ea typeface="Yu Gothic Medium" panose="020B0500000000000000" pitchFamily="50" charset="-128"/>
              </a:rPr>
              <a:t>「サイボウズ</a:t>
            </a:r>
            <a:r>
              <a:rPr lang="en-US" altLang="ja-JP" dirty="0">
                <a:latin typeface="Yu Gothic Medium" panose="020B0500000000000000" pitchFamily="50" charset="-128"/>
                <a:ea typeface="Yu Gothic Medium" panose="020B0500000000000000" pitchFamily="50" charset="-128"/>
              </a:rPr>
              <a:t> Office</a:t>
            </a:r>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 共通機能</a:t>
            </a:r>
          </a:p>
        </p:txBody>
      </p:sp>
      <p:sp>
        <p:nvSpPr>
          <p:cNvPr id="38918" name="コンテンツ プレースホルダー 2"/>
          <p:cNvSpPr>
            <a:spLocks noGrp="1"/>
          </p:cNvSpPr>
          <p:nvPr>
            <p:ph idx="12"/>
          </p:nvPr>
        </p:nvSpPr>
        <p:spPr>
          <a:xfrm>
            <a:off x="360000" y="896938"/>
            <a:ext cx="8562975" cy="781050"/>
          </a:xfrm>
        </p:spPr>
        <p:txBody>
          <a:bodyPr/>
          <a:lstStyle/>
          <a:p>
            <a:pPr eaLnBrk="1" hangingPunct="1"/>
            <a:r>
              <a:rPr lang="ja-JP" altLang="en-US" dirty="0">
                <a:latin typeface="Yu Gothic Medium" panose="020B0500000000000000" pitchFamily="50" charset="-128"/>
                <a:ea typeface="Yu Gothic Medium" panose="020B0500000000000000" pitchFamily="50" charset="-128"/>
              </a:rPr>
              <a:t>ログ機能</a:t>
            </a:r>
          </a:p>
        </p:txBody>
      </p:sp>
      <p:sp>
        <p:nvSpPr>
          <p:cNvPr id="38920" name="AutoShape 4"/>
          <p:cNvSpPr>
            <a:spLocks noChangeArrowheads="1"/>
          </p:cNvSpPr>
          <p:nvPr/>
        </p:nvSpPr>
        <p:spPr bwMode="auto">
          <a:xfrm>
            <a:off x="1848466" y="1102174"/>
            <a:ext cx="6800236" cy="21862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sz="1600" i="0" dirty="0">
                <a:solidFill>
                  <a:srgbClr val="333333"/>
                </a:solidFill>
                <a:latin typeface="Yu Gothic Medium" panose="020B0500000000000000" pitchFamily="50" charset="-128"/>
                <a:ea typeface="Yu Gothic Medium" panose="020B0500000000000000" pitchFamily="50" charset="-128"/>
                <a:cs typeface="メイリオ" panose="020B0604030504040204" pitchFamily="50" charset="-128"/>
              </a:rPr>
              <a:t>cybozu.com</a:t>
            </a:r>
            <a:r>
              <a:rPr lang="ja-JP" altLang="en-US" sz="1600" i="0" dirty="0">
                <a:solidFill>
                  <a:srgbClr val="333333"/>
                </a:solidFill>
                <a:latin typeface="Yu Gothic Medium" panose="020B0500000000000000" pitchFamily="50" charset="-128"/>
                <a:ea typeface="Yu Gothic Medium" panose="020B0500000000000000" pitchFamily="50" charset="-128"/>
                <a:cs typeface="メイリオ" panose="020B0604030504040204" pitchFamily="50" charset="-128"/>
              </a:rPr>
              <a:t>共通管理画面で、詳細なログを取得することができるので</a:t>
            </a:r>
            <a:endParaRPr lang="en-US" altLang="ja-JP" sz="1600" i="0" dirty="0">
              <a:solidFill>
                <a:srgbClr val="333333"/>
              </a:solidFill>
              <a:latin typeface="Yu Gothic Medium" panose="020B0500000000000000" pitchFamily="50" charset="-128"/>
              <a:ea typeface="Yu Gothic Medium" panose="020B0500000000000000" pitchFamily="50" charset="-128"/>
              <a:cs typeface="メイリオ" panose="020B0604030504040204" pitchFamily="50" charset="-128"/>
            </a:endParaRPr>
          </a:p>
          <a:p>
            <a:r>
              <a:rPr lang="ja-JP" altLang="en-US" sz="1600" i="0" dirty="0">
                <a:solidFill>
                  <a:srgbClr val="333333"/>
                </a:solidFill>
                <a:latin typeface="Yu Gothic Medium" panose="020B0500000000000000" pitchFamily="50" charset="-128"/>
                <a:ea typeface="Yu Gothic Medium" panose="020B0500000000000000" pitchFamily="50" charset="-128"/>
                <a:cs typeface="メイリオ" panose="020B0604030504040204" pitchFamily="50" charset="-128"/>
              </a:rPr>
              <a:t>利用状況を確実に把握できます。監査ログとしても活用することが可能です。</a:t>
            </a:r>
          </a:p>
        </p:txBody>
      </p:sp>
      <p:pic>
        <p:nvPicPr>
          <p:cNvPr id="38924" name="図 23">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2943227" y="1502110"/>
            <a:ext cx="1086644" cy="59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角丸四角形 40"/>
          <p:cNvSpPr/>
          <p:nvPr/>
        </p:nvSpPr>
        <p:spPr bwMode="auto">
          <a:xfrm>
            <a:off x="8247064" y="2054225"/>
            <a:ext cx="2270125" cy="1036636"/>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ユーザー、サービス、モジュール、アクション、結果、エラーなどを閲覧できます。</a:t>
            </a:r>
          </a:p>
        </p:txBody>
      </p:sp>
      <p:cxnSp>
        <p:nvCxnSpPr>
          <p:cNvPr id="42" name="直線コネクタ 41">
            <a:extLst>
              <a:ext uri="{C183D7F6-B498-43B3-948B-1728B52AA6E4}">
                <adec:decorative xmlns:adec="http://schemas.microsoft.com/office/drawing/2017/decorative" val="1"/>
              </a:ext>
            </a:extLst>
          </p:cNvPr>
          <p:cNvCxnSpPr>
            <a:cxnSpLocks/>
            <a:stCxn id="41" idx="2"/>
          </p:cNvCxnSpPr>
          <p:nvPr/>
        </p:nvCxnSpPr>
        <p:spPr bwMode="auto">
          <a:xfrm flipH="1">
            <a:off x="8491142" y="3090862"/>
            <a:ext cx="890984" cy="338139"/>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38936"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18</a:t>
            </a:fld>
            <a:endParaRPr lang="en-US" altLang="ja-JP" dirty="0"/>
          </a:p>
        </p:txBody>
      </p:sp>
      <p:pic>
        <p:nvPicPr>
          <p:cNvPr id="25" name="図 24">
            <a:extLst>
              <a:ext uri="{FF2B5EF4-FFF2-40B4-BE49-F238E27FC236}">
                <a16:creationId xmlns:a16="http://schemas.microsoft.com/office/drawing/2014/main" id="{B5FC0283-D850-384C-AE56-370DA0BF5957}"/>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73098" y="1480060"/>
            <a:ext cx="2275674" cy="630187"/>
          </a:xfrm>
          <a:prstGeom prst="rect">
            <a:avLst/>
          </a:prstGeom>
        </p:spPr>
      </p:pic>
      <p:pic>
        <p:nvPicPr>
          <p:cNvPr id="3" name="図 2">
            <a:extLst>
              <a:ext uri="{FF2B5EF4-FFF2-40B4-BE49-F238E27FC236}">
                <a16:creationId xmlns:a16="http://schemas.microsoft.com/office/drawing/2014/main" id="{0296D517-5E6D-A347-A614-10BD07AA4597}"/>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23801" y="4220369"/>
            <a:ext cx="3676075" cy="2014538"/>
          </a:xfrm>
          <a:prstGeom prst="rect">
            <a:avLst/>
          </a:prstGeom>
          <a:ln>
            <a:solidFill>
              <a:schemeClr val="tx1">
                <a:lumMod val="60000"/>
                <a:lumOff val="40000"/>
              </a:schemeClr>
            </a:solidFill>
          </a:ln>
        </p:spPr>
      </p:pic>
      <p:sp>
        <p:nvSpPr>
          <p:cNvPr id="43" name="角丸四角形 42"/>
          <p:cNvSpPr/>
          <p:nvPr/>
        </p:nvSpPr>
        <p:spPr bwMode="auto">
          <a:xfrm>
            <a:off x="7845425" y="5341939"/>
            <a:ext cx="2654300" cy="1036637"/>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chemeClr val="tx1"/>
                </a:solidFill>
                <a:latin typeface="Yu Gothic Medium" panose="020B0500000000000000" pitchFamily="50" charset="-128"/>
                <a:ea typeface="Yu Gothic Medium" panose="020B0500000000000000" pitchFamily="50" charset="-128"/>
                <a:cs typeface="メイリオ" pitchFamily="50" charset="-128"/>
              </a:rPr>
              <a:t>ログデータを</a:t>
            </a:r>
            <a:r>
              <a:rPr lang="en-US" altLang="ja-JP" sz="1400" i="0" dirty="0">
                <a:solidFill>
                  <a:schemeClr val="tx1"/>
                </a:solidFill>
                <a:latin typeface="Yu Gothic Medium" panose="020B0500000000000000" pitchFamily="50" charset="-128"/>
                <a:ea typeface="Yu Gothic Medium" panose="020B0500000000000000" pitchFamily="50" charset="-128"/>
                <a:cs typeface="メイリオ" pitchFamily="50" charset="-128"/>
              </a:rPr>
              <a:t>CSV</a:t>
            </a:r>
            <a:r>
              <a:rPr lang="ja-JP" altLang="en-US" sz="1400" i="0" dirty="0">
                <a:solidFill>
                  <a:schemeClr val="tx1"/>
                </a:solidFill>
                <a:latin typeface="Yu Gothic Medium" panose="020B0500000000000000" pitchFamily="50" charset="-128"/>
                <a:ea typeface="Yu Gothic Medium" panose="020B0500000000000000" pitchFamily="50" charset="-128"/>
                <a:cs typeface="メイリオ" pitchFamily="50" charset="-128"/>
              </a:rPr>
              <a:t>ファイルに書き出すことができます。</a:t>
            </a:r>
          </a:p>
          <a:p>
            <a:pPr>
              <a:defRPr/>
            </a:pPr>
            <a:r>
              <a:rPr lang="ja-JP" altLang="en-US" sz="1400" i="0" dirty="0">
                <a:solidFill>
                  <a:schemeClr val="tx1"/>
                </a:solidFill>
                <a:latin typeface="Yu Gothic Medium" panose="020B0500000000000000" pitchFamily="50" charset="-128"/>
                <a:ea typeface="Yu Gothic Medium" panose="020B0500000000000000" pitchFamily="50" charset="-128"/>
                <a:cs typeface="メイリオ" pitchFamily="50" charset="-128"/>
              </a:rPr>
              <a:t>書き出すサービスや、期間などを指定できます。</a:t>
            </a:r>
          </a:p>
        </p:txBody>
      </p:sp>
      <p:cxnSp>
        <p:nvCxnSpPr>
          <p:cNvPr id="44" name="直線コネクタ 43">
            <a:extLst>
              <a:ext uri="{C183D7F6-B498-43B3-948B-1728B52AA6E4}">
                <adec:decorative xmlns:adec="http://schemas.microsoft.com/office/drawing/2017/decorative" val="1"/>
              </a:ext>
            </a:extLst>
          </p:cNvPr>
          <p:cNvCxnSpPr>
            <a:cxnSpLocks/>
            <a:stCxn id="43" idx="1"/>
          </p:cNvCxnSpPr>
          <p:nvPr/>
        </p:nvCxnSpPr>
        <p:spPr bwMode="auto">
          <a:xfrm flipH="1" flipV="1">
            <a:off x="7381875" y="5572125"/>
            <a:ext cx="463550" cy="288132"/>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4F12FCA-9C27-8448-81F3-8BEE2FCF665F}"/>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56281" y="2513013"/>
            <a:ext cx="5183838" cy="3797300"/>
          </a:xfrm>
          <a:prstGeom prst="rect">
            <a:avLst/>
          </a:prstGeom>
          <a:ln>
            <a:solidFill>
              <a:schemeClr val="tx1">
                <a:lumMod val="60000"/>
                <a:lumOff val="40000"/>
              </a:schemeClr>
            </a:solidFill>
          </a:ln>
        </p:spPr>
      </p:pic>
      <p:sp>
        <p:nvSpPr>
          <p:cNvPr id="77826" name="タイトル 1"/>
          <p:cNvSpPr>
            <a:spLocks noGrp="1"/>
          </p:cNvSpPr>
          <p:nvPr>
            <p:ph type="title"/>
          </p:nvPr>
        </p:nvSpPr>
        <p:spPr/>
        <p:txBody>
          <a:bodyPr/>
          <a:lstStyle/>
          <a:p>
            <a:r>
              <a:rPr lang="ja-JP" altLang="en-US" dirty="0">
                <a:latin typeface="Yu Gothic Medium" panose="020B0500000000000000" pitchFamily="50" charset="-128"/>
                <a:ea typeface="Yu Gothic Medium" panose="020B0500000000000000" pitchFamily="50" charset="-128"/>
              </a:rPr>
              <a:t>「サイボウズ</a:t>
            </a:r>
            <a:r>
              <a:rPr lang="en-US" altLang="ja-JP" dirty="0">
                <a:latin typeface="Yu Gothic Medium" panose="020B0500000000000000" pitchFamily="50" charset="-128"/>
                <a:ea typeface="Yu Gothic Medium" panose="020B0500000000000000" pitchFamily="50" charset="-128"/>
              </a:rPr>
              <a:t> Office</a:t>
            </a:r>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 共通機能</a:t>
            </a:r>
          </a:p>
        </p:txBody>
      </p:sp>
      <p:sp>
        <p:nvSpPr>
          <p:cNvPr id="3" name="コンテンツ プレースホルダー 2"/>
          <p:cNvSpPr>
            <a:spLocks noGrp="1"/>
          </p:cNvSpPr>
          <p:nvPr>
            <p:ph idx="12"/>
          </p:nvPr>
        </p:nvSpPr>
        <p:spPr>
          <a:xfrm>
            <a:off x="360000" y="896939"/>
            <a:ext cx="10484981" cy="1398588"/>
          </a:xfrm>
        </p:spPr>
        <p:txBody>
          <a:bodyPr/>
          <a:lstStyle/>
          <a:p>
            <a:pPr>
              <a:defRPr/>
            </a:pPr>
            <a:r>
              <a:rPr lang="ja-JP" altLang="en-US" dirty="0">
                <a:latin typeface="Yu Gothic Medium" panose="020B0500000000000000" pitchFamily="50" charset="-128"/>
                <a:ea typeface="Yu Gothic Medium" panose="020B0500000000000000" pitchFamily="50" charset="-128"/>
              </a:rPr>
              <a:t>パスワードの設定（セキュリティ対策）</a:t>
            </a:r>
            <a:endParaRPr lang="en-US" altLang="ja-JP" dirty="0">
              <a:latin typeface="Yu Gothic Medium" panose="020B0500000000000000" pitchFamily="50" charset="-128"/>
              <a:ea typeface="Yu Gothic Medium" panose="020B0500000000000000" pitchFamily="50" charset="-128"/>
            </a:endParaRPr>
          </a:p>
          <a:p>
            <a:pPr marL="361950" lvl="1" indent="0">
              <a:buNone/>
              <a:defRPr/>
            </a:pPr>
            <a:r>
              <a:rPr lang="en-US" altLang="ja-JP" sz="1600" dirty="0">
                <a:solidFill>
                  <a:srgbClr val="333333"/>
                </a:solidFill>
                <a:latin typeface="Yu Gothic Medium" panose="020B0500000000000000" pitchFamily="50" charset="-128"/>
                <a:ea typeface="Yu Gothic Medium" panose="020B0500000000000000" pitchFamily="50" charset="-128"/>
              </a:rPr>
              <a:t>cybozu.com</a:t>
            </a:r>
            <a:r>
              <a:rPr lang="ja-JP" altLang="en-US" sz="1600" dirty="0">
                <a:solidFill>
                  <a:srgbClr val="333333"/>
                </a:solidFill>
                <a:latin typeface="Yu Gothic Medium" panose="020B0500000000000000" pitchFamily="50" charset="-128"/>
                <a:ea typeface="Yu Gothic Medium" panose="020B0500000000000000" pitchFamily="50" charset="-128"/>
              </a:rPr>
              <a:t>共通管理画面</a:t>
            </a:r>
            <a:r>
              <a:rPr lang="ja-JP" altLang="en-US" sz="1600" dirty="0">
                <a:latin typeface="Yu Gothic Medium" panose="020B0500000000000000" pitchFamily="50" charset="-128"/>
                <a:ea typeface="Yu Gothic Medium" panose="020B0500000000000000" pitchFamily="50" charset="-128"/>
              </a:rPr>
              <a:t>でのパスワード変更の可否、パスワードの最低文字数や有効期限、有効期限などを設定できます。</a:t>
            </a:r>
          </a:p>
          <a:p>
            <a:pPr marL="361950" lvl="1" indent="0">
              <a:buNone/>
              <a:defRPr/>
            </a:pPr>
            <a:endParaRPr lang="ja-JP" altLang="en-US" dirty="0">
              <a:latin typeface="Yu Gothic Medium" panose="020B0500000000000000" pitchFamily="50" charset="-128"/>
              <a:ea typeface="Yu Gothic Medium" panose="020B0500000000000000" pitchFamily="50" charset="-128"/>
            </a:endParaRPr>
          </a:p>
        </p:txBody>
      </p:sp>
      <p:sp>
        <p:nvSpPr>
          <p:cNvPr id="8" name="角丸四角形 7"/>
          <p:cNvSpPr/>
          <p:nvPr/>
        </p:nvSpPr>
        <p:spPr bwMode="auto">
          <a:xfrm>
            <a:off x="7562852" y="3360739"/>
            <a:ext cx="2827337" cy="1201735"/>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chemeClr val="tx1"/>
                </a:solidFill>
                <a:latin typeface="Yu Gothic Medium" panose="020B0500000000000000" pitchFamily="50" charset="-128"/>
                <a:ea typeface="Yu Gothic Medium" panose="020B0500000000000000" pitchFamily="50" charset="-128"/>
                <a:cs typeface="メイリオ" pitchFamily="50" charset="-128"/>
              </a:rPr>
              <a:t>セキュリティ強化のため、入力する文字の条件や再利用の制限回数などを指定することができます。</a:t>
            </a:r>
            <a:endParaRPr lang="en-US" altLang="ja-JP" sz="1400" i="0" dirty="0">
              <a:solidFill>
                <a:schemeClr val="tx1"/>
              </a:solidFill>
              <a:latin typeface="Yu Gothic Medium" panose="020B0500000000000000" pitchFamily="50" charset="-128"/>
              <a:ea typeface="Yu Gothic Medium" panose="020B0500000000000000" pitchFamily="50" charset="-128"/>
              <a:cs typeface="メイリオ" pitchFamily="50" charset="-128"/>
            </a:endParaRPr>
          </a:p>
        </p:txBody>
      </p:sp>
      <p:sp>
        <p:nvSpPr>
          <p:cNvPr id="10" name="正方形/長方形 9">
            <a:extLst>
              <a:ext uri="{C183D7F6-B498-43B3-948B-1728B52AA6E4}">
                <adec:decorative xmlns:adec="http://schemas.microsoft.com/office/drawing/2017/decorative" val="1"/>
              </a:ext>
            </a:extLst>
          </p:cNvPr>
          <p:cNvSpPr/>
          <p:nvPr/>
        </p:nvSpPr>
        <p:spPr bwMode="auto">
          <a:xfrm>
            <a:off x="3498273" y="2513013"/>
            <a:ext cx="3751118" cy="3797300"/>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cxnSp>
        <p:nvCxnSpPr>
          <p:cNvPr id="9" name="直線コネクタ 8">
            <a:extLst>
              <a:ext uri="{C183D7F6-B498-43B3-948B-1728B52AA6E4}">
                <adec:decorative xmlns:adec="http://schemas.microsoft.com/office/drawing/2017/decorative" val="1"/>
              </a:ext>
            </a:extLst>
          </p:cNvPr>
          <p:cNvCxnSpPr>
            <a:cxnSpLocks/>
            <a:stCxn id="8" idx="1"/>
            <a:endCxn id="10" idx="3"/>
          </p:cNvCxnSpPr>
          <p:nvPr/>
        </p:nvCxnSpPr>
        <p:spPr bwMode="auto">
          <a:xfrm flipH="1">
            <a:off x="7249391" y="3961607"/>
            <a:ext cx="313461" cy="450056"/>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77832" name="フッター プレースホルダー 1"/>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2" name="スライド番号プレースホルダー 1"/>
          <p:cNvSpPr>
            <a:spLocks noGrp="1"/>
          </p:cNvSpPr>
          <p:nvPr>
            <p:ph type="sldNum" sz="quarter" idx="14"/>
          </p:nvPr>
        </p:nvSpPr>
        <p:spPr/>
        <p:txBody>
          <a:bodyPr/>
          <a:lstStyle/>
          <a:p>
            <a:pPr>
              <a:defRPr/>
            </a:pPr>
            <a:fld id="{50616D47-2323-4AB9-96DF-69D4BCBEB779}" type="slidenum">
              <a:rPr lang="en-US" altLang="ja-JP" smtClean="0"/>
              <a:pPr>
                <a:defRPr/>
              </a:pPr>
              <a:t>19</a:t>
            </a:fld>
            <a:endParaRPr lang="en-US" altLang="ja-JP"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p:txBody>
          <a:bodyPr/>
          <a:lstStyle/>
          <a:p>
            <a:r>
              <a:rPr lang="ja-JP" altLang="en-US" dirty="0">
                <a:latin typeface="游ゴシック Medium" panose="020B0500000000000000" pitchFamily="50" charset="-128"/>
                <a:ea typeface="游ゴシック Medium" panose="020B0500000000000000" pitchFamily="50" charset="-128"/>
              </a:rPr>
              <a:t>はじめに</a:t>
            </a:r>
          </a:p>
        </p:txBody>
      </p:sp>
      <p:sp>
        <p:nvSpPr>
          <p:cNvPr id="3" name="コンテンツ プレースホルダー 2"/>
          <p:cNvSpPr>
            <a:spLocks noGrp="1"/>
          </p:cNvSpPr>
          <p:nvPr>
            <p:ph idx="12"/>
          </p:nvPr>
        </p:nvSpPr>
        <p:spPr/>
        <p:txBody>
          <a:bodyPr/>
          <a:lstStyle/>
          <a:p>
            <a:pPr>
              <a:defRPr/>
            </a:pPr>
            <a:r>
              <a:rPr lang="ja-JP" altLang="en-US" b="1" dirty="0">
                <a:latin typeface="游ゴシック Medium" panose="020B0500000000000000" pitchFamily="50" charset="-128"/>
                <a:ea typeface="游ゴシック Medium" panose="020B0500000000000000" pitchFamily="50" charset="-128"/>
              </a:rPr>
              <a:t>本資料について</a:t>
            </a:r>
            <a:br>
              <a:rPr lang="en-US" altLang="ja-JP" dirty="0">
                <a:latin typeface="游ゴシック Medium" panose="020B0500000000000000" pitchFamily="50" charset="-128"/>
                <a:ea typeface="游ゴシック Medium" panose="020B0500000000000000" pitchFamily="50" charset="-128"/>
              </a:rPr>
            </a:br>
            <a:r>
              <a:rPr lang="ja-JP" altLang="en-US" sz="1600" dirty="0">
                <a:latin typeface="游ゴシック Medium" panose="020B0500000000000000" pitchFamily="50" charset="-128"/>
                <a:ea typeface="游ゴシック Medium" panose="020B0500000000000000" pitchFamily="50" charset="-128"/>
              </a:rPr>
              <a:t>本資料では、クラウド版 サイボウズ </a:t>
            </a:r>
            <a:r>
              <a:rPr lang="en-US" altLang="ja-JP" sz="1600" dirty="0">
                <a:latin typeface="游ゴシック Medium" panose="020B0500000000000000" pitchFamily="50" charset="-128"/>
                <a:ea typeface="游ゴシック Medium" panose="020B0500000000000000" pitchFamily="50" charset="-128"/>
              </a:rPr>
              <a:t>Office</a:t>
            </a:r>
            <a:r>
              <a:rPr lang="ja-JP" altLang="en-US" sz="1600" dirty="0">
                <a:latin typeface="游ゴシック Medium" panose="020B0500000000000000" pitchFamily="50" charset="-128"/>
                <a:ea typeface="游ゴシック Medium" panose="020B0500000000000000" pitchFamily="50" charset="-128"/>
              </a:rPr>
              <a:t>（以下「サイボウズ </a:t>
            </a:r>
            <a:r>
              <a:rPr lang="en-US" altLang="ja-JP" sz="1600" dirty="0">
                <a:latin typeface="游ゴシック Medium" panose="020B0500000000000000" pitchFamily="50" charset="-128"/>
                <a:ea typeface="游ゴシック Medium" panose="020B0500000000000000" pitchFamily="50" charset="-128"/>
              </a:rPr>
              <a:t>Office</a:t>
            </a:r>
            <a:r>
              <a:rPr lang="ja-JP" altLang="en-US" sz="1600" dirty="0">
                <a:latin typeface="游ゴシック Medium" panose="020B0500000000000000" pitchFamily="50" charset="-128"/>
                <a:ea typeface="游ゴシック Medium" panose="020B0500000000000000" pitchFamily="50" charset="-128"/>
              </a:rPr>
              <a:t>」）から クラウド版 </a:t>
            </a:r>
            <a:r>
              <a:rPr lang="en-US" altLang="ja-JP" sz="1600" dirty="0" err="1">
                <a:latin typeface="游ゴシック Medium" panose="020B0500000000000000" pitchFamily="50" charset="-128"/>
                <a:ea typeface="游ゴシック Medium" panose="020B0500000000000000" pitchFamily="50" charset="-128"/>
              </a:rPr>
              <a:t>Garoon</a:t>
            </a:r>
            <a:r>
              <a:rPr lang="en-US" altLang="ja-JP" sz="1600" dirty="0">
                <a:latin typeface="游ゴシック Medium" panose="020B0500000000000000" pitchFamily="50" charset="-128"/>
                <a:ea typeface="游ゴシック Medium" panose="020B0500000000000000" pitchFamily="50" charset="-128"/>
              </a:rPr>
              <a:t> </a:t>
            </a:r>
            <a:r>
              <a:rPr lang="ja-JP" altLang="en-US" sz="1600" dirty="0">
                <a:latin typeface="游ゴシック Medium" panose="020B0500000000000000" pitchFamily="50" charset="-128"/>
                <a:ea typeface="游ゴシック Medium" panose="020B0500000000000000" pitchFamily="50" charset="-128"/>
              </a:rPr>
              <a:t>（以下「</a:t>
            </a:r>
            <a:r>
              <a:rPr lang="en-US" altLang="ja-JP" sz="1600" dirty="0" err="1">
                <a:latin typeface="游ゴシック Medium" panose="020B0500000000000000" pitchFamily="50" charset="-128"/>
                <a:ea typeface="游ゴシック Medium" panose="020B0500000000000000" pitchFamily="50" charset="-128"/>
              </a:rPr>
              <a:t>Garoon</a:t>
            </a:r>
            <a:r>
              <a:rPr lang="ja-JP" altLang="en-US" sz="1600" dirty="0">
                <a:latin typeface="游ゴシック Medium" panose="020B0500000000000000" pitchFamily="50" charset="-128"/>
                <a:ea typeface="游ゴシック Medium" panose="020B0500000000000000" pitchFamily="50" charset="-128"/>
              </a:rPr>
              <a:t>」）への乗り換えを検討されているお客様に、それぞれの製品の特徴をご紹介させていただきます。すべての機能を網羅しているわけではありません。</a:t>
            </a:r>
            <a:endParaRPr lang="en-US" altLang="ja-JP" sz="1600" dirty="0">
              <a:latin typeface="游ゴシック Medium" panose="020B0500000000000000" pitchFamily="50" charset="-128"/>
              <a:ea typeface="游ゴシック Medium" panose="020B0500000000000000" pitchFamily="50" charset="-128"/>
            </a:endParaRPr>
          </a:p>
          <a:p>
            <a:pPr marL="0" indent="0">
              <a:buNone/>
              <a:defRPr/>
            </a:pPr>
            <a:r>
              <a:rPr lang="en-US" altLang="ja-JP" sz="1600" dirty="0">
                <a:latin typeface="游ゴシック Medium" panose="020B0500000000000000" pitchFamily="50" charset="-128"/>
                <a:ea typeface="游ゴシック Medium" panose="020B0500000000000000" pitchFamily="50" charset="-128"/>
              </a:rPr>
              <a:t>  ※</a:t>
            </a:r>
            <a:r>
              <a:rPr lang="ja-JP" altLang="en-US" sz="1600" dirty="0">
                <a:latin typeface="游ゴシック Medium" panose="020B0500000000000000" pitchFamily="50" charset="-128"/>
                <a:ea typeface="游ゴシック Medium" panose="020B0500000000000000" pitchFamily="50" charset="-128"/>
              </a:rPr>
              <a:t>本資料は、クラウド版についての説明資料です。</a:t>
            </a:r>
            <a:endParaRPr lang="en-US" altLang="ja-JP" sz="1600" dirty="0">
              <a:latin typeface="游ゴシック Medium" panose="020B0500000000000000" pitchFamily="50" charset="-128"/>
              <a:ea typeface="游ゴシック Medium" panose="020B0500000000000000" pitchFamily="50" charset="-128"/>
            </a:endParaRPr>
          </a:p>
          <a:p>
            <a:pPr>
              <a:buFont typeface="Arial" panose="020B0604020202020204" pitchFamily="34" charset="0"/>
              <a:buChar char="▐"/>
              <a:defRPr/>
            </a:pPr>
            <a:r>
              <a:rPr lang="ja-JP" altLang="en-US" spc="100" dirty="0">
                <a:latin typeface="游ゴシック Medium" panose="020B0500000000000000" pitchFamily="50" charset="-128"/>
                <a:ea typeface="游ゴシック Medium" panose="020B0500000000000000" pitchFamily="50" charset="-128"/>
                <a:cs typeface="メイリオ" charset="0"/>
              </a:rPr>
              <a:t> </a:t>
            </a:r>
            <a:r>
              <a:rPr lang="ja-JP" altLang="en-US" b="1" spc="100" dirty="0">
                <a:latin typeface="游ゴシック Medium" panose="020B0500000000000000" pitchFamily="50" charset="-128"/>
                <a:ea typeface="游ゴシック Medium" panose="020B0500000000000000" pitchFamily="50" charset="-128"/>
                <a:cs typeface="メイリオ" charset="0"/>
              </a:rPr>
              <a:t>各機能の詳細について</a:t>
            </a:r>
            <a:br>
              <a:rPr lang="en-US" altLang="ja-JP" dirty="0">
                <a:latin typeface="游ゴシック Medium" panose="020B0500000000000000" pitchFamily="50" charset="-128"/>
                <a:ea typeface="游ゴシック Medium" panose="020B0500000000000000" pitchFamily="50" charset="-128"/>
              </a:rPr>
            </a:br>
            <a:r>
              <a:rPr lang="ja-JP" altLang="en-US" sz="1600" dirty="0">
                <a:latin typeface="游ゴシック Medium" panose="020B0500000000000000" pitchFamily="50" charset="-128"/>
                <a:ea typeface="游ゴシック Medium" panose="020B0500000000000000" pitchFamily="50" charset="-128"/>
              </a:rPr>
              <a:t>本資料では、主な機能を一部抜粋して比較しております。各機能の詳細は、下記ヘルプサイトをご参照ください。</a:t>
            </a:r>
            <a:endParaRPr lang="en-US" altLang="ja-JP" spc="100" dirty="0">
              <a:latin typeface="游ゴシック Medium" panose="020B0500000000000000" pitchFamily="50" charset="-128"/>
              <a:ea typeface="游ゴシック Medium" panose="020B0500000000000000" pitchFamily="50" charset="-128"/>
              <a:cs typeface="メイリオ" charset="0"/>
            </a:endParaRPr>
          </a:p>
          <a:p>
            <a:pPr marL="0" indent="0">
              <a:buNone/>
              <a:defRPr/>
            </a:pPr>
            <a:r>
              <a:rPr lang="ja-JP" altLang="en-US" spc="100" dirty="0">
                <a:latin typeface="游ゴシック Medium" panose="020B0500000000000000" pitchFamily="50" charset="-128"/>
                <a:ea typeface="游ゴシック Medium" panose="020B0500000000000000" pitchFamily="50" charset="-128"/>
                <a:cs typeface="メイリオ" charset="0"/>
              </a:rPr>
              <a:t>   </a:t>
            </a:r>
            <a:r>
              <a:rPr lang="ja-JP" altLang="en-US" sz="1600" spc="100" dirty="0">
                <a:latin typeface="游ゴシック Medium" panose="020B0500000000000000" pitchFamily="50" charset="-128"/>
                <a:ea typeface="游ゴシック Medium" panose="020B0500000000000000" pitchFamily="50" charset="-128"/>
                <a:cs typeface="メイリオ" charset="0"/>
              </a:rPr>
              <a:t>▼</a:t>
            </a:r>
            <a:r>
              <a:rPr lang="ja-JP" altLang="en-US" sz="1600" dirty="0">
                <a:latin typeface="游ゴシック Medium" panose="020B0500000000000000" pitchFamily="50" charset="-128"/>
                <a:ea typeface="游ゴシック Medium" panose="020B0500000000000000" pitchFamily="50" charset="-128"/>
              </a:rPr>
              <a:t>クラウド版 </a:t>
            </a:r>
            <a:r>
              <a:rPr lang="en-US" altLang="ja-JP" sz="1600" spc="100" dirty="0" err="1">
                <a:latin typeface="游ゴシック Medium" panose="020B0500000000000000" pitchFamily="50" charset="-128"/>
                <a:ea typeface="游ゴシック Medium" panose="020B0500000000000000" pitchFamily="50" charset="-128"/>
                <a:cs typeface="メイリオ" charset="0"/>
              </a:rPr>
              <a:t>Garoon</a:t>
            </a:r>
            <a:r>
              <a:rPr lang="en-US" altLang="ja-JP" sz="1600" spc="100" dirty="0">
                <a:latin typeface="游ゴシック Medium" panose="020B0500000000000000" pitchFamily="50" charset="-128"/>
                <a:ea typeface="游ゴシック Medium" panose="020B0500000000000000" pitchFamily="50" charset="-128"/>
                <a:cs typeface="メイリオ" charset="0"/>
              </a:rPr>
              <a:t> </a:t>
            </a:r>
            <a:r>
              <a:rPr lang="ja-JP" altLang="en-US" sz="1600" spc="100" dirty="0">
                <a:latin typeface="游ゴシック Medium" panose="020B0500000000000000" pitchFamily="50" charset="-128"/>
                <a:ea typeface="游ゴシック Medium" panose="020B0500000000000000" pitchFamily="50" charset="-128"/>
                <a:cs typeface="メイリオ" charset="0"/>
              </a:rPr>
              <a:t>ヘルプサイト</a:t>
            </a:r>
            <a:br>
              <a:rPr lang="en-US" altLang="ja-JP" sz="1600" spc="100" dirty="0">
                <a:latin typeface="游ゴシック Medium" panose="020B0500000000000000" pitchFamily="50" charset="-128"/>
                <a:ea typeface="游ゴシック Medium" panose="020B0500000000000000" pitchFamily="50" charset="-128"/>
                <a:cs typeface="メイリオ" charset="0"/>
              </a:rPr>
            </a:br>
            <a:r>
              <a:rPr lang="en-US" altLang="ja-JP" sz="1600" spc="100" dirty="0">
                <a:latin typeface="游ゴシック Medium" panose="020B0500000000000000" pitchFamily="50" charset="-128"/>
                <a:ea typeface="游ゴシック Medium" panose="020B0500000000000000" pitchFamily="50" charset="-128"/>
                <a:cs typeface="メイリオ" charset="0"/>
              </a:rPr>
              <a:t>   </a:t>
            </a:r>
            <a:r>
              <a:rPr lang="en-US" altLang="ja-JP" sz="1600" dirty="0">
                <a:latin typeface="游ゴシック Medium" panose="020B0500000000000000" pitchFamily="50" charset="-128"/>
                <a:ea typeface="游ゴシック Medium" panose="020B0500000000000000" pitchFamily="50" charset="-128"/>
                <a:hlinkClick r:id="rId2"/>
              </a:rPr>
              <a:t>https://jp.cybozu.help/g/ja/index.html</a:t>
            </a:r>
            <a:br>
              <a:rPr lang="en-US" altLang="ja-JP" sz="1600" dirty="0">
                <a:latin typeface="游ゴシック Medium" panose="020B0500000000000000" pitchFamily="50" charset="-128"/>
                <a:ea typeface="游ゴシック Medium" panose="020B0500000000000000" pitchFamily="50" charset="-128"/>
              </a:rPr>
            </a:br>
            <a:r>
              <a:rPr lang="ja-JP" altLang="en-US" sz="1600" spc="100" dirty="0">
                <a:latin typeface="游ゴシック Medium" panose="020B0500000000000000" pitchFamily="50" charset="-128"/>
                <a:ea typeface="游ゴシック Medium" panose="020B0500000000000000" pitchFamily="50" charset="-128"/>
                <a:cs typeface="メイリオ" charset="0"/>
              </a:rPr>
              <a:t>   ▼</a:t>
            </a:r>
            <a:r>
              <a:rPr lang="ja-JP" altLang="en-US" sz="1600" dirty="0">
                <a:latin typeface="游ゴシック Medium" panose="020B0500000000000000" pitchFamily="50" charset="-128"/>
                <a:ea typeface="游ゴシック Medium" panose="020B0500000000000000" pitchFamily="50" charset="-128"/>
              </a:rPr>
              <a:t>クラウド版 </a:t>
            </a:r>
            <a:r>
              <a:rPr lang="ja-JP" altLang="en-US" sz="1600" spc="100" dirty="0">
                <a:latin typeface="游ゴシック Medium" panose="020B0500000000000000" pitchFamily="50" charset="-128"/>
                <a:ea typeface="游ゴシック Medium" panose="020B0500000000000000" pitchFamily="50" charset="-128"/>
                <a:cs typeface="メイリオ" charset="0"/>
              </a:rPr>
              <a:t>サイボウズ </a:t>
            </a:r>
            <a:r>
              <a:rPr lang="en-US" altLang="ja-JP" sz="1600" spc="100" dirty="0">
                <a:latin typeface="游ゴシック Medium" panose="020B0500000000000000" pitchFamily="50" charset="-128"/>
                <a:ea typeface="游ゴシック Medium" panose="020B0500000000000000" pitchFamily="50" charset="-128"/>
                <a:cs typeface="メイリオ" charset="0"/>
              </a:rPr>
              <a:t>Office </a:t>
            </a:r>
            <a:r>
              <a:rPr lang="ja-JP" altLang="en-US" sz="1600" spc="100" dirty="0">
                <a:latin typeface="游ゴシック Medium" panose="020B0500000000000000" pitchFamily="50" charset="-128"/>
                <a:ea typeface="游ゴシック Medium" panose="020B0500000000000000" pitchFamily="50" charset="-128"/>
                <a:cs typeface="メイリオ" charset="0"/>
              </a:rPr>
              <a:t>ヘルプサイト</a:t>
            </a:r>
            <a:br>
              <a:rPr lang="en-US" altLang="ja-JP" sz="1600" spc="100" dirty="0">
                <a:latin typeface="游ゴシック Medium" panose="020B0500000000000000" pitchFamily="50" charset="-128"/>
                <a:ea typeface="游ゴシック Medium" panose="020B0500000000000000" pitchFamily="50" charset="-128"/>
                <a:cs typeface="メイリオ" charset="0"/>
              </a:rPr>
            </a:br>
            <a:r>
              <a:rPr lang="en-US" altLang="ja-JP" sz="1600" spc="100" dirty="0">
                <a:latin typeface="游ゴシック Medium" panose="020B0500000000000000" pitchFamily="50" charset="-128"/>
                <a:ea typeface="游ゴシック Medium" panose="020B0500000000000000" pitchFamily="50" charset="-128"/>
                <a:cs typeface="メイリオ" charset="0"/>
              </a:rPr>
              <a:t>   </a:t>
            </a:r>
            <a:r>
              <a:rPr lang="en-US" altLang="ja-JP" sz="1600" dirty="0">
                <a:latin typeface="游ゴシック Medium" panose="020B0500000000000000" pitchFamily="50" charset="-128"/>
                <a:ea typeface="游ゴシック Medium" panose="020B0500000000000000" pitchFamily="50" charset="-128"/>
                <a:hlinkClick r:id="rId3"/>
              </a:rPr>
              <a:t>https://jp.cybozu.help/o/ja/index.html</a:t>
            </a:r>
            <a:endParaRPr lang="ja-JP" altLang="en-US" sz="1600" dirty="0">
              <a:latin typeface="游ゴシック Medium" panose="020B0500000000000000" pitchFamily="50" charset="-128"/>
              <a:ea typeface="游ゴシック Medium" panose="020B0500000000000000" pitchFamily="50" charset="-128"/>
            </a:endParaRPr>
          </a:p>
          <a:p>
            <a:pPr marL="0" indent="0">
              <a:buNone/>
              <a:defRPr/>
            </a:pPr>
            <a:endParaRPr lang="ja-JP" altLang="en-US" dirty="0">
              <a:latin typeface="游ゴシック Medium" panose="020B0500000000000000" pitchFamily="50" charset="-128"/>
              <a:ea typeface="游ゴシック Medium" panose="020B0500000000000000" pitchFamily="50" charset="-128"/>
            </a:endParaRPr>
          </a:p>
        </p:txBody>
      </p:sp>
      <p:sp>
        <p:nvSpPr>
          <p:cNvPr id="20484"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5" name="スライド番号プレースホルダー 2">
            <a:extLst>
              <a:ext uri="{C183D7F6-B498-43B3-948B-1728B52AA6E4}">
                <adec:decorative xmlns:adec="http://schemas.microsoft.com/office/drawing/2017/decorative" val="1"/>
              </a:ext>
            </a:extLst>
          </p:cNvPr>
          <p:cNvSpPr>
            <a:spLocks noGrp="1"/>
          </p:cNvSpPr>
          <p:nvPr>
            <p:ph type="sldNum" sz="quarter" idx="14"/>
          </p:nvPr>
        </p:nvSpPr>
        <p:spPr>
          <a:prstGeom prst="rect">
            <a:avLst/>
          </a:prstGeom>
        </p:spPr>
        <p:txBody>
          <a:bodyPr/>
          <a:lstStyle/>
          <a:p>
            <a:pPr lvl="0" algn="r" eaLnBrk="1" hangingPunct="1">
              <a:defRPr/>
            </a:pPr>
            <a:fld id="{DD7F65FE-279B-4BB6-AF3B-98D03D737DD1}" type="slidenum">
              <a:rPr lang="en-US" altLang="ja-JP"/>
              <a:pPr lvl="0" algn="r" eaLnBrk="1" hangingPunct="1">
                <a:defRPr/>
              </a:pPr>
              <a:t>2</a:t>
            </a:fld>
            <a:endParaRPr lang="en-US" altLang="ja-JP" dirty="0"/>
          </a:p>
        </p:txBody>
      </p:sp>
    </p:spTree>
    <p:extLst>
      <p:ext uri="{BB962C8B-B14F-4D97-AF65-F5344CB8AC3E}">
        <p14:creationId xmlns:p14="http://schemas.microsoft.com/office/powerpoint/2010/main" val="1101332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D8E99B4-0C73-AC41-BF91-56F4EF2B571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54060" y="2753766"/>
            <a:ext cx="4249941" cy="2072234"/>
          </a:xfrm>
          <a:prstGeom prst="rect">
            <a:avLst/>
          </a:prstGeom>
          <a:noFill/>
          <a:ln w="9525">
            <a:solidFill>
              <a:schemeClr val="bg1">
                <a:lumMod val="75000"/>
              </a:schemeClr>
            </a:solidFill>
            <a:miter lim="800000"/>
            <a:headEnd/>
            <a:tailEnd/>
          </a:ln>
          <a:effectLst/>
        </p:spPr>
      </p:pic>
      <p:sp>
        <p:nvSpPr>
          <p:cNvPr id="68610" name="タイトル 2"/>
          <p:cNvSpPr>
            <a:spLocks noGrp="1"/>
          </p:cNvSpPr>
          <p:nvPr>
            <p:ph type="title"/>
          </p:nvPr>
        </p:nvSpPr>
        <p:spPr/>
        <p:txBody>
          <a:bodyPr/>
          <a:lstStyle/>
          <a:p>
            <a:pPr eaLnBrk="1" hangingPunct="1"/>
            <a:r>
              <a:rPr lang="ja-JP" altLang="en-US" dirty="0">
                <a:latin typeface="Yu Gothic Medium" panose="020B0500000000000000" pitchFamily="50" charset="-128"/>
                <a:ea typeface="Yu Gothic Medium" panose="020B0500000000000000" pitchFamily="50" charset="-128"/>
              </a:rPr>
              <a:t>「サイボウズ</a:t>
            </a:r>
            <a:r>
              <a:rPr lang="en-US" altLang="ja-JP" dirty="0">
                <a:latin typeface="Yu Gothic Medium" panose="020B0500000000000000" pitchFamily="50" charset="-128"/>
                <a:ea typeface="Yu Gothic Medium" panose="020B0500000000000000" pitchFamily="50" charset="-128"/>
              </a:rPr>
              <a:t> Office</a:t>
            </a:r>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 共通機能</a:t>
            </a:r>
          </a:p>
        </p:txBody>
      </p:sp>
      <p:sp>
        <p:nvSpPr>
          <p:cNvPr id="68611" name="コンテンツ プレースホルダー 3"/>
          <p:cNvSpPr>
            <a:spLocks noGrp="1"/>
          </p:cNvSpPr>
          <p:nvPr>
            <p:ph idx="12"/>
          </p:nvPr>
        </p:nvSpPr>
        <p:spPr>
          <a:xfrm>
            <a:off x="360000" y="932799"/>
            <a:ext cx="10003200" cy="1622425"/>
          </a:xfrm>
        </p:spPr>
        <p:txBody>
          <a:bodyPr/>
          <a:lstStyle/>
          <a:p>
            <a:pPr eaLnBrk="1" hangingPunct="1">
              <a:lnSpc>
                <a:spcPct val="110000"/>
              </a:lnSpc>
            </a:pPr>
            <a:r>
              <a:rPr lang="ja-JP" altLang="en-US" dirty="0">
                <a:latin typeface="Yu Gothic Medium" panose="020B0500000000000000" pitchFamily="50" charset="-128"/>
                <a:ea typeface="Yu Gothic Medium" panose="020B0500000000000000" pitchFamily="50" charset="-128"/>
              </a:rPr>
              <a:t>組織の事前設定</a:t>
            </a:r>
            <a:endParaRPr lang="ja-JP" altLang="en-US" sz="1500" dirty="0">
              <a:latin typeface="Yu Gothic Medium" panose="020B0500000000000000" pitchFamily="50" charset="-128"/>
              <a:ea typeface="Yu Gothic Medium" panose="020B0500000000000000" pitchFamily="50" charset="-128"/>
            </a:endParaRPr>
          </a:p>
          <a:p>
            <a:pPr marL="361950" lvl="1" indent="0" eaLnBrk="1" hangingPunct="1">
              <a:lnSpc>
                <a:spcPct val="110000"/>
              </a:lnSpc>
              <a:buNone/>
            </a:pPr>
            <a:r>
              <a:rPr lang="ja-JP" altLang="en-US" sz="1600" dirty="0">
                <a:latin typeface="Yu Gothic Medium" panose="020B0500000000000000" pitchFamily="50" charset="-128"/>
                <a:ea typeface="Yu Gothic Medium" panose="020B0500000000000000" pitchFamily="50" charset="-128"/>
              </a:rPr>
              <a:t>組織変更後の組織情報を日時指定して反映できるので、大規模な人事異動のメンテナンス業務も迅速に行うことができます。</a:t>
            </a:r>
          </a:p>
        </p:txBody>
      </p:sp>
      <p:sp>
        <p:nvSpPr>
          <p:cNvPr id="16" name="正方形/長方形 15">
            <a:extLst>
              <a:ext uri="{C183D7F6-B498-43B3-948B-1728B52AA6E4}">
                <adec:decorative xmlns:adec="http://schemas.microsoft.com/office/drawing/2017/decorative" val="0"/>
              </a:ext>
            </a:extLst>
          </p:cNvPr>
          <p:cNvSpPr/>
          <p:nvPr/>
        </p:nvSpPr>
        <p:spPr>
          <a:xfrm>
            <a:off x="4632325" y="2753767"/>
            <a:ext cx="1981200" cy="462235"/>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i="0" dirty="0">
                <a:solidFill>
                  <a:prstClr val="white"/>
                </a:solidFill>
                <a:latin typeface="Yu Gothic Medium" panose="020B0500000000000000" pitchFamily="50" charset="-128"/>
                <a:ea typeface="Yu Gothic Medium" panose="020B0500000000000000" pitchFamily="50" charset="-128"/>
                <a:cs typeface="メイリオ" pitchFamily="50" charset="-128"/>
                <a:sym typeface="Gill Sans Light" pitchFamily="1" charset="0"/>
              </a:rPr>
              <a:t>組織</a:t>
            </a:r>
            <a:r>
              <a:rPr lang="en-US" altLang="ja-JP" sz="1200" i="0" dirty="0">
                <a:solidFill>
                  <a:prstClr val="white"/>
                </a:solidFill>
                <a:latin typeface="Yu Gothic Medium" panose="020B0500000000000000" pitchFamily="50" charset="-128"/>
                <a:ea typeface="Yu Gothic Medium" panose="020B0500000000000000" pitchFamily="50" charset="-128"/>
                <a:cs typeface="メイリオ" pitchFamily="50" charset="-128"/>
                <a:sym typeface="Gill Sans Light" pitchFamily="1" charset="0"/>
              </a:rPr>
              <a:t>/</a:t>
            </a:r>
            <a:r>
              <a:rPr lang="ja-JP" altLang="en-US" sz="1200" i="0" dirty="0">
                <a:solidFill>
                  <a:prstClr val="white"/>
                </a:solidFill>
                <a:latin typeface="Yu Gothic Medium" panose="020B0500000000000000" pitchFamily="50" charset="-128"/>
                <a:ea typeface="Yu Gothic Medium" panose="020B0500000000000000" pitchFamily="50" charset="-128"/>
                <a:cs typeface="メイリオ" pitchFamily="50" charset="-128"/>
                <a:sym typeface="Gill Sans Light" pitchFamily="1" charset="0"/>
              </a:rPr>
              <a:t>ユーザーの</a:t>
            </a:r>
            <a:endParaRPr lang="en-US" altLang="ja-JP" sz="1200" i="0" dirty="0">
              <a:solidFill>
                <a:prstClr val="white"/>
              </a:solidFill>
              <a:latin typeface="Yu Gothic Medium" panose="020B0500000000000000" pitchFamily="50" charset="-128"/>
              <a:ea typeface="Yu Gothic Medium" panose="020B0500000000000000" pitchFamily="50" charset="-128"/>
              <a:cs typeface="メイリオ" pitchFamily="50" charset="-128"/>
              <a:sym typeface="Gill Sans Light" pitchFamily="1" charset="0"/>
            </a:endParaRPr>
          </a:p>
          <a:p>
            <a:pPr algn="ctr">
              <a:defRPr/>
            </a:pPr>
            <a:r>
              <a:rPr lang="ja-JP" altLang="en-US" sz="1200" i="0" dirty="0">
                <a:solidFill>
                  <a:prstClr val="white"/>
                </a:solidFill>
                <a:latin typeface="Yu Gothic Medium" panose="020B0500000000000000" pitchFamily="50" charset="-128"/>
                <a:ea typeface="Yu Gothic Medium" panose="020B0500000000000000" pitchFamily="50" charset="-128"/>
                <a:cs typeface="メイリオ" pitchFamily="50" charset="-128"/>
                <a:sym typeface="Gill Sans Light" pitchFamily="1" charset="0"/>
              </a:rPr>
              <a:t>事前設定画面</a:t>
            </a:r>
          </a:p>
        </p:txBody>
      </p:sp>
      <p:sp>
        <p:nvSpPr>
          <p:cNvPr id="68619"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20</a:t>
            </a:fld>
            <a:endParaRPr lang="en-US" altLang="ja-JP" dirty="0"/>
          </a:p>
        </p:txBody>
      </p:sp>
      <p:sp>
        <p:nvSpPr>
          <p:cNvPr id="12" name="角丸四角形 11">
            <a:extLst>
              <a:ext uri="{FF2B5EF4-FFF2-40B4-BE49-F238E27FC236}">
                <a16:creationId xmlns:a16="http://schemas.microsoft.com/office/drawing/2014/main" id="{B88F5D98-5334-214C-B664-51FEDE5CD1E7}"/>
              </a:ext>
            </a:extLst>
          </p:cNvPr>
          <p:cNvSpPr/>
          <p:nvPr/>
        </p:nvSpPr>
        <p:spPr bwMode="auto">
          <a:xfrm>
            <a:off x="6900446" y="2984884"/>
            <a:ext cx="3689768" cy="1111251"/>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nchor="ctr"/>
          <a:lstStyle/>
          <a:p>
            <a:pPr>
              <a:defRPr/>
            </a:pPr>
            <a:r>
              <a:rPr lang="ja-JP" altLang="en-US" sz="1400" i="0">
                <a:solidFill>
                  <a:schemeClr val="tx1"/>
                </a:solidFill>
                <a:latin typeface="Yu Gothic Medium" panose="020B0500000000000000" pitchFamily="50" charset="-128"/>
                <a:ea typeface="Yu Gothic Medium" panose="020B0500000000000000" pitchFamily="50" charset="-128"/>
                <a:cs typeface="メイリオ" pitchFamily="50" charset="-128"/>
              </a:rPr>
              <a:t>変更後の組織をあらかじめ設定し、</a:t>
            </a:r>
            <a:r>
              <a:rPr lang="ja-JP" altLang="ja-US" sz="1400" i="0">
                <a:solidFill>
                  <a:schemeClr val="tx1"/>
                </a:solidFill>
                <a:latin typeface="Yu Gothic Medium" panose="020B0500000000000000" pitchFamily="50" charset="-128"/>
                <a:ea typeface="Yu Gothic Medium" panose="020B0500000000000000" pitchFamily="50" charset="-128"/>
                <a:cs typeface="メイリオ" pitchFamily="50" charset="-128"/>
              </a:rPr>
              <a:t>指定した日時に反映</a:t>
            </a:r>
            <a:r>
              <a:rPr lang="ja-JP" altLang="en-US" sz="1400" i="0">
                <a:solidFill>
                  <a:schemeClr val="tx1"/>
                </a:solidFill>
                <a:latin typeface="Yu Gothic Medium" panose="020B0500000000000000" pitchFamily="50" charset="-128"/>
                <a:ea typeface="Yu Gothic Medium" panose="020B0500000000000000" pitchFamily="50" charset="-128"/>
                <a:cs typeface="メイリオ" pitchFamily="50" charset="-128"/>
              </a:rPr>
              <a:t>することができます。</a:t>
            </a:r>
            <a:endParaRPr lang="en-US" altLang="ja-JP" sz="1400" i="0" dirty="0">
              <a:solidFill>
                <a:schemeClr val="tx1"/>
              </a:solidFill>
              <a:latin typeface="Yu Gothic Medium" panose="020B0500000000000000" pitchFamily="50" charset="-128"/>
              <a:ea typeface="Yu Gothic Medium" panose="020B0500000000000000" pitchFamily="50" charset="-128"/>
              <a:cs typeface="メイリオ" pitchFamily="50" charset="-128"/>
            </a:endParaRPr>
          </a:p>
        </p:txBody>
      </p:sp>
      <p:sp>
        <p:nvSpPr>
          <p:cNvPr id="13" name="正方形/長方形 12">
            <a:extLst>
              <a:ext uri="{FF2B5EF4-FFF2-40B4-BE49-F238E27FC236}">
                <a16:creationId xmlns:a16="http://schemas.microsoft.com/office/drawing/2014/main" id="{FABF9CED-9DD3-8944-9C2B-DC1807E19A34}"/>
              </a:ext>
              <a:ext uri="{C183D7F6-B498-43B3-948B-1728B52AA6E4}">
                <adec:decorative xmlns:adec="http://schemas.microsoft.com/office/drawing/2017/decorative" val="1"/>
              </a:ext>
            </a:extLst>
          </p:cNvPr>
          <p:cNvSpPr/>
          <p:nvPr/>
        </p:nvSpPr>
        <p:spPr bwMode="auto">
          <a:xfrm>
            <a:off x="2354059" y="3714750"/>
            <a:ext cx="4259466" cy="1111251"/>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latin typeface="Yu Gothic Medium" panose="020B0500000000000000" pitchFamily="50" charset="-128"/>
              <a:ea typeface="Yu Gothic Medium" panose="020B0500000000000000" pitchFamily="50" charset="-128"/>
            </a:endParaRPr>
          </a:p>
        </p:txBody>
      </p:sp>
      <p:cxnSp>
        <p:nvCxnSpPr>
          <p:cNvPr id="14" name="直線コネクタ 13">
            <a:extLst>
              <a:ext uri="{FF2B5EF4-FFF2-40B4-BE49-F238E27FC236}">
                <a16:creationId xmlns:a16="http://schemas.microsoft.com/office/drawing/2014/main" id="{22875C01-F4B8-8143-AAD3-99F82C51824A}"/>
              </a:ext>
              <a:ext uri="{C183D7F6-B498-43B3-948B-1728B52AA6E4}">
                <adec:decorative xmlns:adec="http://schemas.microsoft.com/office/drawing/2017/decorative" val="1"/>
              </a:ext>
            </a:extLst>
          </p:cNvPr>
          <p:cNvCxnSpPr>
            <a:cxnSpLocks/>
            <a:stCxn id="12" idx="1"/>
            <a:endCxn id="13" idx="3"/>
          </p:cNvCxnSpPr>
          <p:nvPr/>
        </p:nvCxnSpPr>
        <p:spPr bwMode="auto">
          <a:xfrm flipH="1">
            <a:off x="6613526" y="3540509"/>
            <a:ext cx="286921" cy="729866"/>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86453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p:txBody>
          <a:bodyPr/>
          <a:lstStyle/>
          <a:p>
            <a:pPr eaLnBrk="1" hangingPunct="1"/>
            <a:r>
              <a:rPr lang="ja-JP" altLang="en-US" dirty="0">
                <a:latin typeface="Yu Gothic Medium" panose="020B0500000000000000" pitchFamily="50" charset="-128"/>
                <a:ea typeface="Yu Gothic Medium" panose="020B0500000000000000" pitchFamily="50" charset="-128"/>
              </a:rPr>
              <a:t>「サイボウズ</a:t>
            </a:r>
            <a:r>
              <a:rPr lang="en-US" altLang="ja-JP" dirty="0">
                <a:latin typeface="Yu Gothic Medium" panose="020B0500000000000000" pitchFamily="50" charset="-128"/>
                <a:ea typeface="Yu Gothic Medium" panose="020B0500000000000000" pitchFamily="50" charset="-128"/>
              </a:rPr>
              <a:t> Office</a:t>
            </a:r>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 共通機能</a:t>
            </a:r>
          </a:p>
        </p:txBody>
      </p:sp>
      <p:sp>
        <p:nvSpPr>
          <p:cNvPr id="40963" name="コンテンツ プレースホルダー 2"/>
          <p:cNvSpPr>
            <a:spLocks noGrp="1"/>
          </p:cNvSpPr>
          <p:nvPr>
            <p:ph idx="12"/>
          </p:nvPr>
        </p:nvSpPr>
        <p:spPr>
          <a:xfrm>
            <a:off x="360000" y="896937"/>
            <a:ext cx="9330538" cy="1704268"/>
          </a:xfrm>
        </p:spPr>
        <p:txBody>
          <a:bodyPr/>
          <a:lstStyle/>
          <a:p>
            <a:pPr eaLnBrk="1" hangingPunct="1"/>
            <a:r>
              <a:rPr lang="en-US" altLang="ja-JP" dirty="0">
                <a:latin typeface="Yu Gothic Medium" panose="020B0500000000000000" pitchFamily="50" charset="-128"/>
                <a:ea typeface="Yu Gothic Medium" panose="020B0500000000000000" pitchFamily="50" charset="-128"/>
              </a:rPr>
              <a:t>Cybozu Desktop 2 (</a:t>
            </a:r>
            <a:r>
              <a:rPr lang="ja-JP" altLang="en-US" dirty="0">
                <a:latin typeface="Yu Gothic Medium" panose="020B0500000000000000" pitchFamily="50" charset="-128"/>
                <a:ea typeface="Yu Gothic Medium" panose="020B0500000000000000" pitchFamily="50" charset="-128"/>
              </a:rPr>
              <a:t>リマインダー</a:t>
            </a:r>
            <a:r>
              <a:rPr lang="en-US" altLang="ja-JP" dirty="0">
                <a:latin typeface="Yu Gothic Medium" panose="020B0500000000000000" pitchFamily="50" charset="-128"/>
                <a:ea typeface="Yu Gothic Medium" panose="020B0500000000000000" pitchFamily="50" charset="-128"/>
              </a:rPr>
              <a:t>)</a:t>
            </a:r>
          </a:p>
          <a:p>
            <a:pPr marL="361950" lvl="1" indent="0" eaLnBrk="1" hangingPunct="1">
              <a:lnSpc>
                <a:spcPct val="100000"/>
              </a:lnSpc>
              <a:buNone/>
            </a:pPr>
            <a:r>
              <a:rPr lang="ja-JP" altLang="en-US" sz="1600" dirty="0">
                <a:latin typeface="Yu Gothic Medium" panose="020B0500000000000000" pitchFamily="50" charset="-128"/>
                <a:ea typeface="Yu Gothic Medium" panose="020B0500000000000000" pitchFamily="50" charset="-128"/>
              </a:rPr>
              <a:t>「サイボウズ </a:t>
            </a:r>
            <a:r>
              <a:rPr lang="en-US" altLang="ja-JP" sz="1600" dirty="0">
                <a:latin typeface="Yu Gothic Medium" panose="020B0500000000000000" pitchFamily="50" charset="-128"/>
                <a:ea typeface="Yu Gothic Medium" panose="020B0500000000000000" pitchFamily="50" charset="-128"/>
              </a:rPr>
              <a:t>Office</a:t>
            </a:r>
            <a:r>
              <a:rPr lang="ja-JP" altLang="en-US" sz="1600" dirty="0">
                <a:latin typeface="Yu Gothic Medium" panose="020B0500000000000000" pitchFamily="50" charset="-128"/>
                <a:ea typeface="Yu Gothic Medium" panose="020B0500000000000000" pitchFamily="50" charset="-128"/>
              </a:rPr>
              <a:t>」</a:t>
            </a:r>
            <a:r>
              <a:rPr lang="en-US" altLang="ja-JP" sz="1600" dirty="0">
                <a:latin typeface="Yu Gothic Medium" panose="020B0500000000000000" pitchFamily="50" charset="-128"/>
                <a:ea typeface="Yu Gothic Medium" panose="020B0500000000000000" pitchFamily="50" charset="-128"/>
              </a:rPr>
              <a:t>,</a:t>
            </a:r>
            <a:r>
              <a:rPr lang="ja-JP" altLang="en-US" sz="1600" dirty="0">
                <a:latin typeface="Yu Gothic Medium" panose="020B0500000000000000" pitchFamily="50" charset="-128"/>
                <a:ea typeface="Yu Gothic Medium" panose="020B0500000000000000" pitchFamily="50" charset="-128"/>
              </a:rPr>
              <a:t>「</a:t>
            </a:r>
            <a:r>
              <a:rPr lang="en-US" altLang="ja-JP" sz="1600" dirty="0" err="1">
                <a:latin typeface="Yu Gothic Medium" panose="020B0500000000000000" pitchFamily="50" charset="-128"/>
                <a:ea typeface="Yu Gothic Medium" panose="020B0500000000000000" pitchFamily="50" charset="-128"/>
              </a:rPr>
              <a:t>Garoon</a:t>
            </a:r>
            <a:r>
              <a:rPr lang="ja-JP" altLang="en-US" sz="1600" dirty="0">
                <a:latin typeface="Yu Gothic Medium" panose="020B0500000000000000" pitchFamily="50" charset="-128"/>
                <a:ea typeface="Yu Gothic Medium" panose="020B0500000000000000" pitchFamily="50" charset="-128"/>
              </a:rPr>
              <a:t>」共に</a:t>
            </a:r>
            <a:r>
              <a:rPr lang="en-US" altLang="ja-JP" sz="1600" dirty="0">
                <a:latin typeface="Yu Gothic Medium" panose="020B0500000000000000" pitchFamily="50" charset="-128"/>
                <a:ea typeface="Yu Gothic Medium" panose="020B0500000000000000" pitchFamily="50" charset="-128"/>
              </a:rPr>
              <a:t>Windows/Macintosh OS</a:t>
            </a:r>
            <a:r>
              <a:rPr lang="ja-JP" altLang="en-US" sz="1600" dirty="0">
                <a:latin typeface="Yu Gothic Medium" panose="020B0500000000000000" pitchFamily="50" charset="-128"/>
                <a:ea typeface="Yu Gothic Medium" panose="020B0500000000000000" pitchFamily="50" charset="-128"/>
              </a:rPr>
              <a:t>で使えます。</a:t>
            </a:r>
            <a:endParaRPr lang="en-US" altLang="ja-JP" sz="1600" dirty="0">
              <a:latin typeface="Yu Gothic Medium" panose="020B0500000000000000" pitchFamily="50" charset="-128"/>
              <a:ea typeface="Yu Gothic Medium" panose="020B0500000000000000" pitchFamily="50" charset="-128"/>
            </a:endParaRPr>
          </a:p>
          <a:p>
            <a:pPr marL="361950" lvl="1" indent="0" eaLnBrk="1" hangingPunct="1">
              <a:lnSpc>
                <a:spcPct val="100000"/>
              </a:lnSpc>
              <a:buNone/>
            </a:pPr>
            <a:r>
              <a:rPr lang="ja-JP" altLang="en-US" sz="1600" dirty="0">
                <a:latin typeface="Yu Gothic Medium" panose="020B0500000000000000" pitchFamily="50" charset="-128"/>
                <a:ea typeface="Yu Gothic Medium" panose="020B0500000000000000" pitchFamily="50" charset="-128"/>
              </a:rPr>
              <a:t>「</a:t>
            </a:r>
            <a:r>
              <a:rPr lang="en-US" altLang="ja-JP" sz="1600" dirty="0" err="1">
                <a:latin typeface="Yu Gothic Medium" panose="020B0500000000000000" pitchFamily="50" charset="-128"/>
                <a:ea typeface="Yu Gothic Medium" panose="020B0500000000000000" pitchFamily="50" charset="-128"/>
              </a:rPr>
              <a:t>Garoon</a:t>
            </a:r>
            <a:r>
              <a:rPr lang="ja-JP" altLang="en-US" sz="1600" dirty="0">
                <a:latin typeface="Yu Gothic Medium" panose="020B0500000000000000" pitchFamily="50" charset="-128"/>
                <a:ea typeface="Yu Gothic Medium" panose="020B0500000000000000" pitchFamily="50" charset="-128"/>
              </a:rPr>
              <a:t>」であれば日・英・簡体字・ 繁体字の</a:t>
            </a:r>
            <a:r>
              <a:rPr lang="en-US" altLang="ja-JP" sz="1600" dirty="0">
                <a:latin typeface="Yu Gothic Medium" panose="020B0500000000000000" pitchFamily="50" charset="-128"/>
                <a:ea typeface="Yu Gothic Medium" panose="020B0500000000000000" pitchFamily="50" charset="-128"/>
              </a:rPr>
              <a:t>4</a:t>
            </a:r>
            <a:r>
              <a:rPr lang="ja-JP" altLang="en-US" sz="1600" dirty="0">
                <a:latin typeface="Yu Gothic Medium" panose="020B0500000000000000" pitchFamily="50" charset="-128"/>
                <a:ea typeface="Yu Gothic Medium" panose="020B0500000000000000" pitchFamily="50" charset="-128"/>
              </a:rPr>
              <a:t>言語に切り替えられます。 </a:t>
            </a:r>
            <a:endParaRPr lang="en-US" altLang="ja-JP" sz="1600" dirty="0">
              <a:latin typeface="Yu Gothic Medium" panose="020B0500000000000000" pitchFamily="50" charset="-128"/>
              <a:ea typeface="Yu Gothic Medium" panose="020B0500000000000000" pitchFamily="50" charset="-128"/>
            </a:endParaRPr>
          </a:p>
          <a:p>
            <a:pPr eaLnBrk="1" hangingPunct="1">
              <a:buFont typeface="Arial" panose="020B0604020202020204" pitchFamily="34" charset="0"/>
              <a:buNone/>
            </a:pPr>
            <a:endParaRPr lang="ja-JP" altLang="en-US" sz="2400" dirty="0">
              <a:latin typeface="Yu Gothic Medium" panose="020B0500000000000000" pitchFamily="50" charset="-128"/>
              <a:ea typeface="Yu Gothic Medium" panose="020B0500000000000000" pitchFamily="50" charset="-128"/>
            </a:endParaRPr>
          </a:p>
        </p:txBody>
      </p:sp>
      <p:sp>
        <p:nvSpPr>
          <p:cNvPr id="40964" name="Rectangle 3"/>
          <p:cNvSpPr>
            <a:spLocks noChangeArrowheads="1"/>
          </p:cNvSpPr>
          <p:nvPr/>
        </p:nvSpPr>
        <p:spPr bwMode="auto">
          <a:xfrm>
            <a:off x="4752000" y="1002509"/>
            <a:ext cx="45497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spcBef>
                <a:spcPct val="20000"/>
              </a:spcBef>
              <a:buClr>
                <a:schemeClr val="folHlink"/>
              </a:buClr>
              <a:buFont typeface="Wingdings" panose="05000000000000000000" pitchFamily="2" charset="2"/>
              <a:buNone/>
            </a:pPr>
            <a:r>
              <a:rPr lang="ja-JP" altLang="en-US" sz="1400" i="0" dirty="0">
                <a:solidFill>
                  <a:srgbClr val="333333"/>
                </a:solidFill>
                <a:latin typeface="Yu Gothic Medium" panose="020B0500000000000000" pitchFamily="50" charset="-128"/>
                <a:ea typeface="Yu Gothic Medium" panose="020B0500000000000000" pitchFamily="50" charset="-128"/>
                <a:cs typeface="メイリオ" panose="020B0604030504040204" pitchFamily="50" charset="-128"/>
              </a:rPr>
              <a:t>最新情報やスケジュールをポップアップでお知らせ </a:t>
            </a:r>
          </a:p>
        </p:txBody>
      </p:sp>
      <p:pic>
        <p:nvPicPr>
          <p:cNvPr id="40965" name="図 7">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018339" y="3800475"/>
            <a:ext cx="2979737"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図 8">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33564" y="3548064"/>
            <a:ext cx="475297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図 10">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018339" y="2754314"/>
            <a:ext cx="29813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図 9">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2399072" y="2754314"/>
            <a:ext cx="1175657" cy="64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角丸四角形 13"/>
          <p:cNvSpPr/>
          <p:nvPr/>
        </p:nvSpPr>
        <p:spPr bwMode="auto">
          <a:xfrm>
            <a:off x="4130676" y="2782889"/>
            <a:ext cx="2455863" cy="630188"/>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最新情報やスケジュールをポップアップで通知します</a:t>
            </a:r>
          </a:p>
        </p:txBody>
      </p:sp>
      <p:cxnSp>
        <p:nvCxnSpPr>
          <p:cNvPr id="15" name="直線コネクタ 14">
            <a:extLst>
              <a:ext uri="{C183D7F6-B498-43B3-948B-1728B52AA6E4}">
                <adec:decorative xmlns:adec="http://schemas.microsoft.com/office/drawing/2017/decorative" val="1"/>
              </a:ext>
            </a:extLst>
          </p:cNvPr>
          <p:cNvCxnSpPr/>
          <p:nvPr/>
        </p:nvCxnSpPr>
        <p:spPr bwMode="auto">
          <a:xfrm>
            <a:off x="5245101" y="3436939"/>
            <a:ext cx="385763" cy="631825"/>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40972" name="フッター プレースホルダー 1"/>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2" name="スライド番号プレースホルダー 1"/>
          <p:cNvSpPr>
            <a:spLocks noGrp="1"/>
          </p:cNvSpPr>
          <p:nvPr>
            <p:ph type="sldNum" sz="quarter" idx="14"/>
          </p:nvPr>
        </p:nvSpPr>
        <p:spPr/>
        <p:txBody>
          <a:bodyPr/>
          <a:lstStyle/>
          <a:p>
            <a:pPr>
              <a:defRPr/>
            </a:pPr>
            <a:fld id="{50616D47-2323-4AB9-96DF-69D4BCBEB779}" type="slidenum">
              <a:rPr lang="en-US" altLang="ja-JP" smtClean="0"/>
              <a:pPr>
                <a:defRPr/>
              </a:pPr>
              <a:t>21</a:t>
            </a:fld>
            <a:endParaRPr lang="en-US" altLang="ja-JP" dirty="0"/>
          </a:p>
        </p:txBody>
      </p:sp>
      <p:pic>
        <p:nvPicPr>
          <p:cNvPr id="16" name="図 15">
            <a:extLst>
              <a:ext uri="{FF2B5EF4-FFF2-40B4-BE49-F238E27FC236}">
                <a16:creationId xmlns:a16="http://schemas.microsoft.com/office/drawing/2014/main" id="{E26F6F2A-D081-A54F-8400-0F28575BCCBA}"/>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47214" y="2058246"/>
            <a:ext cx="2275674" cy="63018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p:cNvSpPr>
            <a:spLocks noGrp="1"/>
          </p:cNvSpPr>
          <p:nvPr>
            <p:ph type="title"/>
          </p:nvPr>
        </p:nvSpPr>
        <p:spPr/>
        <p:txBody>
          <a:bodyPr/>
          <a:lstStyle/>
          <a:p>
            <a:pPr eaLnBrk="1" hangingPunct="1"/>
            <a:r>
              <a:rPr lang="ja-JP" altLang="en-US" dirty="0">
                <a:latin typeface="Yu Gothic Medium" panose="020B0500000000000000" pitchFamily="50" charset="-128"/>
                <a:ea typeface="Yu Gothic Medium" panose="020B0500000000000000" pitchFamily="50" charset="-128"/>
              </a:rPr>
              <a:t>「サイボウズ</a:t>
            </a:r>
            <a:r>
              <a:rPr lang="en-US" altLang="ja-JP" dirty="0">
                <a:latin typeface="Yu Gothic Medium" panose="020B0500000000000000" pitchFamily="50" charset="-128"/>
                <a:ea typeface="Yu Gothic Medium" panose="020B0500000000000000" pitchFamily="50" charset="-128"/>
              </a:rPr>
              <a:t> Office</a:t>
            </a:r>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 共通機能</a:t>
            </a:r>
          </a:p>
        </p:txBody>
      </p:sp>
      <p:sp>
        <p:nvSpPr>
          <p:cNvPr id="2" name="コンテンツ プレースホルダー 1"/>
          <p:cNvSpPr>
            <a:spLocks noGrp="1"/>
          </p:cNvSpPr>
          <p:nvPr>
            <p:ph idx="12"/>
          </p:nvPr>
        </p:nvSpPr>
        <p:spPr>
          <a:xfrm>
            <a:off x="359999" y="896939"/>
            <a:ext cx="11272558" cy="1792286"/>
          </a:xfrm>
        </p:spPr>
        <p:txBody>
          <a:bodyPr/>
          <a:lstStyle/>
          <a:p>
            <a:pPr>
              <a:defRPr/>
            </a:pPr>
            <a:r>
              <a:rPr lang="ja-JP" altLang="en-US" dirty="0">
                <a:latin typeface="Yu Gothic Medium" panose="020B0500000000000000" pitchFamily="50" charset="-128"/>
                <a:ea typeface="Yu Gothic Medium" panose="020B0500000000000000" pitchFamily="50" charset="-128"/>
              </a:rPr>
              <a:t>モバイル版アプリ</a:t>
            </a:r>
            <a:endParaRPr lang="en-US" altLang="ja-JP" dirty="0">
              <a:latin typeface="Yu Gothic Medium" panose="020B0500000000000000" pitchFamily="50" charset="-128"/>
              <a:ea typeface="Yu Gothic Medium" panose="020B0500000000000000" pitchFamily="50" charset="-128"/>
            </a:endParaRPr>
          </a:p>
          <a:p>
            <a:pPr marL="361950" lvl="1" indent="0">
              <a:buNone/>
              <a:defRPr/>
            </a:pPr>
            <a:r>
              <a:rPr lang="ja-JP" altLang="en-US" sz="1600" dirty="0">
                <a:latin typeface="Yu Gothic Medium" panose="020B0500000000000000" pitchFamily="50" charset="-128"/>
                <a:ea typeface="Yu Gothic Medium" panose="020B0500000000000000" pitchFamily="50" charset="-128"/>
              </a:rPr>
              <a:t>スマートフォンから社内の「</a:t>
            </a:r>
            <a:r>
              <a:rPr lang="en-US" altLang="ja-JP" sz="1600" dirty="0" err="1">
                <a:latin typeface="Yu Gothic Medium" panose="020B0500000000000000" pitchFamily="50" charset="-128"/>
                <a:ea typeface="Yu Gothic Medium" panose="020B0500000000000000" pitchFamily="50" charset="-128"/>
              </a:rPr>
              <a:t>Garoon</a:t>
            </a:r>
            <a:r>
              <a:rPr lang="ja-JP" altLang="en-US" sz="1600" dirty="0">
                <a:latin typeface="Yu Gothic Medium" panose="020B0500000000000000" pitchFamily="50" charset="-128"/>
                <a:ea typeface="Yu Gothic Medium" panose="020B0500000000000000" pitchFamily="50" charset="-128"/>
              </a:rPr>
              <a:t>」や「サイボウズ </a:t>
            </a:r>
            <a:r>
              <a:rPr lang="en-US" altLang="ja-JP" sz="1600" dirty="0">
                <a:latin typeface="Yu Gothic Medium" panose="020B0500000000000000" pitchFamily="50" charset="-128"/>
                <a:ea typeface="Yu Gothic Medium" panose="020B0500000000000000" pitchFamily="50" charset="-128"/>
              </a:rPr>
              <a:t>Office</a:t>
            </a:r>
            <a:r>
              <a:rPr lang="ja-JP" altLang="en-US" sz="1600" dirty="0">
                <a:latin typeface="Yu Gothic Medium" panose="020B0500000000000000" pitchFamily="50" charset="-128"/>
                <a:ea typeface="Yu Gothic Medium" panose="020B0500000000000000" pitchFamily="50" charset="-128"/>
              </a:rPr>
              <a:t>」を利用できるモバイル版アプリを</a:t>
            </a:r>
            <a:endParaRPr lang="en-US" altLang="ja-JP" sz="1600" dirty="0">
              <a:latin typeface="Yu Gothic Medium" panose="020B0500000000000000" pitchFamily="50" charset="-128"/>
              <a:ea typeface="Yu Gothic Medium" panose="020B0500000000000000" pitchFamily="50" charset="-128"/>
            </a:endParaRPr>
          </a:p>
          <a:p>
            <a:pPr marL="361950" lvl="1" indent="0">
              <a:buNone/>
              <a:defRPr/>
            </a:pPr>
            <a:r>
              <a:rPr lang="ja-JP" altLang="en-US" sz="1600" dirty="0">
                <a:latin typeface="Yu Gothic Medium" panose="020B0500000000000000" pitchFamily="50" charset="-128"/>
                <a:ea typeface="Yu Gothic Medium" panose="020B0500000000000000" pitchFamily="50" charset="-128"/>
              </a:rPr>
              <a:t>無料でご利用いただくことができます。</a:t>
            </a:r>
            <a:endParaRPr lang="en-US" altLang="ja-JP" sz="1600" dirty="0">
              <a:latin typeface="Yu Gothic Medium" panose="020B0500000000000000" pitchFamily="50" charset="-128"/>
              <a:ea typeface="Yu Gothic Medium" panose="020B0500000000000000" pitchFamily="50" charset="-128"/>
            </a:endParaRPr>
          </a:p>
          <a:p>
            <a:pPr marL="361950" lvl="1" indent="0">
              <a:buNone/>
              <a:defRPr/>
            </a:pPr>
            <a:r>
              <a:rPr lang="ja-JP" altLang="en-US" sz="1600" dirty="0">
                <a:latin typeface="Yu Gothic Medium" panose="020B0500000000000000" pitchFamily="50" charset="-128"/>
                <a:ea typeface="Yu Gothic Medium" panose="020B0500000000000000" pitchFamily="50" charset="-128"/>
              </a:rPr>
              <a:t>自分宛のコメントや一部の通知を新着情報として、リアルタイムで受け取ることができます。</a:t>
            </a:r>
          </a:p>
          <a:p>
            <a:pPr lvl="1">
              <a:defRPr/>
            </a:pPr>
            <a:endParaRPr lang="en-US" altLang="ja-JP" dirty="0">
              <a:latin typeface="Yu Gothic Medium" panose="020B0500000000000000" pitchFamily="50" charset="-128"/>
              <a:ea typeface="Yu Gothic Medium" panose="020B0500000000000000" pitchFamily="50" charset="-128"/>
            </a:endParaRPr>
          </a:p>
        </p:txBody>
      </p:sp>
      <p:sp>
        <p:nvSpPr>
          <p:cNvPr id="41998" name="フッター プレースホルダー 3"/>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4" name="スライド番号プレースホルダー 3"/>
          <p:cNvSpPr>
            <a:spLocks noGrp="1"/>
          </p:cNvSpPr>
          <p:nvPr>
            <p:ph type="sldNum" sz="quarter" idx="14"/>
          </p:nvPr>
        </p:nvSpPr>
        <p:spPr/>
        <p:txBody>
          <a:bodyPr/>
          <a:lstStyle/>
          <a:p>
            <a:pPr>
              <a:defRPr/>
            </a:pPr>
            <a:fld id="{50616D47-2323-4AB9-96DF-69D4BCBEB779}" type="slidenum">
              <a:rPr lang="en-US" altLang="ja-JP" smtClean="0"/>
              <a:pPr>
                <a:defRPr/>
              </a:pPr>
              <a:t>22</a:t>
            </a:fld>
            <a:endParaRPr lang="en-US" altLang="ja-JP" dirty="0"/>
          </a:p>
        </p:txBody>
      </p:sp>
      <p:pic>
        <p:nvPicPr>
          <p:cNvPr id="6" name="図 5">
            <a:extLst>
              <a:ext uri="{FF2B5EF4-FFF2-40B4-BE49-F238E27FC236}">
                <a16:creationId xmlns:a16="http://schemas.microsoft.com/office/drawing/2014/main" id="{111808DA-0C8E-C2C6-B78A-BE706AEA039F}"/>
              </a:ext>
            </a:extLst>
          </p:cNvPr>
          <p:cNvPicPr>
            <a:picLocks noChangeAspect="1"/>
          </p:cNvPicPr>
          <p:nvPr/>
        </p:nvPicPr>
        <p:blipFill>
          <a:blip r:embed="rId2"/>
          <a:stretch>
            <a:fillRect/>
          </a:stretch>
        </p:blipFill>
        <p:spPr>
          <a:xfrm>
            <a:off x="697758" y="2689225"/>
            <a:ext cx="4827096" cy="2771538"/>
          </a:xfrm>
          <a:prstGeom prst="rect">
            <a:avLst/>
          </a:prstGeom>
        </p:spPr>
      </p:pic>
      <p:sp>
        <p:nvSpPr>
          <p:cNvPr id="9" name="テキスト ボックス 8">
            <a:extLst>
              <a:ext uri="{FF2B5EF4-FFF2-40B4-BE49-F238E27FC236}">
                <a16:creationId xmlns:a16="http://schemas.microsoft.com/office/drawing/2014/main" id="{00CE1D02-BED9-7505-4C8F-311F8D17D346}"/>
              </a:ext>
            </a:extLst>
          </p:cNvPr>
          <p:cNvSpPr txBox="1"/>
          <p:nvPr/>
        </p:nvSpPr>
        <p:spPr>
          <a:xfrm>
            <a:off x="697758" y="5888979"/>
            <a:ext cx="6094070" cy="338554"/>
          </a:xfrm>
          <a:prstGeom prst="rect">
            <a:avLst/>
          </a:prstGeom>
          <a:noFill/>
        </p:spPr>
        <p:txBody>
          <a:bodyPr wrap="square">
            <a:spAutoFit/>
          </a:bodyPr>
          <a:lstStyle/>
          <a:p>
            <a:r>
              <a:rPr lang="ja-JP" altLang="en-US" sz="1600" i="0" dirty="0">
                <a:hlinkClick r:id="rId3"/>
              </a:rPr>
              <a:t>https://office.cybozu.co.jp/function/mobile/</a:t>
            </a:r>
            <a:endParaRPr lang="ja-JP" altLang="en-US" sz="1600" i="0" dirty="0"/>
          </a:p>
        </p:txBody>
      </p:sp>
      <p:pic>
        <p:nvPicPr>
          <p:cNvPr id="11" name="図 10">
            <a:extLst>
              <a:ext uri="{FF2B5EF4-FFF2-40B4-BE49-F238E27FC236}">
                <a16:creationId xmlns:a16="http://schemas.microsoft.com/office/drawing/2014/main" id="{60F81A59-ABCD-61C1-4EE9-8466931732BD}"/>
              </a:ext>
            </a:extLst>
          </p:cNvPr>
          <p:cNvPicPr>
            <a:picLocks noChangeAspect="1"/>
          </p:cNvPicPr>
          <p:nvPr/>
        </p:nvPicPr>
        <p:blipFill>
          <a:blip r:embed="rId4"/>
          <a:stretch>
            <a:fillRect/>
          </a:stretch>
        </p:blipFill>
        <p:spPr>
          <a:xfrm>
            <a:off x="6222612" y="2654441"/>
            <a:ext cx="5271629" cy="3028669"/>
          </a:xfrm>
          <a:prstGeom prst="rect">
            <a:avLst/>
          </a:prstGeom>
        </p:spPr>
      </p:pic>
      <p:sp>
        <p:nvSpPr>
          <p:cNvPr id="14" name="テキスト ボックス 13">
            <a:extLst>
              <a:ext uri="{FF2B5EF4-FFF2-40B4-BE49-F238E27FC236}">
                <a16:creationId xmlns:a16="http://schemas.microsoft.com/office/drawing/2014/main" id="{5F6D3BDD-35AA-C318-4E59-29832AB12C3A}"/>
              </a:ext>
            </a:extLst>
          </p:cNvPr>
          <p:cNvSpPr txBox="1"/>
          <p:nvPr/>
        </p:nvSpPr>
        <p:spPr>
          <a:xfrm>
            <a:off x="6222612" y="5925706"/>
            <a:ext cx="6094070" cy="338554"/>
          </a:xfrm>
          <a:prstGeom prst="rect">
            <a:avLst/>
          </a:prstGeom>
          <a:noFill/>
        </p:spPr>
        <p:txBody>
          <a:bodyPr wrap="square">
            <a:spAutoFit/>
          </a:bodyPr>
          <a:lstStyle/>
          <a:p>
            <a:r>
              <a:rPr lang="ja-JP" altLang="en-US" sz="1600" i="0" dirty="0">
                <a:hlinkClick r:id="rId5"/>
              </a:rPr>
              <a:t>https://garoon.cybozu.co.jp/function/mobile_remote/</a:t>
            </a:r>
            <a:endParaRPr lang="ja-JP" altLang="en-US" sz="1600" i="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p:cNvSpPr>
            <a:spLocks noGrp="1"/>
          </p:cNvSpPr>
          <p:nvPr>
            <p:ph type="title"/>
          </p:nvPr>
        </p:nvSpPr>
        <p:spPr/>
        <p:txBody>
          <a:bodyPr/>
          <a:lstStyle/>
          <a:p>
            <a:pPr eaLnBrk="1" hangingPunct="1"/>
            <a:r>
              <a:rPr lang="ja-JP" altLang="en-US" dirty="0">
                <a:latin typeface="Yu Gothic Medium" panose="020B0500000000000000" pitchFamily="50" charset="-128"/>
                <a:ea typeface="Yu Gothic Medium" panose="020B0500000000000000" pitchFamily="50" charset="-128"/>
              </a:rPr>
              <a:t>「サイボウズ</a:t>
            </a:r>
            <a:r>
              <a:rPr lang="en-US" altLang="ja-JP" dirty="0">
                <a:latin typeface="Yu Gothic Medium" panose="020B0500000000000000" pitchFamily="50" charset="-128"/>
                <a:ea typeface="Yu Gothic Medium" panose="020B0500000000000000" pitchFamily="50" charset="-128"/>
              </a:rPr>
              <a:t> Office</a:t>
            </a:r>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 共通機能</a:t>
            </a:r>
          </a:p>
        </p:txBody>
      </p:sp>
      <p:sp>
        <p:nvSpPr>
          <p:cNvPr id="41998" name="フッター プレースホルダー 3"/>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4" name="スライド番号プレースホルダー 3"/>
          <p:cNvSpPr>
            <a:spLocks noGrp="1"/>
          </p:cNvSpPr>
          <p:nvPr>
            <p:ph type="sldNum" sz="quarter" idx="14"/>
          </p:nvPr>
        </p:nvSpPr>
        <p:spPr/>
        <p:txBody>
          <a:bodyPr/>
          <a:lstStyle/>
          <a:p>
            <a:pPr>
              <a:defRPr/>
            </a:pPr>
            <a:fld id="{50616D47-2323-4AB9-96DF-69D4BCBEB779}" type="slidenum">
              <a:rPr lang="en-US" altLang="ja-JP" smtClean="0"/>
              <a:pPr>
                <a:defRPr/>
              </a:pPr>
              <a:t>23</a:t>
            </a:fld>
            <a:endParaRPr lang="en-US" altLang="ja-JP" dirty="0"/>
          </a:p>
        </p:txBody>
      </p:sp>
      <p:sp>
        <p:nvSpPr>
          <p:cNvPr id="21" name="コンテンツ プレースホルダー 2"/>
          <p:cNvSpPr>
            <a:spLocks noGrp="1"/>
          </p:cNvSpPr>
          <p:nvPr>
            <p:ph idx="12"/>
          </p:nvPr>
        </p:nvSpPr>
        <p:spPr>
          <a:xfrm>
            <a:off x="387351" y="896682"/>
            <a:ext cx="10664755" cy="1898650"/>
          </a:xfrm>
        </p:spPr>
        <p:txBody>
          <a:bodyPr/>
          <a:lstStyle/>
          <a:p>
            <a:r>
              <a:rPr lang="ja-JP" altLang="en-US" dirty="0">
                <a:latin typeface="Yu Gothic Medium" panose="020B0500000000000000" pitchFamily="50" charset="-128"/>
                <a:ea typeface="Yu Gothic Medium" panose="020B0500000000000000" pitchFamily="50" charset="-128"/>
              </a:rPr>
              <a:t>スマートフォン画面</a:t>
            </a:r>
            <a:endParaRPr lang="en-US" altLang="ja-JP" dirty="0">
              <a:latin typeface="Yu Gothic Medium" panose="020B0500000000000000" pitchFamily="50" charset="-128"/>
              <a:ea typeface="Yu Gothic Medium" panose="020B0500000000000000" pitchFamily="50" charset="-128"/>
            </a:endParaRPr>
          </a:p>
          <a:p>
            <a:pPr marL="361950" lvl="1" indent="0">
              <a:buNone/>
            </a:pPr>
            <a:r>
              <a:rPr lang="ja-JP" altLang="en-US" sz="1600" dirty="0">
                <a:latin typeface="Yu Gothic Medium" panose="020B0500000000000000" pitchFamily="50" charset="-128"/>
                <a:ea typeface="Yu Gothic Medium" panose="020B0500000000000000" pitchFamily="50" charset="-128"/>
              </a:rPr>
              <a:t>スマートフォンからスマートフォン専用画面で、業務を行えます。</a:t>
            </a:r>
            <a:endParaRPr lang="en-US" altLang="ja-JP" sz="1600" dirty="0">
              <a:latin typeface="Yu Gothic Medium" panose="020B0500000000000000" pitchFamily="50" charset="-128"/>
              <a:ea typeface="Yu Gothic Medium" panose="020B0500000000000000" pitchFamily="50" charset="-128"/>
            </a:endParaRPr>
          </a:p>
          <a:p>
            <a:pPr marL="361950" lvl="1" indent="0">
              <a:buNone/>
            </a:pPr>
            <a:r>
              <a:rPr lang="ja-JP" altLang="en-US" sz="1600" dirty="0">
                <a:latin typeface="Yu Gothic Medium" panose="020B0500000000000000" pitchFamily="50" charset="-128"/>
                <a:ea typeface="Yu Gothic Medium" panose="020B0500000000000000" pitchFamily="50" charset="-128"/>
              </a:rPr>
              <a:t>社外にいても、快適に「</a:t>
            </a:r>
            <a:r>
              <a:rPr lang="en-US" altLang="ja-JP" sz="1600" dirty="0" err="1">
                <a:latin typeface="Yu Gothic Medium" panose="020B0500000000000000" pitchFamily="50" charset="-128"/>
                <a:ea typeface="Yu Gothic Medium" panose="020B0500000000000000" pitchFamily="50" charset="-128"/>
              </a:rPr>
              <a:t>Garoon</a:t>
            </a:r>
            <a:r>
              <a:rPr lang="ja-JP" altLang="en-US" sz="1600" dirty="0">
                <a:latin typeface="Yu Gothic Medium" panose="020B0500000000000000" pitchFamily="50" charset="-128"/>
                <a:ea typeface="Yu Gothic Medium" panose="020B0500000000000000" pitchFamily="50" charset="-128"/>
              </a:rPr>
              <a:t>」「サイボウズ </a:t>
            </a:r>
            <a:r>
              <a:rPr lang="en-US" altLang="ja-JP" sz="1600" dirty="0">
                <a:latin typeface="Yu Gothic Medium" panose="020B0500000000000000" pitchFamily="50" charset="-128"/>
                <a:ea typeface="Yu Gothic Medium" panose="020B0500000000000000" pitchFamily="50" charset="-128"/>
              </a:rPr>
              <a:t>Office</a:t>
            </a:r>
            <a:r>
              <a:rPr lang="ja-JP" altLang="en-US" sz="1600" dirty="0">
                <a:latin typeface="Yu Gothic Medium" panose="020B0500000000000000" pitchFamily="50" charset="-128"/>
                <a:ea typeface="Yu Gothic Medium" panose="020B0500000000000000" pitchFamily="50" charset="-128"/>
              </a:rPr>
              <a:t>」の情報を閲覧し、コメントを書き込めます。</a:t>
            </a:r>
          </a:p>
          <a:p>
            <a:pPr lvl="1"/>
            <a:endParaRPr lang="ja-JP" altLang="en-US" dirty="0">
              <a:latin typeface="Yu Gothic Medium" panose="020B0500000000000000" pitchFamily="50" charset="-128"/>
              <a:ea typeface="Yu Gothic Medium" panose="020B0500000000000000" pitchFamily="50" charset="-128"/>
            </a:endParaRPr>
          </a:p>
        </p:txBody>
      </p:sp>
      <p:pic>
        <p:nvPicPr>
          <p:cNvPr id="22" name="図 23">
            <a:extLs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3482668" y="2549884"/>
            <a:ext cx="1191240" cy="64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テキスト ボックス 40">
            <a:extLst>
              <a:ext uri="{C183D7F6-B498-43B3-948B-1728B52AA6E4}">
                <adec:decorative xmlns:adec="http://schemas.microsoft.com/office/drawing/2017/decorative" val="1"/>
              </a:ext>
            </a:extLst>
          </p:cNvPr>
          <p:cNvSpPr txBox="1"/>
          <p:nvPr/>
        </p:nvSpPr>
        <p:spPr>
          <a:xfrm>
            <a:off x="8187434" y="3019023"/>
            <a:ext cx="1098550" cy="276999"/>
          </a:xfrm>
          <a:prstGeom prst="rect">
            <a:avLst/>
          </a:prstGeom>
          <a:noFill/>
        </p:spPr>
        <p:txBody>
          <a:bodyPr>
            <a:spAutoFit/>
          </a:bodyPr>
          <a:lstStyle/>
          <a:p>
            <a:pPr>
              <a:defRPr/>
            </a:pPr>
            <a:r>
              <a:rPr lang="ja-JP" altLang="en-US" sz="1200" b="1" i="0" dirty="0">
                <a:latin typeface="+mn-ea"/>
                <a:ea typeface="+mn-ea"/>
              </a:rPr>
              <a:t>スケジュール</a:t>
            </a:r>
          </a:p>
        </p:txBody>
      </p:sp>
      <p:pic>
        <p:nvPicPr>
          <p:cNvPr id="20" name="図 19">
            <a:extLst>
              <a:ext uri="{FF2B5EF4-FFF2-40B4-BE49-F238E27FC236}">
                <a16:creationId xmlns:a16="http://schemas.microsoft.com/office/drawing/2014/main" id="{094F7ACF-B977-6E45-BB20-18F2F7977F0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5769" y="2358137"/>
            <a:ext cx="2275674" cy="630187"/>
          </a:xfrm>
          <a:prstGeom prst="rect">
            <a:avLst/>
          </a:prstGeom>
        </p:spPr>
      </p:pic>
      <p:pic>
        <p:nvPicPr>
          <p:cNvPr id="8" name="図 7">
            <a:extLst>
              <a:ext uri="{FF2B5EF4-FFF2-40B4-BE49-F238E27FC236}">
                <a16:creationId xmlns:a16="http://schemas.microsoft.com/office/drawing/2014/main" id="{20604F27-4220-544C-A953-238CAF1C8DB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6254" y="2935919"/>
            <a:ext cx="350184" cy="350184"/>
          </a:xfrm>
          <a:prstGeom prst="rect">
            <a:avLst/>
          </a:prstGeom>
        </p:spPr>
      </p:pic>
      <p:pic>
        <p:nvPicPr>
          <p:cNvPr id="2" name="図 1">
            <a:extLst>
              <a:ext uri="{FF2B5EF4-FFF2-40B4-BE49-F238E27FC236}">
                <a16:creationId xmlns:a16="http://schemas.microsoft.com/office/drawing/2014/main" id="{6190EA5C-263D-C694-AD45-E78A5B435B76}"/>
              </a:ext>
            </a:extLst>
          </p:cNvPr>
          <p:cNvPicPr>
            <a:picLocks noChangeAspect="1"/>
          </p:cNvPicPr>
          <p:nvPr/>
        </p:nvPicPr>
        <p:blipFill>
          <a:blip r:embed="rId5"/>
          <a:stretch>
            <a:fillRect/>
          </a:stretch>
        </p:blipFill>
        <p:spPr>
          <a:xfrm>
            <a:off x="7796853" y="3409826"/>
            <a:ext cx="1533506" cy="2727597"/>
          </a:xfrm>
          <a:prstGeom prst="rect">
            <a:avLst/>
          </a:prstGeom>
        </p:spPr>
      </p:pic>
      <p:pic>
        <p:nvPicPr>
          <p:cNvPr id="6" name="図 5">
            <a:extLst>
              <a:ext uri="{FF2B5EF4-FFF2-40B4-BE49-F238E27FC236}">
                <a16:creationId xmlns:a16="http://schemas.microsoft.com/office/drawing/2014/main" id="{26D468E8-39CA-6FE6-E9AB-8233A2564BCF}"/>
              </a:ext>
            </a:extLst>
          </p:cNvPr>
          <p:cNvPicPr>
            <a:picLocks noChangeAspect="1"/>
          </p:cNvPicPr>
          <p:nvPr/>
        </p:nvPicPr>
        <p:blipFill>
          <a:blip r:embed="rId6"/>
          <a:stretch>
            <a:fillRect/>
          </a:stretch>
        </p:blipFill>
        <p:spPr>
          <a:xfrm>
            <a:off x="3262958" y="3429000"/>
            <a:ext cx="1630661" cy="2766591"/>
          </a:xfrm>
          <a:prstGeom prst="rect">
            <a:avLst/>
          </a:prstGeom>
        </p:spPr>
      </p:pic>
    </p:spTree>
    <p:extLst>
      <p:ext uri="{BB962C8B-B14F-4D97-AF65-F5344CB8AC3E}">
        <p14:creationId xmlns:p14="http://schemas.microsoft.com/office/powerpoint/2010/main" val="2437320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2"/>
          <p:cNvSpPr>
            <a:spLocks noGrp="1"/>
          </p:cNvSpPr>
          <p:nvPr>
            <p:ph type="title"/>
          </p:nvPr>
        </p:nvSpPr>
        <p:spPr/>
        <p:txBody>
          <a:bodyPr/>
          <a:lstStyle/>
          <a:p>
            <a:pPr eaLnBrk="1" hangingPunct="1"/>
            <a:r>
              <a:rPr lang="ja-JP" altLang="en-US" dirty="0">
                <a:latin typeface="Yu Gothic Medium" panose="020B0500000000000000" pitchFamily="50" charset="-128"/>
                <a:ea typeface="Yu Gothic Medium" panose="020B0500000000000000" pitchFamily="50" charset="-128"/>
              </a:rPr>
              <a:t>「サイボウズ</a:t>
            </a:r>
            <a:r>
              <a:rPr lang="en-US" altLang="ja-JP" dirty="0">
                <a:latin typeface="Yu Gothic Medium" panose="020B0500000000000000" pitchFamily="50" charset="-128"/>
                <a:ea typeface="Yu Gothic Medium" panose="020B0500000000000000" pitchFamily="50" charset="-128"/>
              </a:rPr>
              <a:t> Office</a:t>
            </a:r>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 共通機能</a:t>
            </a:r>
          </a:p>
        </p:txBody>
      </p:sp>
      <p:sp>
        <p:nvSpPr>
          <p:cNvPr id="68611" name="コンテンツ プレースホルダー 3"/>
          <p:cNvSpPr>
            <a:spLocks noGrp="1"/>
          </p:cNvSpPr>
          <p:nvPr>
            <p:ph idx="12"/>
          </p:nvPr>
        </p:nvSpPr>
        <p:spPr>
          <a:xfrm>
            <a:off x="360000" y="932799"/>
            <a:ext cx="10003200" cy="1622425"/>
          </a:xfrm>
        </p:spPr>
        <p:txBody>
          <a:bodyPr/>
          <a:lstStyle/>
          <a:p>
            <a:pPr eaLnBrk="1" hangingPunct="1">
              <a:lnSpc>
                <a:spcPct val="110000"/>
              </a:lnSpc>
            </a:pPr>
            <a:r>
              <a:rPr lang="ja-JP" altLang="en-US" dirty="0">
                <a:latin typeface="Yu Gothic Medium" panose="020B0500000000000000" pitchFamily="50" charset="-128"/>
                <a:ea typeface="Yu Gothic Medium" panose="020B0500000000000000" pitchFamily="50" charset="-128"/>
              </a:rPr>
              <a:t>クラウド基盤のオプション機能</a:t>
            </a:r>
          </a:p>
          <a:p>
            <a:pPr marL="361950" lvl="1" indent="0" eaLnBrk="1" hangingPunct="1">
              <a:lnSpc>
                <a:spcPct val="110000"/>
              </a:lnSpc>
              <a:buNone/>
            </a:pPr>
            <a:r>
              <a:rPr lang="ja-JP" altLang="en-US" sz="1600" dirty="0">
                <a:latin typeface="Yu Gothic Medium" panose="020B0500000000000000" pitchFamily="50" charset="-128"/>
                <a:ea typeface="Yu Gothic Medium" panose="020B0500000000000000" pitchFamily="50" charset="-128"/>
              </a:rPr>
              <a:t>サイボウズのクラウドサービス全体のオプションとして以下をご提供しています。</a:t>
            </a:r>
          </a:p>
          <a:p>
            <a:pPr marL="361950" lvl="1" indent="0" eaLnBrk="1" hangingPunct="1">
              <a:lnSpc>
                <a:spcPct val="110000"/>
              </a:lnSpc>
              <a:buNone/>
            </a:pPr>
            <a:endParaRPr lang="ja-JP" altLang="en-US" sz="1600" dirty="0">
              <a:latin typeface="Yu Gothic Medium" panose="020B0500000000000000" pitchFamily="50" charset="-128"/>
              <a:ea typeface="Yu Gothic Medium" panose="020B0500000000000000" pitchFamily="50" charset="-128"/>
            </a:endParaRPr>
          </a:p>
        </p:txBody>
      </p:sp>
      <p:sp>
        <p:nvSpPr>
          <p:cNvPr id="68619"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24</a:t>
            </a:fld>
            <a:endParaRPr lang="en-US" altLang="ja-JP" dirty="0"/>
          </a:p>
        </p:txBody>
      </p:sp>
      <p:sp>
        <p:nvSpPr>
          <p:cNvPr id="15" name="正方形/長方形 14">
            <a:extLst>
              <a:ext uri="{FF2B5EF4-FFF2-40B4-BE49-F238E27FC236}">
                <a16:creationId xmlns:a16="http://schemas.microsoft.com/office/drawing/2014/main" id="{E07B35C1-D985-4BCD-B4BA-4295CC1CB2DD}"/>
              </a:ext>
              <a:ext uri="{C183D7F6-B498-43B3-948B-1728B52AA6E4}">
                <adec:decorative xmlns:adec="http://schemas.microsoft.com/office/drawing/2017/decorative" val="1"/>
              </a:ext>
            </a:extLst>
          </p:cNvPr>
          <p:cNvSpPr/>
          <p:nvPr/>
        </p:nvSpPr>
        <p:spPr bwMode="auto">
          <a:xfrm>
            <a:off x="6739305" y="2342224"/>
            <a:ext cx="4193821" cy="3830517"/>
          </a:xfrm>
          <a:prstGeom prst="rect">
            <a:avLst/>
          </a:prstGeom>
          <a:solidFill>
            <a:srgbClr val="DEEBF7"/>
          </a:solidFill>
          <a:ln w="6350">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solidFill>
                <a:schemeClr val="tx1"/>
              </a:solidFill>
              <a:latin typeface="+mn-ea"/>
            </a:endParaRPr>
          </a:p>
        </p:txBody>
      </p:sp>
      <p:sp>
        <p:nvSpPr>
          <p:cNvPr id="17" name="正方形/長方形 16">
            <a:extLst>
              <a:ext uri="{FF2B5EF4-FFF2-40B4-BE49-F238E27FC236}">
                <a16:creationId xmlns:a16="http://schemas.microsoft.com/office/drawing/2014/main" id="{F64CB12C-5DBB-4F00-B845-E405085147DD}"/>
              </a:ext>
              <a:ext uri="{C183D7F6-B498-43B3-948B-1728B52AA6E4}">
                <adec:decorative xmlns:adec="http://schemas.microsoft.com/office/drawing/2017/decorative" val="0"/>
              </a:ext>
            </a:extLst>
          </p:cNvPr>
          <p:cNvSpPr/>
          <p:nvPr/>
        </p:nvSpPr>
        <p:spPr bwMode="auto">
          <a:xfrm>
            <a:off x="1258874" y="1953989"/>
            <a:ext cx="2366222" cy="376237"/>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anchor="ctr"/>
          <a:lstStyle/>
          <a:p>
            <a:pPr>
              <a:defRPr/>
            </a:pPr>
            <a:r>
              <a:rPr lang="ja-JP" altLang="en-US" b="1" i="0" dirty="0">
                <a:solidFill>
                  <a:srgbClr val="003399"/>
                </a:solidFill>
                <a:latin typeface="Yu Gothic Medium" panose="020B0500000000000000" pitchFamily="50" charset="-128"/>
                <a:ea typeface="Yu Gothic Medium" panose="020B0500000000000000" pitchFamily="50" charset="-128"/>
              </a:rPr>
              <a:t>セキュアアクセス</a:t>
            </a:r>
          </a:p>
        </p:txBody>
      </p:sp>
      <p:sp>
        <p:nvSpPr>
          <p:cNvPr id="18" name="正方形/長方形 17">
            <a:extLst>
              <a:ext uri="{FF2B5EF4-FFF2-40B4-BE49-F238E27FC236}">
                <a16:creationId xmlns:a16="http://schemas.microsoft.com/office/drawing/2014/main" id="{E81C9966-54B0-4F0B-80C3-366FA18F6F05}"/>
              </a:ext>
              <a:ext uri="{C183D7F6-B498-43B3-948B-1728B52AA6E4}">
                <adec:decorative xmlns:adec="http://schemas.microsoft.com/office/drawing/2017/decorative" val="1"/>
              </a:ext>
            </a:extLst>
          </p:cNvPr>
          <p:cNvSpPr/>
          <p:nvPr/>
        </p:nvSpPr>
        <p:spPr bwMode="auto">
          <a:xfrm>
            <a:off x="1258874" y="2341697"/>
            <a:ext cx="4221557" cy="3831572"/>
          </a:xfrm>
          <a:prstGeom prst="rect">
            <a:avLst/>
          </a:prstGeom>
          <a:solidFill>
            <a:srgbClr val="DEEBF7"/>
          </a:solidFill>
          <a:ln w="6350">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solidFill>
                <a:schemeClr val="tx1"/>
              </a:solidFill>
              <a:latin typeface="+mn-ea"/>
            </a:endParaRPr>
          </a:p>
        </p:txBody>
      </p:sp>
      <p:sp>
        <p:nvSpPr>
          <p:cNvPr id="19" name="テキスト ボックス 18">
            <a:extLst>
              <a:ext uri="{FF2B5EF4-FFF2-40B4-BE49-F238E27FC236}">
                <a16:creationId xmlns:a16="http://schemas.microsoft.com/office/drawing/2014/main" id="{A83FE5E1-A408-4490-AFCC-209CDDF2D614}"/>
              </a:ext>
            </a:extLst>
          </p:cNvPr>
          <p:cNvSpPr txBox="1"/>
          <p:nvPr/>
        </p:nvSpPr>
        <p:spPr>
          <a:xfrm>
            <a:off x="1473886" y="2690286"/>
            <a:ext cx="3763798" cy="954107"/>
          </a:xfrm>
          <a:prstGeom prst="rect">
            <a:avLst/>
          </a:prstGeom>
          <a:noFill/>
        </p:spPr>
        <p:txBody>
          <a:bodyPr wrap="square" rtlCol="0">
            <a:spAutoFit/>
          </a:bodyPr>
          <a:lstStyle/>
          <a:p>
            <a:r>
              <a:rPr lang="ja-JP" altLang="en-US" sz="1400" i="0" dirty="0">
                <a:latin typeface="Yu Gothic Medium" panose="020B0500000000000000" pitchFamily="50" charset="-128"/>
                <a:ea typeface="Yu Gothic Medium" panose="020B0500000000000000" pitchFamily="50" charset="-128"/>
              </a:rPr>
              <a:t>ログイン時にクライアント証明書によって接続元を認証するためのオプションです。証明書が登録されている端末のみにアクセスを許可するため、不正アクセスを防ぎます。</a:t>
            </a:r>
            <a:endParaRPr kumimoji="1" lang="ja-JP" altLang="en-US" sz="1400" i="0" dirty="0">
              <a:latin typeface="Yu Gothic Medium" panose="020B0500000000000000" pitchFamily="50" charset="-128"/>
              <a:ea typeface="Yu Gothic Medium" panose="020B0500000000000000" pitchFamily="50" charset="-128"/>
            </a:endParaRPr>
          </a:p>
        </p:txBody>
      </p:sp>
      <p:sp>
        <p:nvSpPr>
          <p:cNvPr id="20" name="テキスト ボックス 19">
            <a:extLst>
              <a:ext uri="{FF2B5EF4-FFF2-40B4-BE49-F238E27FC236}">
                <a16:creationId xmlns:a16="http://schemas.microsoft.com/office/drawing/2014/main" id="{6004C51E-9477-4F11-9B64-2042885BACDA}"/>
              </a:ext>
            </a:extLst>
          </p:cNvPr>
          <p:cNvSpPr txBox="1"/>
          <p:nvPr/>
        </p:nvSpPr>
        <p:spPr>
          <a:xfrm>
            <a:off x="2031595" y="5577023"/>
            <a:ext cx="3148822" cy="584775"/>
          </a:xfrm>
          <a:prstGeom prst="rect">
            <a:avLst/>
          </a:prstGeom>
          <a:noFill/>
        </p:spPr>
        <p:txBody>
          <a:bodyPr wrap="square" rtlCol="0">
            <a:spAutoFit/>
          </a:bodyPr>
          <a:lstStyle/>
          <a:p>
            <a:r>
              <a:rPr lang="en-US" altLang="ja-JP" sz="3200" b="1" dirty="0">
                <a:solidFill>
                  <a:srgbClr val="FC7944"/>
                </a:solidFill>
                <a:latin typeface="+mn-ea"/>
              </a:rPr>
              <a:t>250</a:t>
            </a:r>
            <a:r>
              <a:rPr lang="ja-JP" altLang="en-US" b="1">
                <a:latin typeface="+mn-ea"/>
              </a:rPr>
              <a:t>円</a:t>
            </a:r>
            <a:r>
              <a:rPr lang="en-US" altLang="ja-JP" b="1" dirty="0">
                <a:latin typeface="+mn-ea"/>
              </a:rPr>
              <a:t>/</a:t>
            </a:r>
            <a:r>
              <a:rPr lang="ja-JP" altLang="en-US" b="1">
                <a:latin typeface="+mn-ea"/>
              </a:rPr>
              <a:t>月・ユーザー</a:t>
            </a:r>
            <a:endParaRPr lang="en-US" altLang="ja-JP" b="1" dirty="0">
              <a:latin typeface="+mn-ea"/>
            </a:endParaRPr>
          </a:p>
        </p:txBody>
      </p:sp>
      <p:sp>
        <p:nvSpPr>
          <p:cNvPr id="21" name="正方形/長方形 20">
            <a:extLst>
              <a:ext uri="{FF2B5EF4-FFF2-40B4-BE49-F238E27FC236}">
                <a16:creationId xmlns:a16="http://schemas.microsoft.com/office/drawing/2014/main" id="{54C7541A-5C42-4CC8-ABAB-F46456471EB3}"/>
              </a:ext>
            </a:extLst>
          </p:cNvPr>
          <p:cNvSpPr/>
          <p:nvPr/>
        </p:nvSpPr>
        <p:spPr bwMode="auto">
          <a:xfrm>
            <a:off x="6739305" y="1934568"/>
            <a:ext cx="2366222" cy="376237"/>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anchor="ctr"/>
          <a:lstStyle/>
          <a:p>
            <a:pPr>
              <a:defRPr/>
            </a:pPr>
            <a:r>
              <a:rPr lang="ja-JP" altLang="en-US" b="1" i="0" dirty="0">
                <a:solidFill>
                  <a:srgbClr val="003399"/>
                </a:solidFill>
                <a:latin typeface="Yu Gothic Medium" panose="020B0500000000000000" pitchFamily="50" charset="-128"/>
                <a:ea typeface="Yu Gothic Medium" panose="020B0500000000000000" pitchFamily="50" charset="-128"/>
              </a:rPr>
              <a:t>ディスク増設</a:t>
            </a:r>
          </a:p>
        </p:txBody>
      </p:sp>
      <p:pic>
        <p:nvPicPr>
          <p:cNvPr id="22" name="グラフィックス 21">
            <a:extLst>
              <a:ext uri="{FF2B5EF4-FFF2-40B4-BE49-F238E27FC236}">
                <a16:creationId xmlns:a16="http://schemas.microsoft.com/office/drawing/2014/main" id="{4CD3C4C2-E711-4175-8500-CE88B5F6EB8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63508" y="3956494"/>
            <a:ext cx="1861887" cy="1241258"/>
          </a:xfrm>
          <a:prstGeom prst="rect">
            <a:avLst/>
          </a:prstGeom>
        </p:spPr>
      </p:pic>
      <p:pic>
        <p:nvPicPr>
          <p:cNvPr id="23" name="グラフィックス 22">
            <a:extLst>
              <a:ext uri="{FF2B5EF4-FFF2-40B4-BE49-F238E27FC236}">
                <a16:creationId xmlns:a16="http://schemas.microsoft.com/office/drawing/2014/main" id="{2E7AB0CD-46AB-4B2C-97DB-39C59DB7E842}"/>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36306" y="4091556"/>
            <a:ext cx="1435498" cy="956998"/>
          </a:xfrm>
          <a:prstGeom prst="rect">
            <a:avLst/>
          </a:prstGeom>
        </p:spPr>
      </p:pic>
      <p:sp>
        <p:nvSpPr>
          <p:cNvPr id="24" name="テキスト ボックス 23">
            <a:extLst>
              <a:ext uri="{FF2B5EF4-FFF2-40B4-BE49-F238E27FC236}">
                <a16:creationId xmlns:a16="http://schemas.microsoft.com/office/drawing/2014/main" id="{56B36220-760D-4D0E-A826-41540BBDFEAF}"/>
              </a:ext>
            </a:extLst>
          </p:cNvPr>
          <p:cNvSpPr txBox="1"/>
          <p:nvPr/>
        </p:nvSpPr>
        <p:spPr>
          <a:xfrm>
            <a:off x="6954316" y="2698838"/>
            <a:ext cx="3763798" cy="954107"/>
          </a:xfrm>
          <a:prstGeom prst="rect">
            <a:avLst/>
          </a:prstGeom>
          <a:noFill/>
        </p:spPr>
        <p:txBody>
          <a:bodyPr wrap="square" rtlCol="0">
            <a:spAutoFit/>
          </a:bodyPr>
          <a:lstStyle/>
          <a:p>
            <a:r>
              <a:rPr kumimoji="1" lang="ja-JP" altLang="en-US" sz="1400" i="0" dirty="0">
                <a:latin typeface="Yu Gothic Medium" panose="020B0500000000000000" pitchFamily="50" charset="-128"/>
                <a:ea typeface="Yu Gothic Medium" panose="020B0500000000000000" pitchFamily="50" charset="-128"/>
              </a:rPr>
              <a:t>ご契約ドメイン全体でご利用いただける</a:t>
            </a:r>
            <a:r>
              <a:rPr lang="ja-JP" altLang="en-US" sz="1400" i="0" dirty="0">
                <a:latin typeface="Yu Gothic Medium" panose="020B0500000000000000" pitchFamily="50" charset="-128"/>
                <a:ea typeface="Yu Gothic Medium" panose="020B0500000000000000" pitchFamily="50" charset="-128"/>
              </a:rPr>
              <a:t>ディスク容量を</a:t>
            </a:r>
            <a:r>
              <a:rPr lang="en-US" altLang="ja-JP" sz="1400" i="0" dirty="0">
                <a:latin typeface="Yu Gothic Medium" panose="020B0500000000000000" pitchFamily="50" charset="-128"/>
                <a:ea typeface="Yu Gothic Medium" panose="020B0500000000000000" pitchFamily="50" charset="-128"/>
              </a:rPr>
              <a:t>10GB</a:t>
            </a:r>
            <a:r>
              <a:rPr lang="ja-JP" altLang="en-US" sz="1400" i="0" dirty="0">
                <a:latin typeface="Yu Gothic Medium" panose="020B0500000000000000" pitchFamily="50" charset="-128"/>
                <a:ea typeface="Yu Gothic Medium" panose="020B0500000000000000" pitchFamily="50" charset="-128"/>
              </a:rPr>
              <a:t>単位で増設できます。</a:t>
            </a:r>
            <a:endParaRPr lang="en-US" altLang="ja-JP" sz="1400" i="0" dirty="0">
              <a:latin typeface="Yu Gothic Medium" panose="020B0500000000000000" pitchFamily="50" charset="-128"/>
              <a:ea typeface="Yu Gothic Medium" panose="020B0500000000000000" pitchFamily="50" charset="-128"/>
            </a:endParaRPr>
          </a:p>
          <a:p>
            <a:r>
              <a:rPr kumimoji="1" lang="en-US" altLang="ja-JP" sz="1400" i="0" dirty="0">
                <a:latin typeface="Yu Gothic Medium" panose="020B0500000000000000" pitchFamily="50" charset="-128"/>
                <a:ea typeface="Yu Gothic Medium" panose="020B0500000000000000" pitchFamily="50" charset="-128"/>
              </a:rPr>
              <a:t>※</a:t>
            </a:r>
            <a:r>
              <a:rPr kumimoji="1" lang="ja-JP" altLang="en-US" sz="1400" i="0" dirty="0">
                <a:latin typeface="Yu Gothic Medium" panose="020B0500000000000000" pitchFamily="50" charset="-128"/>
                <a:ea typeface="Yu Gothic Medium" panose="020B0500000000000000" pitchFamily="50" charset="-128"/>
              </a:rPr>
              <a:t>標準では</a:t>
            </a:r>
            <a:r>
              <a:rPr kumimoji="1" lang="en-US" altLang="ja-JP" sz="1400" i="0" dirty="0">
                <a:latin typeface="Yu Gothic Medium" panose="020B0500000000000000" pitchFamily="50" charset="-128"/>
                <a:ea typeface="Yu Gothic Medium" panose="020B0500000000000000" pitchFamily="50" charset="-128"/>
              </a:rPr>
              <a:t>1</a:t>
            </a:r>
            <a:r>
              <a:rPr kumimoji="1" lang="ja-JP" altLang="en-US" sz="1400" i="0" dirty="0">
                <a:latin typeface="Yu Gothic Medium" panose="020B0500000000000000" pitchFamily="50" charset="-128"/>
                <a:ea typeface="Yu Gothic Medium" panose="020B0500000000000000" pitchFamily="50" charset="-128"/>
              </a:rPr>
              <a:t>ユーザーあたり</a:t>
            </a:r>
            <a:r>
              <a:rPr kumimoji="1" lang="en-US" altLang="ja-JP" sz="1400" i="0" dirty="0">
                <a:latin typeface="Yu Gothic Medium" panose="020B0500000000000000" pitchFamily="50" charset="-128"/>
                <a:ea typeface="Yu Gothic Medium" panose="020B0500000000000000" pitchFamily="50" charset="-128"/>
              </a:rPr>
              <a:t>5GB</a:t>
            </a:r>
            <a:r>
              <a:rPr lang="ja-JP" altLang="en-US" sz="1400" i="0" dirty="0">
                <a:latin typeface="Yu Gothic Medium" panose="020B0500000000000000" pitchFamily="50" charset="-128"/>
                <a:ea typeface="Yu Gothic Medium" panose="020B0500000000000000" pitchFamily="50" charset="-128"/>
              </a:rPr>
              <a:t>のディスク容量をご利用いただけます。</a:t>
            </a:r>
            <a:endParaRPr kumimoji="1" lang="en-US" altLang="ja-JP" sz="1400" i="0" dirty="0">
              <a:latin typeface="Yu Gothic Medium" panose="020B0500000000000000" pitchFamily="50" charset="-128"/>
              <a:ea typeface="Yu Gothic Medium" panose="020B0500000000000000" pitchFamily="50" charset="-128"/>
            </a:endParaRPr>
          </a:p>
        </p:txBody>
      </p:sp>
      <p:grpSp>
        <p:nvGrpSpPr>
          <p:cNvPr id="25" name="グループ化 24">
            <a:extLst>
              <a:ext uri="{FF2B5EF4-FFF2-40B4-BE49-F238E27FC236}">
                <a16:creationId xmlns:a16="http://schemas.microsoft.com/office/drawing/2014/main" id="{77DDA930-5D34-4409-A49A-9C6F9C7D1095}"/>
              </a:ext>
              <a:ext uri="{C183D7F6-B498-43B3-948B-1728B52AA6E4}">
                <adec:decorative xmlns:adec="http://schemas.microsoft.com/office/drawing/2017/decorative" val="1"/>
              </a:ext>
            </a:extLst>
          </p:cNvPr>
          <p:cNvGrpSpPr/>
          <p:nvPr/>
        </p:nvGrpSpPr>
        <p:grpSpPr>
          <a:xfrm>
            <a:off x="8166281" y="3752682"/>
            <a:ext cx="1524507" cy="1438851"/>
            <a:chOff x="5109673" y="3890063"/>
            <a:chExt cx="2064349" cy="1975312"/>
          </a:xfrm>
        </p:grpSpPr>
        <p:sp>
          <p:nvSpPr>
            <p:cNvPr id="26" name="楕円 25">
              <a:extLst>
                <a:ext uri="{FF2B5EF4-FFF2-40B4-BE49-F238E27FC236}">
                  <a16:creationId xmlns:a16="http://schemas.microsoft.com/office/drawing/2014/main" id="{7A953039-55C4-4227-8751-DA0FA0A4D685}"/>
                </a:ext>
              </a:extLst>
            </p:cNvPr>
            <p:cNvSpPr/>
            <p:nvPr/>
          </p:nvSpPr>
          <p:spPr bwMode="auto">
            <a:xfrm>
              <a:off x="5109673" y="3890063"/>
              <a:ext cx="2064349" cy="1975312"/>
            </a:xfrm>
            <a:prstGeom prst="ellipse">
              <a:avLst/>
            </a:prstGeom>
            <a:solidFill>
              <a:schemeClr val="accent4">
                <a:lumMod val="75000"/>
              </a:schemeClr>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a:solidFill>
                  <a:schemeClr val="tx1"/>
                </a:solidFill>
                <a:latin typeface="+mn-ea"/>
              </a:endParaRPr>
            </a:p>
          </p:txBody>
        </p:sp>
        <p:pic>
          <p:nvPicPr>
            <p:cNvPr id="27" name="グラフィックス 26">
              <a:extLst>
                <a:ext uri="{FF2B5EF4-FFF2-40B4-BE49-F238E27FC236}">
                  <a16:creationId xmlns:a16="http://schemas.microsoft.com/office/drawing/2014/main" id="{5B4FB321-0660-4007-AF1B-03199D03419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195575" y="3916678"/>
              <a:ext cx="1781488" cy="1781488"/>
            </a:xfrm>
            <a:prstGeom prst="rect">
              <a:avLst/>
            </a:prstGeom>
          </p:spPr>
        </p:pic>
      </p:grpSp>
      <p:sp>
        <p:nvSpPr>
          <p:cNvPr id="28" name="テキスト ボックス 27">
            <a:extLst>
              <a:ext uri="{FF2B5EF4-FFF2-40B4-BE49-F238E27FC236}">
                <a16:creationId xmlns:a16="http://schemas.microsoft.com/office/drawing/2014/main" id="{05930542-7129-41A6-BB20-12B40F647994}"/>
              </a:ext>
            </a:extLst>
          </p:cNvPr>
          <p:cNvSpPr txBox="1"/>
          <p:nvPr/>
        </p:nvSpPr>
        <p:spPr>
          <a:xfrm>
            <a:off x="6790988" y="5564940"/>
            <a:ext cx="4193821" cy="523220"/>
          </a:xfrm>
          <a:prstGeom prst="rect">
            <a:avLst/>
          </a:prstGeom>
          <a:noFill/>
        </p:spPr>
        <p:txBody>
          <a:bodyPr wrap="square" rtlCol="0">
            <a:spAutoFit/>
          </a:bodyPr>
          <a:lstStyle/>
          <a:p>
            <a:pPr algn="ctr"/>
            <a:r>
              <a:rPr kumimoji="1" lang="en-US" altLang="ja-JP" sz="2800" b="1" dirty="0">
                <a:solidFill>
                  <a:srgbClr val="FC7944"/>
                </a:solidFill>
                <a:latin typeface="+mn-ea"/>
              </a:rPr>
              <a:t>10</a:t>
            </a:r>
            <a:r>
              <a:rPr kumimoji="1" lang="en-US" altLang="ja-JP" sz="2000" b="1" dirty="0">
                <a:latin typeface="+mn-ea"/>
              </a:rPr>
              <a:t>GB</a:t>
            </a:r>
            <a:r>
              <a:rPr kumimoji="1" lang="ja-JP" altLang="en-US" sz="2000" b="1">
                <a:latin typeface="+mn-ea"/>
              </a:rPr>
              <a:t>　</a:t>
            </a:r>
            <a:r>
              <a:rPr lang="en-US" altLang="ja-JP" sz="2800" b="1" dirty="0">
                <a:solidFill>
                  <a:srgbClr val="FC7944"/>
                </a:solidFill>
                <a:latin typeface="+mn-ea"/>
              </a:rPr>
              <a:t>1000</a:t>
            </a:r>
            <a:r>
              <a:rPr lang="ja-JP" altLang="en-US" b="1">
                <a:latin typeface="+mn-ea"/>
              </a:rPr>
              <a:t>円</a:t>
            </a:r>
            <a:r>
              <a:rPr lang="en-US" altLang="ja-JP" b="1" dirty="0">
                <a:latin typeface="+mn-ea"/>
              </a:rPr>
              <a:t>/</a:t>
            </a:r>
            <a:r>
              <a:rPr lang="ja-JP" altLang="en-US" b="1">
                <a:latin typeface="+mn-ea"/>
              </a:rPr>
              <a:t>月</a:t>
            </a:r>
            <a:endParaRPr kumimoji="1" lang="ja-JP" altLang="en-US" b="1">
              <a:latin typeface="+mn-ea"/>
            </a:endParaRPr>
          </a:p>
        </p:txBody>
      </p:sp>
      <p:pic>
        <p:nvPicPr>
          <p:cNvPr id="29" name="図 28">
            <a:extLst>
              <a:ext uri="{FF2B5EF4-FFF2-40B4-BE49-F238E27FC236}">
                <a16:creationId xmlns:a16="http://schemas.microsoft.com/office/drawing/2014/main" id="{8A4E055F-31DE-4445-975D-7206A280B095}"/>
              </a:ext>
              <a:ext uri="{C183D7F6-B498-43B3-948B-1728B52AA6E4}">
                <adec:decorative xmlns:adec="http://schemas.microsoft.com/office/drawing/2017/decorative" val="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622036" y="4083358"/>
            <a:ext cx="1723468" cy="965197"/>
          </a:xfrm>
          <a:prstGeom prst="rect">
            <a:avLst/>
          </a:prstGeom>
          <a:ln w="3175">
            <a:solidFill>
              <a:schemeClr val="bg2">
                <a:lumMod val="60000"/>
                <a:lumOff val="40000"/>
              </a:schemeClr>
            </a:solidFill>
          </a:ln>
        </p:spPr>
      </p:pic>
      <p:sp>
        <p:nvSpPr>
          <p:cNvPr id="30" name="矢印: 右 29">
            <a:extLst>
              <a:ext uri="{FF2B5EF4-FFF2-40B4-BE49-F238E27FC236}">
                <a16:creationId xmlns:a16="http://schemas.microsoft.com/office/drawing/2014/main" id="{3EB79D5E-7B5B-442F-856D-E240A881AA40}"/>
              </a:ext>
              <a:ext uri="{C183D7F6-B498-43B3-948B-1728B52AA6E4}">
                <adec:decorative xmlns:adec="http://schemas.microsoft.com/office/drawing/2017/decorative" val="1"/>
              </a:ext>
            </a:extLst>
          </p:cNvPr>
          <p:cNvSpPr/>
          <p:nvPr/>
        </p:nvSpPr>
        <p:spPr bwMode="auto">
          <a:xfrm>
            <a:off x="3213076" y="4226335"/>
            <a:ext cx="961854" cy="631506"/>
          </a:xfrm>
          <a:prstGeom prst="rightArrow">
            <a:avLst>
              <a:gd name="adj1" fmla="val 50000"/>
              <a:gd name="adj2" fmla="val 34758"/>
            </a:avLst>
          </a:prstGeom>
          <a:solidFill>
            <a:schemeClr val="bg2"/>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ja-JP" altLang="en-US" sz="1200" b="1">
                <a:solidFill>
                  <a:schemeClr val="bg1"/>
                </a:solidFill>
                <a:latin typeface="+mn-ea"/>
              </a:rPr>
              <a:t>ログイン</a:t>
            </a:r>
          </a:p>
        </p:txBody>
      </p:sp>
    </p:spTree>
    <p:extLst>
      <p:ext uri="{BB962C8B-B14F-4D97-AF65-F5344CB8AC3E}">
        <p14:creationId xmlns:p14="http://schemas.microsoft.com/office/powerpoint/2010/main" val="1885568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4F4559BF-AEF3-4B35-84AE-D1EEC481C183}"/>
              </a:ext>
            </a:extLst>
          </p:cNvPr>
          <p:cNvSpPr>
            <a:spLocks noGrp="1"/>
          </p:cNvSpPr>
          <p:nvPr>
            <p:ph type="title"/>
          </p:nvPr>
        </p:nvSpPr>
        <p:spPr>
          <a:xfrm>
            <a:off x="720000" y="3429000"/>
            <a:ext cx="10174142" cy="1362075"/>
          </a:xfrm>
        </p:spPr>
        <p:txBody>
          <a:bodyPr/>
          <a:lstStyle/>
          <a:p>
            <a:r>
              <a:rPr lang="ja-JP" altLang="en-US" dirty="0">
                <a:latin typeface="Yu Gothic Medium" panose="020B0500000000000000" pitchFamily="50" charset="-128"/>
                <a:ea typeface="Yu Gothic Medium" panose="020B0500000000000000" pitchFamily="50" charset="-128"/>
              </a:rPr>
              <a:t>「サイボウズ</a:t>
            </a:r>
            <a:r>
              <a:rPr lang="en-US" altLang="ja-JP" dirty="0">
                <a:latin typeface="Yu Gothic Medium" panose="020B0500000000000000" pitchFamily="50" charset="-128"/>
                <a:ea typeface="Yu Gothic Medium" panose="020B0500000000000000" pitchFamily="50" charset="-128"/>
              </a:rPr>
              <a:t> Office</a:t>
            </a:r>
            <a:r>
              <a:rPr lang="ja-JP" altLang="en-US" dirty="0">
                <a:latin typeface="Yu Gothic Medium" panose="020B0500000000000000" pitchFamily="50" charset="-128"/>
                <a:ea typeface="Yu Gothic Medium" panose="020B0500000000000000" pitchFamily="50" charset="-128"/>
              </a:rPr>
              <a:t>」にしかない機能</a:t>
            </a:r>
            <a:endParaRPr kumimoji="1" lang="ja-JP" altLang="en-US" dirty="0">
              <a:latin typeface="Yu Gothic Medium" panose="020B0500000000000000" pitchFamily="50" charset="-128"/>
              <a:ea typeface="Yu Gothic Medium" panose="020B0500000000000000" pitchFamily="50" charset="-128"/>
            </a:endParaRPr>
          </a:p>
        </p:txBody>
      </p:sp>
      <p:sp>
        <p:nvSpPr>
          <p:cNvPr id="46085" name="フッター プレースホルダー 1"/>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2" name="スライド番号プレースホルダー 1"/>
          <p:cNvSpPr>
            <a:spLocks noGrp="1"/>
          </p:cNvSpPr>
          <p:nvPr>
            <p:ph type="sldNum" sz="quarter" idx="11"/>
          </p:nvPr>
        </p:nvSpPr>
        <p:spPr/>
        <p:txBody>
          <a:bodyPr/>
          <a:lstStyle/>
          <a:p>
            <a:pPr>
              <a:defRPr/>
            </a:pPr>
            <a:fld id="{D4B96264-25CB-412D-B24E-965B4219AD44}" type="slidenum">
              <a:rPr lang="en-US" altLang="ja-JP" smtClean="0"/>
              <a:pPr>
                <a:defRPr/>
              </a:pPr>
              <a:t>25</a:t>
            </a:fld>
            <a:endParaRPr lang="en-US" altLang="ja-JP"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F7284748-C855-4858-9B3A-8AC00784DE6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88186" y="1584325"/>
            <a:ext cx="4736804" cy="4251600"/>
          </a:xfrm>
          <a:prstGeom prst="rect">
            <a:avLst/>
          </a:prstGeom>
          <a:ln>
            <a:solidFill>
              <a:schemeClr val="bg1">
                <a:lumMod val="75000"/>
              </a:schemeClr>
            </a:solidFill>
          </a:ln>
        </p:spPr>
      </p:pic>
      <p:sp>
        <p:nvSpPr>
          <p:cNvPr id="20" name="円/楕円 13">
            <a:extLst>
              <a:ext uri="{FF2B5EF4-FFF2-40B4-BE49-F238E27FC236}">
                <a16:creationId xmlns:a16="http://schemas.microsoft.com/office/drawing/2014/main" id="{17757A87-01B8-4453-A5A3-5C70C1A001C6}"/>
              </a:ext>
              <a:ext uri="{C183D7F6-B498-43B3-948B-1728B52AA6E4}">
                <adec:decorative xmlns:adec="http://schemas.microsoft.com/office/drawing/2017/decorative" val="1"/>
              </a:ext>
            </a:extLst>
          </p:cNvPr>
          <p:cNvSpPr>
            <a:spLocks noChangeArrowheads="1"/>
          </p:cNvSpPr>
          <p:nvPr/>
        </p:nvSpPr>
        <p:spPr bwMode="auto">
          <a:xfrm>
            <a:off x="8768297" y="1530350"/>
            <a:ext cx="336550" cy="228600"/>
          </a:xfrm>
          <a:prstGeom prst="ellipse">
            <a:avLst/>
          </a:prstGeom>
          <a:blipFill dpi="0" rotWithShape="1">
            <a:blip r:embed="rId3"/>
            <a:srcRect/>
            <a:stretch>
              <a:fillRect/>
            </a:stretch>
          </a:blipFill>
          <a:ln w="12700">
            <a:solidFill>
              <a:srgbClr val="DE8831"/>
            </a:solidFill>
            <a:round/>
            <a:headEnd/>
            <a:tailEnd/>
          </a:ln>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ctr" eaLnBrk="1" hangingPunct="1"/>
            <a:endParaRPr kumimoji="0" lang="ja-JP" altLang="en-US" sz="4200" i="0">
              <a:solidFill>
                <a:srgbClr val="414141"/>
              </a:solidFill>
              <a:latin typeface="Yu Gothic Medium" panose="020B0500000000000000" pitchFamily="50" charset="-128"/>
              <a:ea typeface="Yu Gothic Medium" panose="020B0500000000000000" pitchFamily="50" charset="-128"/>
              <a:sym typeface="Gill Sans Light" charset="0"/>
            </a:endParaRPr>
          </a:p>
        </p:txBody>
      </p:sp>
      <p:sp>
        <p:nvSpPr>
          <p:cNvPr id="21" name="下矢印 14">
            <a:extLst>
              <a:ext uri="{FF2B5EF4-FFF2-40B4-BE49-F238E27FC236}">
                <a16:creationId xmlns:a16="http://schemas.microsoft.com/office/drawing/2014/main" id="{EC649E21-103A-426F-BC71-6A12B78DF533}"/>
              </a:ext>
              <a:ext uri="{C183D7F6-B498-43B3-948B-1728B52AA6E4}">
                <adec:decorative xmlns:adec="http://schemas.microsoft.com/office/drawing/2017/decorative" val="1"/>
              </a:ext>
            </a:extLst>
          </p:cNvPr>
          <p:cNvSpPr>
            <a:spLocks noChangeArrowheads="1"/>
          </p:cNvSpPr>
          <p:nvPr/>
        </p:nvSpPr>
        <p:spPr bwMode="auto">
          <a:xfrm>
            <a:off x="8798460" y="1766889"/>
            <a:ext cx="276225" cy="288925"/>
          </a:xfrm>
          <a:prstGeom prst="downArrow">
            <a:avLst>
              <a:gd name="adj1" fmla="val 50000"/>
              <a:gd name="adj2" fmla="val 50091"/>
            </a:avLst>
          </a:prstGeom>
          <a:solidFill>
            <a:srgbClr val="DE8831"/>
          </a:solidFill>
          <a:ln w="9525">
            <a:solidFill>
              <a:srgbClr val="DE8831"/>
            </a:solidFill>
            <a:miter lim="800000"/>
            <a:headEnd/>
            <a:tailEnd/>
          </a:ln>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ctr" eaLnBrk="1" hangingPunct="1"/>
            <a:endParaRPr kumimoji="0" lang="ja-JP" altLang="en-US" sz="4200" i="0">
              <a:solidFill>
                <a:srgbClr val="414141"/>
              </a:solidFill>
              <a:latin typeface="Yu Gothic Medium" panose="020B0500000000000000" pitchFamily="50" charset="-128"/>
              <a:ea typeface="Yu Gothic Medium" panose="020B0500000000000000" pitchFamily="50" charset="-128"/>
              <a:sym typeface="Gill Sans Light" charset="0"/>
            </a:endParaRPr>
          </a:p>
        </p:txBody>
      </p:sp>
      <p:sp>
        <p:nvSpPr>
          <p:cNvPr id="22" name="正方形/長方形 21">
            <a:extLst>
              <a:ext uri="{FF2B5EF4-FFF2-40B4-BE49-F238E27FC236}">
                <a16:creationId xmlns:a16="http://schemas.microsoft.com/office/drawing/2014/main" id="{5C744858-DDE1-4FFB-9AEF-D63BC4767860}"/>
              </a:ext>
              <a:ext uri="{C183D7F6-B498-43B3-948B-1728B52AA6E4}">
                <adec:decorative xmlns:adec="http://schemas.microsoft.com/office/drawing/2017/decorative" val="1"/>
              </a:ext>
            </a:extLst>
          </p:cNvPr>
          <p:cNvSpPr/>
          <p:nvPr/>
        </p:nvSpPr>
        <p:spPr bwMode="auto">
          <a:xfrm>
            <a:off x="6991149" y="2109788"/>
            <a:ext cx="3551723" cy="3501740"/>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latin typeface="Yu Gothic Medium" panose="020B0500000000000000" pitchFamily="50" charset="-128"/>
              <a:ea typeface="Yu Gothic Medium" panose="020B0500000000000000" pitchFamily="50" charset="-128"/>
            </a:endParaRPr>
          </a:p>
        </p:txBody>
      </p:sp>
      <p:cxnSp>
        <p:nvCxnSpPr>
          <p:cNvPr id="23" name="直線コネクタ 22">
            <a:extLst>
              <a:ext uri="{FF2B5EF4-FFF2-40B4-BE49-F238E27FC236}">
                <a16:creationId xmlns:a16="http://schemas.microsoft.com/office/drawing/2014/main" id="{035E91C8-54C2-4A34-9D84-7EC39B933BF1}"/>
              </a:ext>
              <a:ext uri="{C183D7F6-B498-43B3-948B-1728B52AA6E4}">
                <adec:decorative xmlns:adec="http://schemas.microsoft.com/office/drawing/2017/decorative" val="1"/>
              </a:ext>
            </a:extLst>
          </p:cNvPr>
          <p:cNvCxnSpPr/>
          <p:nvPr/>
        </p:nvCxnSpPr>
        <p:spPr bwMode="auto">
          <a:xfrm flipV="1">
            <a:off x="5984876" y="4051301"/>
            <a:ext cx="1101725" cy="144463"/>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48130" name="Rectangle 2"/>
          <p:cNvSpPr>
            <a:spLocks noGrp="1" noChangeArrowheads="1"/>
          </p:cNvSpPr>
          <p:nvPr>
            <p:ph type="title"/>
          </p:nvPr>
        </p:nvSpPr>
        <p:spPr/>
        <p:txBody>
          <a:bodyPr/>
          <a:lstStyle/>
          <a:p>
            <a:r>
              <a:rPr lang="ja-JP" altLang="en-US" dirty="0">
                <a:latin typeface="Yu Gothic Medium" panose="020B0500000000000000" pitchFamily="50" charset="-128"/>
                <a:ea typeface="Yu Gothic Medium" panose="020B0500000000000000" pitchFamily="50" charset="-128"/>
              </a:rPr>
              <a:t>「サイボウズ</a:t>
            </a:r>
            <a:r>
              <a:rPr lang="en-US" altLang="ja-JP" dirty="0">
                <a:latin typeface="Yu Gothic Medium" panose="020B0500000000000000" pitchFamily="50" charset="-128"/>
                <a:ea typeface="Yu Gothic Medium" panose="020B0500000000000000" pitchFamily="50" charset="-128"/>
              </a:rPr>
              <a:t> Office</a:t>
            </a:r>
            <a:r>
              <a:rPr lang="ja-JP" altLang="en-US" dirty="0">
                <a:latin typeface="Yu Gothic Medium" panose="020B0500000000000000" pitchFamily="50" charset="-128"/>
                <a:ea typeface="Yu Gothic Medium" panose="020B0500000000000000" pitchFamily="50" charset="-128"/>
              </a:rPr>
              <a:t>」にしかない機能</a:t>
            </a:r>
          </a:p>
        </p:txBody>
      </p:sp>
      <p:sp>
        <p:nvSpPr>
          <p:cNvPr id="48131" name="コンテンツ プレースホルダー 2"/>
          <p:cNvSpPr txBox="1">
            <a:spLocks/>
          </p:cNvSpPr>
          <p:nvPr/>
        </p:nvSpPr>
        <p:spPr bwMode="auto">
          <a:xfrm>
            <a:off x="360000" y="901701"/>
            <a:ext cx="5219918"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0975" indent="-180975">
              <a:lnSpc>
                <a:spcPct val="130000"/>
              </a:lnSpc>
              <a:spcBef>
                <a:spcPct val="50000"/>
              </a:spcBef>
              <a:buClr>
                <a:srgbClr val="0A569E"/>
              </a:buClr>
              <a:buFont typeface="Arial" panose="020B0604020202020204" pitchFamily="34" charset="0"/>
              <a:buChar char="▌"/>
              <a:defRPr kumimoji="1" sz="2000">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542925" indent="-180975">
              <a:lnSpc>
                <a:spcPct val="130000"/>
              </a:lnSpc>
              <a:spcBef>
                <a:spcPct val="50000"/>
              </a:spcBef>
              <a:buClr>
                <a:srgbClr val="1C4686"/>
              </a:buClr>
              <a:buFont typeface="Wingdings" panose="05000000000000000000" pitchFamily="2" charset="2"/>
              <a:buChar char="n"/>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982663" indent="-180975">
              <a:lnSpc>
                <a:spcPct val="130000"/>
              </a:lnSpc>
              <a:spcBef>
                <a:spcPct val="50000"/>
              </a:spcBef>
              <a:buClr>
                <a:srgbClr val="74B6DE"/>
              </a:buClr>
              <a:buChar char="•"/>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343025" indent="-180975">
              <a:lnSpc>
                <a:spcPct val="130000"/>
              </a:lnSpc>
              <a:spcBef>
                <a:spcPct val="50000"/>
              </a:spcBef>
              <a:buClr>
                <a:srgbClr val="74B6DE"/>
              </a:buClr>
              <a:buChar cha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1704975" indent="-180975">
              <a:lnSpc>
                <a:spcPct val="130000"/>
              </a:lnSpc>
              <a:spcBef>
                <a:spcPct val="50000"/>
              </a:spcBef>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162175" indent="-180975"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619375" indent="-180975"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076575" indent="-180975"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533775" indent="-180975"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r>
              <a:rPr lang="ja-JP" altLang="en-US" i="0" dirty="0">
                <a:latin typeface="Yu Gothic Medium" panose="020B0500000000000000" pitchFamily="50" charset="-128"/>
                <a:ea typeface="Yu Gothic Medium" panose="020B0500000000000000" pitchFamily="50" charset="-128"/>
              </a:rPr>
              <a:t>未読一覧画面で処理ができる機能</a:t>
            </a:r>
            <a:endParaRPr lang="en-US" altLang="ja-JP" i="0" dirty="0">
              <a:latin typeface="Yu Gothic Medium" panose="020B0500000000000000" pitchFamily="50" charset="-128"/>
              <a:ea typeface="Yu Gothic Medium" panose="020B0500000000000000" pitchFamily="50" charset="-128"/>
            </a:endParaRPr>
          </a:p>
          <a:p>
            <a:pPr marL="361950" lvl="1" indent="0" eaLnBrk="1" hangingPunct="1">
              <a:lnSpc>
                <a:spcPct val="110000"/>
              </a:lnSpc>
              <a:buNone/>
            </a:pPr>
            <a:r>
              <a:rPr lang="ja-JP" altLang="en-US" sz="1600" i="0" dirty="0">
                <a:latin typeface="Yu Gothic Medium" panose="020B0500000000000000" pitchFamily="50" charset="-128"/>
                <a:ea typeface="Yu Gothic Medium" panose="020B0500000000000000" pitchFamily="50" charset="-128"/>
              </a:rPr>
              <a:t>通知の一覧画面で、それぞれの通知を処理することができます。</a:t>
            </a:r>
            <a:endParaRPr lang="en-US" altLang="ja-JP" sz="1600" i="0" dirty="0">
              <a:latin typeface="Yu Gothic Medium" panose="020B0500000000000000" pitchFamily="50" charset="-128"/>
              <a:ea typeface="Yu Gothic Medium" panose="020B0500000000000000" pitchFamily="50" charset="-128"/>
            </a:endParaRPr>
          </a:p>
          <a:p>
            <a:pPr marL="361950" lvl="1" indent="0" eaLnBrk="1" hangingPunct="1">
              <a:lnSpc>
                <a:spcPct val="110000"/>
              </a:lnSpc>
              <a:buNone/>
            </a:pPr>
            <a:r>
              <a:rPr lang="ja-JP" altLang="en-US" sz="1600" i="0" dirty="0">
                <a:latin typeface="Yu Gothic Medium" panose="020B0500000000000000" pitchFamily="50" charset="-128"/>
                <a:ea typeface="Yu Gothic Medium" panose="020B0500000000000000" pitchFamily="50" charset="-128"/>
              </a:rPr>
              <a:t>通知の画面からそれぞれの機能のページに遷移することなく、その場で次々と通知を処理することができます。</a:t>
            </a:r>
          </a:p>
        </p:txBody>
      </p:sp>
      <p:sp>
        <p:nvSpPr>
          <p:cNvPr id="11" name="テキスト ボックス 10"/>
          <p:cNvSpPr txBox="1"/>
          <p:nvPr/>
        </p:nvSpPr>
        <p:spPr>
          <a:xfrm>
            <a:off x="2109787" y="5348288"/>
            <a:ext cx="3542867" cy="461665"/>
          </a:xfrm>
          <a:prstGeom prst="rect">
            <a:avLst/>
          </a:prstGeom>
          <a:noFill/>
        </p:spPr>
        <p:txBody>
          <a:bodyPr wrap="square">
            <a:spAutoFit/>
          </a:bodyPr>
          <a:lstStyle/>
          <a:p>
            <a:pPr marL="171450" indent="-171450">
              <a:buFont typeface="メイリオ" pitchFamily="50" charset="-128"/>
              <a:buChar char="※"/>
              <a:defRPr/>
            </a:pPr>
            <a:r>
              <a:rPr lang="ja-JP" altLang="en-US" sz="1200" i="0" dirty="0">
                <a:solidFill>
                  <a:schemeClr val="accent6"/>
                </a:solidFill>
                <a:latin typeface="Yu Gothic Medium" panose="020B0500000000000000" pitchFamily="50" charset="-128"/>
                <a:ea typeface="Yu Gothic Medium" panose="020B0500000000000000" pitchFamily="50" charset="-128"/>
              </a:rPr>
              <a:t>「ワークフロー」の処理は「ワークフロー」画面に遷移しての処理になります。</a:t>
            </a:r>
          </a:p>
        </p:txBody>
      </p:sp>
      <p:sp>
        <p:nvSpPr>
          <p:cNvPr id="17" name="角丸四角形 16">
            <a:extLst>
              <a:ext uri="{C183D7F6-B498-43B3-948B-1728B52AA6E4}">
                <adec:decorative xmlns:adec="http://schemas.microsoft.com/office/drawing/2017/decorative" val="1"/>
              </a:ext>
            </a:extLst>
          </p:cNvPr>
          <p:cNvSpPr/>
          <p:nvPr/>
        </p:nvSpPr>
        <p:spPr bwMode="auto">
          <a:xfrm>
            <a:off x="3311525" y="3736976"/>
            <a:ext cx="2673350" cy="917575"/>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chemeClr val="tx1"/>
                </a:solidFill>
                <a:latin typeface="Yu Gothic Medium" panose="020B0500000000000000" pitchFamily="50" charset="-128"/>
                <a:ea typeface="Yu Gothic Medium" panose="020B0500000000000000" pitchFamily="50" charset="-128"/>
                <a:cs typeface="メイリオ"/>
              </a:rPr>
              <a:t>「既読にする」「確認」などの処理やコメントの書き込みが可能です。</a:t>
            </a:r>
            <a:endParaRPr lang="en-US" altLang="ja-JP" sz="1400" i="0" dirty="0">
              <a:solidFill>
                <a:schemeClr val="tx1"/>
              </a:solidFill>
              <a:latin typeface="Yu Gothic Medium" panose="020B0500000000000000" pitchFamily="50" charset="-128"/>
              <a:ea typeface="Yu Gothic Medium" panose="020B0500000000000000" pitchFamily="50" charset="-128"/>
              <a:cs typeface="メイリオ"/>
            </a:endParaRPr>
          </a:p>
        </p:txBody>
      </p:sp>
      <p:sp>
        <p:nvSpPr>
          <p:cNvPr id="48139"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26</a:t>
            </a:fld>
            <a:endParaRPr lang="en-US" altLang="ja-JP"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935592" y="1818631"/>
            <a:ext cx="6477000" cy="4060825"/>
          </a:xfrm>
          <a:prstGeom prst="rect">
            <a:avLst/>
          </a:prstGeom>
          <a:ln>
            <a:solidFill>
              <a:schemeClr val="bg1">
                <a:lumMod val="75000"/>
              </a:schemeClr>
            </a:solidFill>
          </a:ln>
        </p:spPr>
      </p:pic>
      <p:sp>
        <p:nvSpPr>
          <p:cNvPr id="49155" name="Rectangle 2"/>
          <p:cNvSpPr>
            <a:spLocks noGrp="1" noChangeArrowheads="1"/>
          </p:cNvSpPr>
          <p:nvPr>
            <p:ph type="title"/>
          </p:nvPr>
        </p:nvSpPr>
        <p:spPr/>
        <p:txBody>
          <a:bodyPr/>
          <a:lstStyle/>
          <a:p>
            <a:r>
              <a:rPr lang="ja-JP" altLang="en-US" dirty="0">
                <a:latin typeface="Yu Gothic Medium" panose="020B0500000000000000" pitchFamily="50" charset="-128"/>
                <a:ea typeface="Yu Gothic Medium" panose="020B0500000000000000" pitchFamily="50" charset="-128"/>
              </a:rPr>
              <a:t>「サイボウズ</a:t>
            </a:r>
            <a:r>
              <a:rPr lang="en-US" altLang="ja-JP" dirty="0">
                <a:latin typeface="Yu Gothic Medium" panose="020B0500000000000000" pitchFamily="50" charset="-128"/>
                <a:ea typeface="Yu Gothic Medium" panose="020B0500000000000000" pitchFamily="50" charset="-128"/>
              </a:rPr>
              <a:t> Office</a:t>
            </a:r>
            <a:r>
              <a:rPr lang="ja-JP" altLang="en-US" dirty="0">
                <a:latin typeface="Yu Gothic Medium" panose="020B0500000000000000" pitchFamily="50" charset="-128"/>
                <a:ea typeface="Yu Gothic Medium" panose="020B0500000000000000" pitchFamily="50" charset="-128"/>
              </a:rPr>
              <a:t>」にしかない機能</a:t>
            </a:r>
          </a:p>
        </p:txBody>
      </p:sp>
      <p:sp>
        <p:nvSpPr>
          <p:cNvPr id="49156" name="コンテンツ プレースホルダー 2"/>
          <p:cNvSpPr>
            <a:spLocks noGrp="1"/>
          </p:cNvSpPr>
          <p:nvPr>
            <p:ph idx="12"/>
          </p:nvPr>
        </p:nvSpPr>
        <p:spPr>
          <a:xfrm>
            <a:off x="360000" y="896939"/>
            <a:ext cx="8672139" cy="998537"/>
          </a:xfrm>
        </p:spPr>
        <p:txBody>
          <a:bodyPr/>
          <a:lstStyle/>
          <a:p>
            <a:r>
              <a:rPr lang="ja-JP" altLang="en-US" dirty="0">
                <a:latin typeface="Yu Gothic Medium" panose="020B0500000000000000" pitchFamily="50" charset="-128"/>
                <a:ea typeface="Yu Gothic Medium" panose="020B0500000000000000" pitchFamily="50" charset="-128"/>
              </a:rPr>
              <a:t>複数予定の一括登録</a:t>
            </a:r>
            <a:endParaRPr lang="en-US" altLang="ja-JP" dirty="0">
              <a:latin typeface="Yu Gothic Medium" panose="020B0500000000000000" pitchFamily="50" charset="-128"/>
              <a:ea typeface="Yu Gothic Medium" panose="020B0500000000000000" pitchFamily="50" charset="-128"/>
            </a:endParaRPr>
          </a:p>
          <a:p>
            <a:pPr marL="361950" lvl="1" indent="0" eaLnBrk="1" hangingPunct="1">
              <a:lnSpc>
                <a:spcPct val="110000"/>
              </a:lnSpc>
              <a:buNone/>
            </a:pPr>
            <a:r>
              <a:rPr lang="ja-JP" altLang="en-US" sz="1600" dirty="0">
                <a:latin typeface="Yu Gothic Medium" panose="020B0500000000000000" pitchFamily="50" charset="-128"/>
                <a:ea typeface="Yu Gothic Medium" panose="020B0500000000000000" pitchFamily="50" charset="-128"/>
              </a:rPr>
              <a:t>複数の日付を指定（クリック）して、通常予定を一括で登録できます。</a:t>
            </a:r>
          </a:p>
          <a:p>
            <a:endParaRPr lang="ja-JP" altLang="en-US" dirty="0">
              <a:latin typeface="Yu Gothic Medium" panose="020B0500000000000000" pitchFamily="50" charset="-128"/>
              <a:ea typeface="Yu Gothic Medium" panose="020B0500000000000000" pitchFamily="50" charset="-128"/>
            </a:endParaRPr>
          </a:p>
        </p:txBody>
      </p:sp>
      <p:sp>
        <p:nvSpPr>
          <p:cNvPr id="12" name="角丸四角形 11"/>
          <p:cNvSpPr/>
          <p:nvPr/>
        </p:nvSpPr>
        <p:spPr bwMode="auto">
          <a:xfrm>
            <a:off x="7742238" y="3571876"/>
            <a:ext cx="2671762" cy="919163"/>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chemeClr val="tx1"/>
                </a:solidFill>
                <a:latin typeface="Yu Gothic Medium" panose="020B0500000000000000" pitchFamily="50" charset="-128"/>
                <a:ea typeface="Yu Gothic Medium" panose="020B0500000000000000" pitchFamily="50" charset="-128"/>
                <a:cs typeface="メイリオ"/>
              </a:rPr>
              <a:t>「毎週月曜日」などの繰り返し予定と違い、祝日を避けて登録できます。</a:t>
            </a:r>
          </a:p>
        </p:txBody>
      </p:sp>
      <p:cxnSp>
        <p:nvCxnSpPr>
          <p:cNvPr id="13" name="直線コネクタ 12">
            <a:extLst>
              <a:ext uri="{C183D7F6-B498-43B3-948B-1728B52AA6E4}">
                <adec:decorative xmlns:adec="http://schemas.microsoft.com/office/drawing/2017/decorative" val="1"/>
              </a:ext>
            </a:extLst>
          </p:cNvPr>
          <p:cNvCxnSpPr>
            <a:stCxn id="12" idx="1"/>
          </p:cNvCxnSpPr>
          <p:nvPr/>
        </p:nvCxnSpPr>
        <p:spPr bwMode="auto">
          <a:xfrm flipH="1">
            <a:off x="7215188" y="4030663"/>
            <a:ext cx="527050" cy="387350"/>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49160"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27</a:t>
            </a:fld>
            <a:endParaRPr lang="en-US" altLang="ja-JP" dirty="0"/>
          </a:p>
        </p:txBody>
      </p:sp>
      <p:sp>
        <p:nvSpPr>
          <p:cNvPr id="11" name="テキスト ボックス 9"/>
          <p:cNvSpPr txBox="1"/>
          <p:nvPr/>
        </p:nvSpPr>
        <p:spPr>
          <a:xfrm>
            <a:off x="8412592" y="2216384"/>
            <a:ext cx="2161020" cy="464110"/>
          </a:xfrm>
          <a:prstGeom prst="rect">
            <a:avLst/>
          </a:prstGeom>
          <a:noFill/>
        </p:spPr>
        <p:txBody>
          <a:bodyPr wrap="square">
            <a:spAutoFit/>
          </a:bodyPr>
          <a:lstStyle>
            <a:defPPr>
              <a:defRPr lang="ja-JP"/>
            </a:defPPr>
            <a:lvl1pPr marL="0" algn="l" defTabSz="478940" rtl="0" eaLnBrk="1" latinLnBrk="0" hangingPunct="1">
              <a:defRPr kumimoji="1" sz="1900" kern="1200">
                <a:solidFill>
                  <a:schemeClr val="tx1"/>
                </a:solidFill>
                <a:latin typeface="+mn-lt"/>
                <a:ea typeface="+mn-ea"/>
                <a:cs typeface="+mn-cs"/>
              </a:defRPr>
            </a:lvl1pPr>
            <a:lvl2pPr marL="478940" algn="l" defTabSz="478940" rtl="0" eaLnBrk="1" latinLnBrk="0" hangingPunct="1">
              <a:defRPr kumimoji="1" sz="1900" kern="1200">
                <a:solidFill>
                  <a:schemeClr val="tx1"/>
                </a:solidFill>
                <a:latin typeface="+mn-lt"/>
                <a:ea typeface="+mn-ea"/>
                <a:cs typeface="+mn-cs"/>
              </a:defRPr>
            </a:lvl2pPr>
            <a:lvl3pPr marL="957879" algn="l" defTabSz="478940" rtl="0" eaLnBrk="1" latinLnBrk="0" hangingPunct="1">
              <a:defRPr kumimoji="1" sz="1900" kern="1200">
                <a:solidFill>
                  <a:schemeClr val="tx1"/>
                </a:solidFill>
                <a:latin typeface="+mn-lt"/>
                <a:ea typeface="+mn-ea"/>
                <a:cs typeface="+mn-cs"/>
              </a:defRPr>
            </a:lvl3pPr>
            <a:lvl4pPr marL="1436819" algn="l" defTabSz="478940" rtl="0" eaLnBrk="1" latinLnBrk="0" hangingPunct="1">
              <a:defRPr kumimoji="1" sz="1900" kern="1200">
                <a:solidFill>
                  <a:schemeClr val="tx1"/>
                </a:solidFill>
                <a:latin typeface="+mn-lt"/>
                <a:ea typeface="+mn-ea"/>
                <a:cs typeface="+mn-cs"/>
              </a:defRPr>
            </a:lvl4pPr>
            <a:lvl5pPr marL="1915758" algn="l" defTabSz="478940" rtl="0" eaLnBrk="1" latinLnBrk="0" hangingPunct="1">
              <a:defRPr kumimoji="1" sz="1900" kern="1200">
                <a:solidFill>
                  <a:schemeClr val="tx1"/>
                </a:solidFill>
                <a:latin typeface="+mn-lt"/>
                <a:ea typeface="+mn-ea"/>
                <a:cs typeface="+mn-cs"/>
              </a:defRPr>
            </a:lvl5pPr>
            <a:lvl6pPr marL="2394698" algn="l" defTabSz="478940" rtl="0" eaLnBrk="1" latinLnBrk="0" hangingPunct="1">
              <a:defRPr kumimoji="1" sz="1900" kern="1200">
                <a:solidFill>
                  <a:schemeClr val="tx1"/>
                </a:solidFill>
                <a:latin typeface="+mn-lt"/>
                <a:ea typeface="+mn-ea"/>
                <a:cs typeface="+mn-cs"/>
              </a:defRPr>
            </a:lvl6pPr>
            <a:lvl7pPr marL="2873637" algn="l" defTabSz="478940" rtl="0" eaLnBrk="1" latinLnBrk="0" hangingPunct="1">
              <a:defRPr kumimoji="1" sz="1900" kern="1200">
                <a:solidFill>
                  <a:schemeClr val="tx1"/>
                </a:solidFill>
                <a:latin typeface="+mn-lt"/>
                <a:ea typeface="+mn-ea"/>
                <a:cs typeface="+mn-cs"/>
              </a:defRPr>
            </a:lvl7pPr>
            <a:lvl8pPr marL="3352576" algn="l" defTabSz="478940" rtl="0" eaLnBrk="1" latinLnBrk="0" hangingPunct="1">
              <a:defRPr kumimoji="1" sz="1900" kern="1200">
                <a:solidFill>
                  <a:schemeClr val="tx1"/>
                </a:solidFill>
                <a:latin typeface="+mn-lt"/>
                <a:ea typeface="+mn-ea"/>
                <a:cs typeface="+mn-cs"/>
              </a:defRPr>
            </a:lvl8pPr>
            <a:lvl9pPr marL="3831516" algn="l" defTabSz="478940" rtl="0" eaLnBrk="1" latinLnBrk="0" hangingPunct="1">
              <a:defRPr kumimoji="1" sz="1900" kern="1200">
                <a:solidFill>
                  <a:schemeClr val="tx1"/>
                </a:solidFill>
                <a:latin typeface="+mn-lt"/>
                <a:ea typeface="+mn-ea"/>
                <a:cs typeface="+mn-cs"/>
              </a:defRPr>
            </a:lvl9pPr>
          </a:lstStyle>
          <a:p>
            <a:pPr marL="171450" indent="-171450">
              <a:buFont typeface="メイリオ" pitchFamily="50" charset="-128"/>
              <a:buChar char="※"/>
              <a:defRPr/>
            </a:pPr>
            <a:r>
              <a:rPr lang="ja-JP" altLang="en-US" sz="1200" i="0" dirty="0">
                <a:solidFill>
                  <a:schemeClr val="accent6"/>
                </a:solidFill>
                <a:latin typeface="Yu Gothic Medium" panose="020B0500000000000000" pitchFamily="50" charset="-128"/>
                <a:ea typeface="Yu Gothic Medium" panose="020B0500000000000000" pitchFamily="50" charset="-128"/>
                <a:cs typeface="メイリオ"/>
              </a:rPr>
              <a:t>一度に登録できる予定は最大</a:t>
            </a:r>
            <a:r>
              <a:rPr lang="en-US" altLang="ja-JP" sz="1200" i="0" dirty="0">
                <a:solidFill>
                  <a:schemeClr val="accent6"/>
                </a:solidFill>
                <a:latin typeface="Yu Gothic Medium" panose="020B0500000000000000" pitchFamily="50" charset="-128"/>
                <a:ea typeface="Yu Gothic Medium" panose="020B0500000000000000" pitchFamily="50" charset="-128"/>
                <a:cs typeface="メイリオ"/>
              </a:rPr>
              <a:t>20</a:t>
            </a:r>
            <a:r>
              <a:rPr lang="ja-JP" altLang="en-US" sz="1200" i="0" dirty="0">
                <a:solidFill>
                  <a:schemeClr val="accent6"/>
                </a:solidFill>
                <a:latin typeface="Yu Gothic Medium" panose="020B0500000000000000" pitchFamily="50" charset="-128"/>
                <a:ea typeface="Yu Gothic Medium" panose="020B0500000000000000" pitchFamily="50" charset="-128"/>
                <a:cs typeface="メイリオ"/>
              </a:rPr>
              <a:t>件になります。</a:t>
            </a:r>
          </a:p>
        </p:txBody>
      </p:sp>
      <p:sp>
        <p:nvSpPr>
          <p:cNvPr id="4" name="テキスト ボックス 9">
            <a:extLst>
              <a:ext uri="{FF2B5EF4-FFF2-40B4-BE49-F238E27FC236}">
                <a16:creationId xmlns:a16="http://schemas.microsoft.com/office/drawing/2014/main" id="{267074C2-B868-FF73-3545-86D3B4F70BB7}"/>
              </a:ext>
            </a:extLst>
          </p:cNvPr>
          <p:cNvSpPr txBox="1"/>
          <p:nvPr/>
        </p:nvSpPr>
        <p:spPr>
          <a:xfrm>
            <a:off x="753031" y="5961061"/>
            <a:ext cx="9283857" cy="461665"/>
          </a:xfrm>
          <a:prstGeom prst="rect">
            <a:avLst/>
          </a:prstGeom>
          <a:noFill/>
        </p:spPr>
        <p:txBody>
          <a:bodyPr wrap="square" lIns="91440" tIns="45720" rIns="91440" bIns="45720" anchor="t">
            <a:spAutoFit/>
          </a:bodyPr>
          <a:lstStyle>
            <a:defPPr>
              <a:defRPr lang="ja-JP"/>
            </a:defPPr>
            <a:lvl1pPr marL="0" algn="l" defTabSz="478940" rtl="0" eaLnBrk="1" latinLnBrk="0" hangingPunct="1">
              <a:defRPr kumimoji="1" sz="1900" kern="1200">
                <a:solidFill>
                  <a:schemeClr val="tx1"/>
                </a:solidFill>
                <a:latin typeface="+mn-lt"/>
                <a:ea typeface="+mn-ea"/>
                <a:cs typeface="+mn-cs"/>
              </a:defRPr>
            </a:lvl1pPr>
            <a:lvl2pPr marL="478940" algn="l" defTabSz="478940" rtl="0" eaLnBrk="1" latinLnBrk="0" hangingPunct="1">
              <a:defRPr kumimoji="1" sz="1900" kern="1200">
                <a:solidFill>
                  <a:schemeClr val="tx1"/>
                </a:solidFill>
                <a:latin typeface="+mn-lt"/>
                <a:ea typeface="+mn-ea"/>
                <a:cs typeface="+mn-cs"/>
              </a:defRPr>
            </a:lvl2pPr>
            <a:lvl3pPr marL="957879" algn="l" defTabSz="478940" rtl="0" eaLnBrk="1" latinLnBrk="0" hangingPunct="1">
              <a:defRPr kumimoji="1" sz="1900" kern="1200">
                <a:solidFill>
                  <a:schemeClr val="tx1"/>
                </a:solidFill>
                <a:latin typeface="+mn-lt"/>
                <a:ea typeface="+mn-ea"/>
                <a:cs typeface="+mn-cs"/>
              </a:defRPr>
            </a:lvl3pPr>
            <a:lvl4pPr marL="1436819" algn="l" defTabSz="478940" rtl="0" eaLnBrk="1" latinLnBrk="0" hangingPunct="1">
              <a:defRPr kumimoji="1" sz="1900" kern="1200">
                <a:solidFill>
                  <a:schemeClr val="tx1"/>
                </a:solidFill>
                <a:latin typeface="+mn-lt"/>
                <a:ea typeface="+mn-ea"/>
                <a:cs typeface="+mn-cs"/>
              </a:defRPr>
            </a:lvl4pPr>
            <a:lvl5pPr marL="1915758" algn="l" defTabSz="478940" rtl="0" eaLnBrk="1" latinLnBrk="0" hangingPunct="1">
              <a:defRPr kumimoji="1" sz="1900" kern="1200">
                <a:solidFill>
                  <a:schemeClr val="tx1"/>
                </a:solidFill>
                <a:latin typeface="+mn-lt"/>
                <a:ea typeface="+mn-ea"/>
                <a:cs typeface="+mn-cs"/>
              </a:defRPr>
            </a:lvl5pPr>
            <a:lvl6pPr marL="2394698" algn="l" defTabSz="478940" rtl="0" eaLnBrk="1" latinLnBrk="0" hangingPunct="1">
              <a:defRPr kumimoji="1" sz="1900" kern="1200">
                <a:solidFill>
                  <a:schemeClr val="tx1"/>
                </a:solidFill>
                <a:latin typeface="+mn-lt"/>
                <a:ea typeface="+mn-ea"/>
                <a:cs typeface="+mn-cs"/>
              </a:defRPr>
            </a:lvl6pPr>
            <a:lvl7pPr marL="2873637" algn="l" defTabSz="478940" rtl="0" eaLnBrk="1" latinLnBrk="0" hangingPunct="1">
              <a:defRPr kumimoji="1" sz="1900" kern="1200">
                <a:solidFill>
                  <a:schemeClr val="tx1"/>
                </a:solidFill>
                <a:latin typeface="+mn-lt"/>
                <a:ea typeface="+mn-ea"/>
                <a:cs typeface="+mn-cs"/>
              </a:defRPr>
            </a:lvl7pPr>
            <a:lvl8pPr marL="3352576" algn="l" defTabSz="478940" rtl="0" eaLnBrk="1" latinLnBrk="0" hangingPunct="1">
              <a:defRPr kumimoji="1" sz="1900" kern="1200">
                <a:solidFill>
                  <a:schemeClr val="tx1"/>
                </a:solidFill>
                <a:latin typeface="+mn-lt"/>
                <a:ea typeface="+mn-ea"/>
                <a:cs typeface="+mn-cs"/>
              </a:defRPr>
            </a:lvl8pPr>
            <a:lvl9pPr marL="3831516" algn="l" defTabSz="478940" rtl="0" eaLnBrk="1" latinLnBrk="0" hangingPunct="1">
              <a:defRPr kumimoji="1" sz="1900" kern="1200">
                <a:solidFill>
                  <a:schemeClr val="tx1"/>
                </a:solidFill>
                <a:latin typeface="+mn-lt"/>
                <a:ea typeface="+mn-ea"/>
                <a:cs typeface="+mn-cs"/>
              </a:defRPr>
            </a:lvl9pPr>
          </a:lstStyle>
          <a:p>
            <a:pPr>
              <a:defRPr/>
            </a:pPr>
            <a:r>
              <a:rPr lang="en-US" altLang="ja-JP" sz="1200" i="0" dirty="0">
                <a:solidFill>
                  <a:srgbClr val="333333"/>
                </a:solidFill>
                <a:latin typeface="Yu Gothic Medium"/>
                <a:ea typeface="Yu Gothic Medium"/>
                <a:cs typeface="メイリオ"/>
              </a:rPr>
              <a:t>※</a:t>
            </a:r>
            <a:r>
              <a:rPr lang="ja-JP" altLang="en-US" sz="1200" i="0">
                <a:solidFill>
                  <a:srgbClr val="333333"/>
                </a:solidFill>
                <a:latin typeface="Yu Gothic Medium"/>
                <a:ea typeface="Yu Gothic Medium"/>
                <a:cs typeface="メイリオ"/>
              </a:rPr>
              <a:t>予定複製プラグインを利用することで「</a:t>
            </a:r>
            <a:r>
              <a:rPr lang="en-US" altLang="ja-JP" sz="1200" i="0" dirty="0" err="1">
                <a:solidFill>
                  <a:srgbClr val="333333"/>
                </a:solidFill>
                <a:latin typeface="Yu Gothic Medium"/>
                <a:ea typeface="Yu Gothic Medium"/>
                <a:cs typeface="メイリオ"/>
              </a:rPr>
              <a:t>Garoon</a:t>
            </a:r>
            <a:r>
              <a:rPr lang="ja-JP" altLang="en-US" sz="1200" i="0">
                <a:solidFill>
                  <a:srgbClr val="333333"/>
                </a:solidFill>
                <a:latin typeface="Yu Gothic Medium"/>
                <a:ea typeface="Yu Gothic Medium"/>
                <a:cs typeface="メイリオ"/>
              </a:rPr>
              <a:t>」でも「予定の詳細」画面から予定を複製し、複数⽇に⼀括で登録できます。</a:t>
            </a:r>
            <a:endParaRPr lang="en-US" altLang="ja-JP" sz="1200" i="0">
              <a:solidFill>
                <a:srgbClr val="333333"/>
              </a:solidFill>
              <a:latin typeface="Yu Gothic Medium"/>
              <a:ea typeface="Yu Gothic Medium"/>
              <a:cs typeface="メイリオ"/>
            </a:endParaRPr>
          </a:p>
          <a:p>
            <a:pPr>
              <a:defRPr/>
            </a:pPr>
            <a:r>
              <a:rPr lang="ja-JP" altLang="en-US" sz="1200" i="0">
                <a:solidFill>
                  <a:srgbClr val="333333"/>
                </a:solidFill>
                <a:latin typeface="Yu Gothic Medium"/>
                <a:ea typeface="Yu Gothic Medium"/>
                <a:cs typeface="メイリオ"/>
              </a:rPr>
              <a:t>　詳細はこちらをご覧ください。</a:t>
            </a:r>
            <a:r>
              <a:rPr lang="en-US" altLang="ja-JP" sz="1200" i="0" dirty="0">
                <a:solidFill>
                  <a:srgbClr val="333333"/>
                </a:solidFill>
                <a:latin typeface="Yu Gothic Medium"/>
                <a:ea typeface="Yu Gothic Medium"/>
                <a:cs typeface="メイリオ"/>
                <a:hlinkClick r:id="rId3"/>
              </a:rPr>
              <a:t>https://garoon.cybozu.co.jp/mtcontents/expand/plugin/plugin_copy-appointments.html</a:t>
            </a:r>
            <a:endParaRPr lang="en-US" altLang="ja-JP" sz="1200" i="0" dirty="0">
              <a:solidFill>
                <a:srgbClr val="333333"/>
              </a:solidFill>
              <a:latin typeface="Yu Gothic Medium" panose="020B0500000000000000" pitchFamily="50" charset="-128"/>
              <a:ea typeface="Yu Gothic Medium" panose="020B0500000000000000" pitchFamily="50" charset="-128"/>
              <a:cs typeface="メイリオ"/>
              <a:hlinkClick r:id="rId3"/>
            </a:endParaRPr>
          </a:p>
        </p:txBody>
      </p:sp>
    </p:spTree>
    <p:extLst>
      <p:ext uri="{BB962C8B-B14F-4D97-AF65-F5344CB8AC3E}">
        <p14:creationId xmlns:p14="http://schemas.microsoft.com/office/powerpoint/2010/main" val="1689888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3323" y="1827706"/>
            <a:ext cx="6087184" cy="4060825"/>
          </a:xfrm>
          <a:prstGeom prst="rect">
            <a:avLst/>
          </a:prstGeom>
          <a:ln>
            <a:solidFill>
              <a:schemeClr val="bg1">
                <a:lumMod val="75000"/>
              </a:schemeClr>
            </a:solidFill>
          </a:ln>
        </p:spPr>
      </p:pic>
      <p:sp>
        <p:nvSpPr>
          <p:cNvPr id="49155" name="Rectangle 2"/>
          <p:cNvSpPr>
            <a:spLocks noGrp="1" noChangeArrowheads="1"/>
          </p:cNvSpPr>
          <p:nvPr>
            <p:ph type="title"/>
          </p:nvPr>
        </p:nvSpPr>
        <p:spPr/>
        <p:txBody>
          <a:bodyPr/>
          <a:lstStyle/>
          <a:p>
            <a:r>
              <a:rPr lang="ja-JP" altLang="en-US" dirty="0">
                <a:latin typeface="Yu Gothic Medium" panose="020B0500000000000000" pitchFamily="50" charset="-128"/>
                <a:ea typeface="Yu Gothic Medium" panose="020B0500000000000000" pitchFamily="50" charset="-128"/>
              </a:rPr>
              <a:t>「サイボウズ</a:t>
            </a:r>
            <a:r>
              <a:rPr lang="en-US" altLang="ja-JP" dirty="0">
                <a:latin typeface="Yu Gothic Medium" panose="020B0500000000000000" pitchFamily="50" charset="-128"/>
                <a:ea typeface="Yu Gothic Medium" panose="020B0500000000000000" pitchFamily="50" charset="-128"/>
              </a:rPr>
              <a:t> Office</a:t>
            </a:r>
            <a:r>
              <a:rPr lang="ja-JP" altLang="en-US" dirty="0">
                <a:latin typeface="Yu Gothic Medium" panose="020B0500000000000000" pitchFamily="50" charset="-128"/>
                <a:ea typeface="Yu Gothic Medium" panose="020B0500000000000000" pitchFamily="50" charset="-128"/>
              </a:rPr>
              <a:t>」にしかない機能</a:t>
            </a:r>
          </a:p>
        </p:txBody>
      </p:sp>
      <p:sp>
        <p:nvSpPr>
          <p:cNvPr id="49156" name="コンテンツ プレースホルダー 2"/>
          <p:cNvSpPr>
            <a:spLocks noGrp="1"/>
          </p:cNvSpPr>
          <p:nvPr>
            <p:ph idx="12"/>
          </p:nvPr>
        </p:nvSpPr>
        <p:spPr>
          <a:xfrm>
            <a:off x="360000" y="896939"/>
            <a:ext cx="8663175" cy="998537"/>
          </a:xfrm>
        </p:spPr>
        <p:txBody>
          <a:bodyPr/>
          <a:lstStyle/>
          <a:p>
            <a:r>
              <a:rPr lang="ja-JP" altLang="en-US" dirty="0">
                <a:latin typeface="Yu Gothic Medium" panose="020B0500000000000000" pitchFamily="50" charset="-128"/>
                <a:ea typeface="Yu Gothic Medium" panose="020B0500000000000000" pitchFamily="50" charset="-128"/>
              </a:rPr>
              <a:t>アンケート機能</a:t>
            </a:r>
            <a:endParaRPr lang="en-US" altLang="ja-JP" dirty="0">
              <a:latin typeface="Yu Gothic Medium" panose="020B0500000000000000" pitchFamily="50" charset="-128"/>
              <a:ea typeface="Yu Gothic Medium" panose="020B0500000000000000" pitchFamily="50" charset="-128"/>
            </a:endParaRPr>
          </a:p>
          <a:p>
            <a:pPr marL="361950" lvl="1" indent="0" eaLnBrk="1" hangingPunct="1">
              <a:lnSpc>
                <a:spcPct val="110000"/>
              </a:lnSpc>
              <a:buNone/>
            </a:pPr>
            <a:r>
              <a:rPr lang="ja-JP" altLang="en-US" sz="1600" dirty="0">
                <a:latin typeface="Yu Gothic Medium" panose="020B0500000000000000" pitchFamily="50" charset="-128"/>
                <a:ea typeface="Yu Gothic Medium" panose="020B0500000000000000" pitchFamily="50" charset="-128"/>
              </a:rPr>
              <a:t>スケジュールやメッセージ、掲示板にアンケートを設置することができます。</a:t>
            </a:r>
            <a:endParaRPr lang="ja-JP" altLang="en-US" dirty="0">
              <a:latin typeface="Yu Gothic Medium" panose="020B0500000000000000" pitchFamily="50" charset="-128"/>
              <a:ea typeface="Yu Gothic Medium" panose="020B0500000000000000" pitchFamily="50" charset="-128"/>
            </a:endParaRPr>
          </a:p>
        </p:txBody>
      </p:sp>
      <p:sp>
        <p:nvSpPr>
          <p:cNvPr id="12" name="角丸四角形 11"/>
          <p:cNvSpPr/>
          <p:nvPr/>
        </p:nvSpPr>
        <p:spPr bwMode="auto">
          <a:xfrm>
            <a:off x="6752681" y="3712482"/>
            <a:ext cx="2671762" cy="919163"/>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chemeClr val="tx1"/>
                </a:solidFill>
                <a:latin typeface="Yu Gothic Medium" panose="020B0500000000000000" pitchFamily="50" charset="-128"/>
                <a:ea typeface="Yu Gothic Medium" panose="020B0500000000000000" pitchFamily="50" charset="-128"/>
                <a:cs typeface="メイリオ"/>
              </a:rPr>
              <a:t>クリックだけで簡単に投票できます。</a:t>
            </a:r>
          </a:p>
        </p:txBody>
      </p:sp>
      <p:cxnSp>
        <p:nvCxnSpPr>
          <p:cNvPr id="13" name="直線コネクタ 12">
            <a:extLst>
              <a:ext uri="{C183D7F6-B498-43B3-948B-1728B52AA6E4}">
                <adec:decorative xmlns:adec="http://schemas.microsoft.com/office/drawing/2017/decorative" val="1"/>
              </a:ext>
            </a:extLst>
          </p:cNvPr>
          <p:cNvCxnSpPr>
            <a:stCxn id="12" idx="1"/>
          </p:cNvCxnSpPr>
          <p:nvPr/>
        </p:nvCxnSpPr>
        <p:spPr bwMode="auto">
          <a:xfrm flipH="1">
            <a:off x="6225631" y="4171269"/>
            <a:ext cx="527050" cy="387350"/>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49160"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28</a:t>
            </a:fld>
            <a:endParaRPr lang="en-US" altLang="ja-JP" dirty="0"/>
          </a:p>
        </p:txBody>
      </p:sp>
      <p:sp>
        <p:nvSpPr>
          <p:cNvPr id="11" name="テキスト ボックス 9">
            <a:extLst>
              <a:ext uri="{FF2B5EF4-FFF2-40B4-BE49-F238E27FC236}">
                <a16:creationId xmlns:a16="http://schemas.microsoft.com/office/drawing/2014/main" id="{6FACDF10-4668-4F92-8FCF-342B61818E85}"/>
              </a:ext>
            </a:extLst>
          </p:cNvPr>
          <p:cNvSpPr txBox="1"/>
          <p:nvPr/>
        </p:nvSpPr>
        <p:spPr>
          <a:xfrm>
            <a:off x="854926" y="5968681"/>
            <a:ext cx="9283857" cy="461665"/>
          </a:xfrm>
          <a:prstGeom prst="rect">
            <a:avLst/>
          </a:prstGeom>
          <a:noFill/>
        </p:spPr>
        <p:txBody>
          <a:bodyPr wrap="square" lIns="91440" tIns="45720" rIns="91440" bIns="45720" anchor="t">
            <a:spAutoFit/>
          </a:bodyPr>
          <a:lstStyle>
            <a:defPPr>
              <a:defRPr lang="ja-JP"/>
            </a:defPPr>
            <a:lvl1pPr marL="0" algn="l" defTabSz="478940" rtl="0" eaLnBrk="1" latinLnBrk="0" hangingPunct="1">
              <a:defRPr kumimoji="1" sz="1900" kern="1200">
                <a:solidFill>
                  <a:schemeClr val="tx1"/>
                </a:solidFill>
                <a:latin typeface="+mn-lt"/>
                <a:ea typeface="+mn-ea"/>
                <a:cs typeface="+mn-cs"/>
              </a:defRPr>
            </a:lvl1pPr>
            <a:lvl2pPr marL="478940" algn="l" defTabSz="478940" rtl="0" eaLnBrk="1" latinLnBrk="0" hangingPunct="1">
              <a:defRPr kumimoji="1" sz="1900" kern="1200">
                <a:solidFill>
                  <a:schemeClr val="tx1"/>
                </a:solidFill>
                <a:latin typeface="+mn-lt"/>
                <a:ea typeface="+mn-ea"/>
                <a:cs typeface="+mn-cs"/>
              </a:defRPr>
            </a:lvl2pPr>
            <a:lvl3pPr marL="957879" algn="l" defTabSz="478940" rtl="0" eaLnBrk="1" latinLnBrk="0" hangingPunct="1">
              <a:defRPr kumimoji="1" sz="1900" kern="1200">
                <a:solidFill>
                  <a:schemeClr val="tx1"/>
                </a:solidFill>
                <a:latin typeface="+mn-lt"/>
                <a:ea typeface="+mn-ea"/>
                <a:cs typeface="+mn-cs"/>
              </a:defRPr>
            </a:lvl3pPr>
            <a:lvl4pPr marL="1436819" algn="l" defTabSz="478940" rtl="0" eaLnBrk="1" latinLnBrk="0" hangingPunct="1">
              <a:defRPr kumimoji="1" sz="1900" kern="1200">
                <a:solidFill>
                  <a:schemeClr val="tx1"/>
                </a:solidFill>
                <a:latin typeface="+mn-lt"/>
                <a:ea typeface="+mn-ea"/>
                <a:cs typeface="+mn-cs"/>
              </a:defRPr>
            </a:lvl4pPr>
            <a:lvl5pPr marL="1915758" algn="l" defTabSz="478940" rtl="0" eaLnBrk="1" latinLnBrk="0" hangingPunct="1">
              <a:defRPr kumimoji="1" sz="1900" kern="1200">
                <a:solidFill>
                  <a:schemeClr val="tx1"/>
                </a:solidFill>
                <a:latin typeface="+mn-lt"/>
                <a:ea typeface="+mn-ea"/>
                <a:cs typeface="+mn-cs"/>
              </a:defRPr>
            </a:lvl5pPr>
            <a:lvl6pPr marL="2394698" algn="l" defTabSz="478940" rtl="0" eaLnBrk="1" latinLnBrk="0" hangingPunct="1">
              <a:defRPr kumimoji="1" sz="1900" kern="1200">
                <a:solidFill>
                  <a:schemeClr val="tx1"/>
                </a:solidFill>
                <a:latin typeface="+mn-lt"/>
                <a:ea typeface="+mn-ea"/>
                <a:cs typeface="+mn-cs"/>
              </a:defRPr>
            </a:lvl6pPr>
            <a:lvl7pPr marL="2873637" algn="l" defTabSz="478940" rtl="0" eaLnBrk="1" latinLnBrk="0" hangingPunct="1">
              <a:defRPr kumimoji="1" sz="1900" kern="1200">
                <a:solidFill>
                  <a:schemeClr val="tx1"/>
                </a:solidFill>
                <a:latin typeface="+mn-lt"/>
                <a:ea typeface="+mn-ea"/>
                <a:cs typeface="+mn-cs"/>
              </a:defRPr>
            </a:lvl7pPr>
            <a:lvl8pPr marL="3352576" algn="l" defTabSz="478940" rtl="0" eaLnBrk="1" latinLnBrk="0" hangingPunct="1">
              <a:defRPr kumimoji="1" sz="1900" kern="1200">
                <a:solidFill>
                  <a:schemeClr val="tx1"/>
                </a:solidFill>
                <a:latin typeface="+mn-lt"/>
                <a:ea typeface="+mn-ea"/>
                <a:cs typeface="+mn-cs"/>
              </a:defRPr>
            </a:lvl8pPr>
            <a:lvl9pPr marL="3831516" algn="l" defTabSz="478940" rtl="0" eaLnBrk="1" latinLnBrk="0" hangingPunct="1">
              <a:defRPr kumimoji="1" sz="1900" kern="1200">
                <a:solidFill>
                  <a:schemeClr val="tx1"/>
                </a:solidFill>
                <a:latin typeface="+mn-lt"/>
                <a:ea typeface="+mn-ea"/>
                <a:cs typeface="+mn-cs"/>
              </a:defRPr>
            </a:lvl9pPr>
          </a:lstStyle>
          <a:p>
            <a:pPr marL="171450" indent="-171450">
              <a:buFont typeface="メイリオ" pitchFamily="50" charset="-128"/>
              <a:buChar char="※"/>
              <a:defRPr/>
            </a:pPr>
            <a:r>
              <a:rPr lang="ja-JP" altLang="en-US" sz="1200" i="0">
                <a:solidFill>
                  <a:srgbClr val="333333"/>
                </a:solidFill>
                <a:latin typeface="Yu Gothic Medium"/>
                <a:ea typeface="Yu Gothic Medium"/>
                <a:cs typeface="メイリオ"/>
              </a:rPr>
              <a:t>アンケートプラグインを追加することで、「</a:t>
            </a:r>
            <a:r>
              <a:rPr lang="en-US" altLang="ja-JP" sz="1200" i="0" dirty="0" err="1">
                <a:solidFill>
                  <a:srgbClr val="333333"/>
                </a:solidFill>
                <a:latin typeface="Yu Gothic Medium"/>
                <a:ea typeface="Yu Gothic Medium"/>
                <a:cs typeface="メイリオ"/>
              </a:rPr>
              <a:t>Garoon</a:t>
            </a:r>
            <a:r>
              <a:rPr lang="ja-JP" altLang="en-US" sz="1200" i="0">
                <a:solidFill>
                  <a:srgbClr val="333333"/>
                </a:solidFill>
                <a:latin typeface="Yu Gothic Medium"/>
                <a:ea typeface="Yu Gothic Medium"/>
                <a:cs typeface="メイリオ"/>
              </a:rPr>
              <a:t>」のスケジュールでもアンケートを設置できます。</a:t>
            </a:r>
            <a:endParaRPr lang="en-US" altLang="ja-JP" sz="1200" i="0">
              <a:solidFill>
                <a:srgbClr val="333333"/>
              </a:solidFill>
              <a:latin typeface="Yu Gothic Medium"/>
              <a:ea typeface="Yu Gothic Medium"/>
              <a:cs typeface="メイリオ"/>
            </a:endParaRPr>
          </a:p>
          <a:p>
            <a:pPr>
              <a:defRPr/>
            </a:pPr>
            <a:r>
              <a:rPr lang="ja-JP" altLang="en-US" sz="1200" i="0" dirty="0">
                <a:solidFill>
                  <a:srgbClr val="333333"/>
                </a:solidFill>
                <a:latin typeface="Yu Gothic Medium" panose="020B0500000000000000" pitchFamily="50" charset="-128"/>
                <a:ea typeface="Yu Gothic Medium" panose="020B0500000000000000" pitchFamily="50" charset="-128"/>
                <a:cs typeface="メイリオ"/>
              </a:rPr>
              <a:t>　詳細はこちら　</a:t>
            </a:r>
            <a:r>
              <a:rPr lang="en-US" altLang="ja-JP" sz="1200" i="0" dirty="0">
                <a:solidFill>
                  <a:srgbClr val="333333"/>
                </a:solidFill>
                <a:latin typeface="Yu Gothic Medium" panose="020B0500000000000000" pitchFamily="50" charset="-128"/>
                <a:ea typeface="Yu Gothic Medium" panose="020B0500000000000000" pitchFamily="50" charset="-128"/>
                <a:cs typeface="メイリオ"/>
              </a:rPr>
              <a:t> </a:t>
            </a:r>
            <a:r>
              <a:rPr lang="en-US" altLang="ja-JP" sz="1200" i="0" dirty="0">
                <a:solidFill>
                  <a:srgbClr val="333333"/>
                </a:solidFill>
                <a:latin typeface="Yu Gothic Medium" panose="020B0500000000000000" pitchFamily="50" charset="-128"/>
                <a:ea typeface="Yu Gothic Medium" panose="020B0500000000000000" pitchFamily="50" charset="-128"/>
                <a:cs typeface="メイリオ"/>
                <a:hlinkClick r:id="rId3">
                  <a:extLst>
                    <a:ext uri="{A12FA001-AC4F-418D-AE19-62706E023703}">
                      <ahyp:hlinkClr xmlns:ahyp="http://schemas.microsoft.com/office/drawing/2018/hyperlinkcolor" val="tx"/>
                    </a:ext>
                  </a:extLst>
                </a:hlinkClick>
              </a:rPr>
              <a:t>https://garoon.cybozu.co.jp/mtcontents/expand/plugin/plugin_questionnaire.html</a:t>
            </a:r>
            <a:endParaRPr lang="ja-JP" altLang="en-US" sz="1200" i="0" dirty="0">
              <a:solidFill>
                <a:srgbClr val="333333"/>
              </a:solidFill>
              <a:latin typeface="Yu Gothic Medium" panose="020B0500000000000000" pitchFamily="50" charset="-128"/>
              <a:ea typeface="Yu Gothic Medium" panose="020B0500000000000000" pitchFamily="50" charset="-128"/>
              <a:cs typeface="メイリオ"/>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22913" y="1416051"/>
            <a:ext cx="4889500" cy="4035425"/>
          </a:xfrm>
          <a:prstGeom prst="rect">
            <a:avLst/>
          </a:prstGeom>
          <a:ln>
            <a:solidFill>
              <a:schemeClr val="bg1">
                <a:lumMod val="75000"/>
              </a:schemeClr>
            </a:solidFill>
          </a:ln>
        </p:spPr>
      </p:pic>
      <p:sp>
        <p:nvSpPr>
          <p:cNvPr id="50179" name="タイトル 1"/>
          <p:cNvSpPr>
            <a:spLocks noGrp="1"/>
          </p:cNvSpPr>
          <p:nvPr>
            <p:ph type="title"/>
          </p:nvPr>
        </p:nvSpPr>
        <p:spPr/>
        <p:txBody>
          <a:bodyPr/>
          <a:lstStyle/>
          <a:p>
            <a:pPr eaLnBrk="1" hangingPunct="1"/>
            <a:r>
              <a:rPr lang="ja-JP" altLang="en-US" dirty="0">
                <a:latin typeface="Yu Gothic Medium" panose="020B0500000000000000" pitchFamily="50" charset="-128"/>
                <a:ea typeface="Yu Gothic Medium" panose="020B0500000000000000" pitchFamily="50" charset="-128"/>
              </a:rPr>
              <a:t>「サイボウズ</a:t>
            </a:r>
            <a:r>
              <a:rPr lang="en-US" altLang="ja-JP" dirty="0">
                <a:latin typeface="Yu Gothic Medium" panose="020B0500000000000000" pitchFamily="50" charset="-128"/>
                <a:ea typeface="Yu Gothic Medium" panose="020B0500000000000000" pitchFamily="50" charset="-128"/>
              </a:rPr>
              <a:t> Office</a:t>
            </a:r>
            <a:r>
              <a:rPr lang="ja-JP" altLang="en-US" dirty="0">
                <a:latin typeface="Yu Gothic Medium" panose="020B0500000000000000" pitchFamily="50" charset="-128"/>
                <a:ea typeface="Yu Gothic Medium" panose="020B0500000000000000" pitchFamily="50" charset="-128"/>
              </a:rPr>
              <a:t>」にしかない機能</a:t>
            </a:r>
          </a:p>
        </p:txBody>
      </p:sp>
      <p:sp>
        <p:nvSpPr>
          <p:cNvPr id="50180" name="コンテンツ プレースホルダー 2"/>
          <p:cNvSpPr>
            <a:spLocks noGrp="1"/>
          </p:cNvSpPr>
          <p:nvPr>
            <p:ph idx="12"/>
          </p:nvPr>
        </p:nvSpPr>
        <p:spPr>
          <a:xfrm>
            <a:off x="409117" y="897467"/>
            <a:ext cx="5035242" cy="5571066"/>
          </a:xfrm>
        </p:spPr>
        <p:txBody>
          <a:bodyPr/>
          <a:lstStyle/>
          <a:p>
            <a:pPr eaLnBrk="1" hangingPunct="1">
              <a:lnSpc>
                <a:spcPct val="110000"/>
              </a:lnSpc>
            </a:pPr>
            <a:r>
              <a:rPr lang="ja-JP" altLang="en-US" dirty="0">
                <a:latin typeface="Yu Gothic Medium" panose="020B0500000000000000" pitchFamily="50" charset="-128"/>
                <a:ea typeface="Yu Gothic Medium" panose="020B0500000000000000" pitchFamily="50" charset="-128"/>
              </a:rPr>
              <a:t>プロジェクト管理</a:t>
            </a:r>
          </a:p>
          <a:p>
            <a:pPr marL="361950" lvl="1" indent="0" eaLnBrk="1" hangingPunct="1">
              <a:lnSpc>
                <a:spcPct val="110000"/>
              </a:lnSpc>
              <a:buNone/>
            </a:pPr>
            <a:r>
              <a:rPr lang="ja-JP" altLang="en-US" sz="1600" dirty="0">
                <a:latin typeface="Yu Gothic Medium" panose="020B0500000000000000" pitchFamily="50" charset="-128"/>
                <a:ea typeface="Yu Gothic Medium" panose="020B0500000000000000" pitchFamily="50" charset="-128"/>
              </a:rPr>
              <a:t>プロジェクトの計画予定と現在の状況をひと目で把握できます。</a:t>
            </a:r>
          </a:p>
          <a:p>
            <a:pPr marL="361950" lvl="1" indent="0" eaLnBrk="1" hangingPunct="1">
              <a:lnSpc>
                <a:spcPct val="110000"/>
              </a:lnSpc>
              <a:buNone/>
            </a:pPr>
            <a:r>
              <a:rPr lang="ja-JP" altLang="en-US" sz="1600" dirty="0">
                <a:latin typeface="Yu Gothic Medium" panose="020B0500000000000000" pitchFamily="50" charset="-128"/>
                <a:ea typeface="Yu Gothic Medium" panose="020B0500000000000000" pitchFamily="50" charset="-128"/>
              </a:rPr>
              <a:t>プロジェクトに関する成果物や関連情報が一元管理でき、メンバーの情報交換や関係するファイルの共有が一箇所で行えます。</a:t>
            </a:r>
          </a:p>
          <a:p>
            <a:pPr marL="361950" lvl="1" indent="0" eaLnBrk="1" hangingPunct="1">
              <a:lnSpc>
                <a:spcPct val="110000"/>
              </a:lnSpc>
              <a:buNone/>
            </a:pPr>
            <a:r>
              <a:rPr lang="ja-JP" altLang="en-US" sz="1600" dirty="0">
                <a:latin typeface="Yu Gothic Medium" panose="020B0500000000000000" pitchFamily="50" charset="-128"/>
                <a:ea typeface="Yu Gothic Medium" panose="020B0500000000000000" pitchFamily="50" charset="-128"/>
              </a:rPr>
              <a:t>チャート表示させることで、プロジェクトの進捗状況を視覚的に把握できます。</a:t>
            </a:r>
          </a:p>
          <a:p>
            <a:pPr eaLnBrk="1" hangingPunct="1">
              <a:lnSpc>
                <a:spcPct val="110000"/>
              </a:lnSpc>
            </a:pPr>
            <a:endParaRPr lang="ja-JP" altLang="en-US" sz="1900" dirty="0">
              <a:latin typeface="Yu Gothic Medium" panose="020B0500000000000000" pitchFamily="50" charset="-128"/>
              <a:ea typeface="Yu Gothic Medium" panose="020B0500000000000000" pitchFamily="50" charset="-128"/>
            </a:endParaRPr>
          </a:p>
        </p:txBody>
      </p:sp>
      <p:sp>
        <p:nvSpPr>
          <p:cNvPr id="50186" name="フッター プレースホルダー 1"/>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endParaRPr lang="en-US" altLang="ja-JP" sz="1400"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4"/>
          </p:nvPr>
        </p:nvSpPr>
        <p:spPr/>
        <p:txBody>
          <a:bodyPr/>
          <a:lstStyle/>
          <a:p>
            <a:pPr>
              <a:defRPr/>
            </a:pPr>
            <a:fld id="{A2D490B6-F2E5-4ABE-9B7A-2959531BF27C}" type="slidenum">
              <a:rPr lang="en-US" altLang="ja-JP" smtClean="0"/>
              <a:pPr>
                <a:defRPr/>
              </a:pPr>
              <a:t>29</a:t>
            </a:fld>
            <a:endParaRPr lang="en-US" altLang="ja-JP" dirty="0"/>
          </a:p>
        </p:txBody>
      </p:sp>
      <p:sp>
        <p:nvSpPr>
          <p:cNvPr id="10" name="角丸四角形 9"/>
          <p:cNvSpPr/>
          <p:nvPr/>
        </p:nvSpPr>
        <p:spPr bwMode="auto">
          <a:xfrm>
            <a:off x="2592388" y="4787900"/>
            <a:ext cx="2533650" cy="661988"/>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Yu Gothic Medium" panose="020B0500000000000000" pitchFamily="50" charset="-128"/>
                <a:ea typeface="Yu Gothic Medium" panose="020B0500000000000000" pitchFamily="50" charset="-128"/>
                <a:cs typeface="メイリオ" panose="020B0604030504040204" pitchFamily="50" charset="-128"/>
                <a:sym typeface="Gill Sans Light" charset="0"/>
              </a:rPr>
              <a:t>プロジェクトの今と未来、さらに全体像が一目瞭然。</a:t>
            </a:r>
            <a:endParaRPr lang="en-US" altLang="ja-JP" sz="1400" i="0" dirty="0">
              <a:solidFill>
                <a:srgbClr val="414141"/>
              </a:solidFill>
              <a:latin typeface="Yu Gothic Medium" panose="020B0500000000000000" pitchFamily="50" charset="-128"/>
              <a:ea typeface="Yu Gothic Medium" panose="020B0500000000000000" pitchFamily="50" charset="-128"/>
              <a:cs typeface="メイリオ" panose="020B0604030504040204" pitchFamily="50" charset="-128"/>
              <a:sym typeface="Gill Sans Light" charset="0"/>
            </a:endParaRPr>
          </a:p>
        </p:txBody>
      </p:sp>
      <p:cxnSp>
        <p:nvCxnSpPr>
          <p:cNvPr id="11" name="直線コネクタ 10">
            <a:extLst>
              <a:ext uri="{C183D7F6-B498-43B3-948B-1728B52AA6E4}">
                <adec:decorative xmlns:adec="http://schemas.microsoft.com/office/drawing/2017/decorative" val="1"/>
              </a:ext>
            </a:extLst>
          </p:cNvPr>
          <p:cNvCxnSpPr/>
          <p:nvPr/>
        </p:nvCxnSpPr>
        <p:spPr bwMode="auto">
          <a:xfrm flipV="1">
            <a:off x="5126039" y="4486276"/>
            <a:ext cx="555625" cy="593725"/>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14" name="角丸四角形 13"/>
          <p:cNvSpPr/>
          <p:nvPr/>
        </p:nvSpPr>
        <p:spPr bwMode="auto">
          <a:xfrm>
            <a:off x="7893050" y="5540375"/>
            <a:ext cx="2230438" cy="509588"/>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見やすいチャート表示。</a:t>
            </a:r>
          </a:p>
        </p:txBody>
      </p:sp>
      <p:cxnSp>
        <p:nvCxnSpPr>
          <p:cNvPr id="16" name="直線コネクタ 15">
            <a:extLst>
              <a:ext uri="{C183D7F6-B498-43B3-948B-1728B52AA6E4}">
                <adec:decorative xmlns:adec="http://schemas.microsoft.com/office/drawing/2017/decorative" val="1"/>
              </a:ext>
            </a:extLst>
          </p:cNvPr>
          <p:cNvCxnSpPr/>
          <p:nvPr/>
        </p:nvCxnSpPr>
        <p:spPr bwMode="auto">
          <a:xfrm flipH="1" flipV="1">
            <a:off x="8215314" y="4906963"/>
            <a:ext cx="625475" cy="603250"/>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7BE7C6-BDA0-6547-AE21-9A63746D8718}"/>
              </a:ext>
            </a:extLst>
          </p:cNvPr>
          <p:cNvSpPr>
            <a:spLocks noGrp="1"/>
          </p:cNvSpPr>
          <p:nvPr>
            <p:ph type="title"/>
          </p:nvPr>
        </p:nvSpPr>
        <p:spPr/>
        <p:txBody>
          <a:bodyPr/>
          <a:lstStyle/>
          <a:p>
            <a:r>
              <a:rPr lang="ja-JP" altLang="en-US" dirty="0">
                <a:latin typeface="Yu Gothic Medium" panose="020B0500000000000000" pitchFamily="50" charset="-128"/>
                <a:ea typeface="Yu Gothic Medium" panose="020B0500000000000000" pitchFamily="50" charset="-128"/>
              </a:rPr>
              <a:t>本文書の取り扱いと商標について</a:t>
            </a:r>
            <a:endParaRPr kumimoji="1" lang="ja-JP" altLang="en-US" dirty="0">
              <a:latin typeface="Yu Gothic Medium" panose="020B0500000000000000" pitchFamily="50" charset="-128"/>
              <a:ea typeface="Yu Gothic Medium" panose="020B0500000000000000" pitchFamily="50" charset="-128"/>
            </a:endParaRPr>
          </a:p>
        </p:txBody>
      </p:sp>
      <p:sp>
        <p:nvSpPr>
          <p:cNvPr id="6" name="テキスト プレースホルダー 4">
            <a:extLst>
              <a:ext uri="{FF2B5EF4-FFF2-40B4-BE49-F238E27FC236}">
                <a16:creationId xmlns:a16="http://schemas.microsoft.com/office/drawing/2014/main" id="{D9D110F8-16A5-D442-8B5E-B4E79E166D16}"/>
              </a:ext>
            </a:extLst>
          </p:cNvPr>
          <p:cNvSpPr>
            <a:spLocks noGrp="1"/>
          </p:cNvSpPr>
          <p:nvPr>
            <p:ph idx="12"/>
          </p:nvPr>
        </p:nvSpPr>
        <p:spPr/>
        <p:txBody>
          <a:bodyPr>
            <a:normAutofit fontScale="85000" lnSpcReduction="20000"/>
          </a:bodyPr>
          <a:lstStyle/>
          <a:p>
            <a:pPr eaLnBrk="1" hangingPunct="1">
              <a:defRPr/>
            </a:pPr>
            <a:r>
              <a:rPr lang="ja-JP" altLang="en-US" sz="2600" b="1" dirty="0">
                <a:latin typeface="Yu Gothic Medium" panose="020B0500000000000000" pitchFamily="50" charset="-128"/>
                <a:ea typeface="Yu Gothic Medium" panose="020B0500000000000000" pitchFamily="50" charset="-128"/>
              </a:rPr>
              <a:t>本文書の取り扱いについて</a:t>
            </a:r>
            <a:br>
              <a:rPr lang="en-US" altLang="ja-JP" dirty="0">
                <a:latin typeface="Yu Gothic Medium" panose="020B0500000000000000" pitchFamily="50" charset="-128"/>
                <a:ea typeface="Yu Gothic Medium" panose="020B0500000000000000" pitchFamily="50" charset="-128"/>
              </a:rPr>
            </a:br>
            <a:endParaRPr lang="en-US" altLang="ja-JP" dirty="0">
              <a:latin typeface="Yu Gothic Medium" panose="020B0500000000000000" pitchFamily="50" charset="-128"/>
              <a:ea typeface="Yu Gothic Medium" panose="020B0500000000000000" pitchFamily="50" charset="-128"/>
            </a:endParaRPr>
          </a:p>
          <a:p>
            <a:pPr marL="0" indent="0" eaLnBrk="1" hangingPunct="1">
              <a:spcBef>
                <a:spcPts val="0"/>
              </a:spcBef>
              <a:buNone/>
              <a:defRPr/>
            </a:pPr>
            <a:r>
              <a:rPr lang="ja-JP" altLang="en-US" dirty="0">
                <a:latin typeface="Yu Gothic Medium" panose="020B0500000000000000" pitchFamily="50" charset="-128"/>
                <a:ea typeface="Yu Gothic Medium" panose="020B0500000000000000" pitchFamily="50" charset="-128"/>
              </a:rPr>
              <a:t>この文書内における掲載情報の二次利用においては、ご自身の判断と責任の下に行ってください。</a:t>
            </a:r>
            <a:endParaRPr lang="en-US" altLang="ja-JP" dirty="0">
              <a:latin typeface="Yu Gothic Medium" panose="020B0500000000000000" pitchFamily="50" charset="-128"/>
              <a:ea typeface="Yu Gothic Medium" panose="020B0500000000000000" pitchFamily="50" charset="-128"/>
            </a:endParaRPr>
          </a:p>
          <a:p>
            <a:pPr marL="0" indent="0" eaLnBrk="1" hangingPunct="1">
              <a:spcBef>
                <a:spcPts val="0"/>
              </a:spcBef>
              <a:buNone/>
              <a:defRPr/>
            </a:pPr>
            <a:r>
              <a:rPr lang="ja-JP" altLang="en-US" dirty="0">
                <a:latin typeface="Yu Gothic Medium" panose="020B0500000000000000" pitchFamily="50" charset="-128"/>
                <a:ea typeface="Yu Gothic Medium" panose="020B0500000000000000" pitchFamily="50" charset="-128"/>
              </a:rPr>
              <a:t>サイボウズ株式会社は、それらの情報をご利用になることにより発生したあらゆる商業的損害・損失を含め一切の直接的、間接的、特殊的、付随的または結果的損失、損害について責任を負いません。</a:t>
            </a:r>
            <a:br>
              <a:rPr lang="en-US" altLang="ja-JP" dirty="0">
                <a:latin typeface="Yu Gothic Medium" panose="020B0500000000000000" pitchFamily="50" charset="-128"/>
                <a:ea typeface="Yu Gothic Medium" panose="020B0500000000000000" pitchFamily="50" charset="-128"/>
              </a:rPr>
            </a:br>
            <a:endParaRPr lang="en-US" altLang="ja-JP" dirty="0">
              <a:latin typeface="Yu Gothic Medium" panose="020B0500000000000000" pitchFamily="50" charset="-128"/>
              <a:ea typeface="Yu Gothic Medium" panose="020B0500000000000000" pitchFamily="50" charset="-128"/>
            </a:endParaRPr>
          </a:p>
          <a:p>
            <a:pPr marL="0" indent="0" eaLnBrk="1" hangingPunct="1">
              <a:spcBef>
                <a:spcPts val="0"/>
              </a:spcBef>
              <a:buNone/>
              <a:defRPr/>
            </a:pPr>
            <a:r>
              <a:rPr lang="ja-JP" altLang="en-US" dirty="0">
                <a:latin typeface="Yu Gothic Medium" panose="020B0500000000000000" pitchFamily="50" charset="-128"/>
                <a:ea typeface="Yu Gothic Medium" panose="020B0500000000000000" pitchFamily="50" charset="-128"/>
              </a:rPr>
              <a:t>本文書を一部引用して作成した文書には、次のような当社の著作権表示文を記載してください。</a:t>
            </a:r>
            <a:endParaRPr lang="en-US" altLang="ja-JP" dirty="0">
              <a:latin typeface="Yu Gothic Medium" panose="020B0500000000000000" pitchFamily="50" charset="-128"/>
              <a:ea typeface="Yu Gothic Medium" panose="020B0500000000000000" pitchFamily="50" charset="-128"/>
            </a:endParaRPr>
          </a:p>
          <a:p>
            <a:pPr marL="0" indent="0" eaLnBrk="1" hangingPunct="1">
              <a:spcBef>
                <a:spcPts val="0"/>
              </a:spcBef>
              <a:buNone/>
              <a:defRPr/>
            </a:pPr>
            <a:r>
              <a:rPr lang="ja-JP" altLang="en-US" dirty="0">
                <a:latin typeface="Yu Gothic Medium" panose="020B0500000000000000" pitchFamily="50" charset="-128"/>
                <a:ea typeface="Yu Gothic Medium" panose="020B0500000000000000" pitchFamily="50" charset="-128"/>
              </a:rPr>
              <a:t>「この文書は、サイボウズ株式会社による</a:t>
            </a:r>
            <a:r>
              <a:rPr lang="en-US" altLang="ja-JP" dirty="0">
                <a:latin typeface="Yu Gothic Medium" panose="020B0500000000000000" pitchFamily="50" charset="-128"/>
                <a:ea typeface="Yu Gothic Medium" panose="020B0500000000000000" pitchFamily="50" charset="-128"/>
              </a:rPr>
              <a:t>『</a:t>
            </a:r>
            <a:r>
              <a:rPr lang="ja-JP" altLang="en-US" dirty="0">
                <a:latin typeface="Yu Gothic Medium" panose="020B0500000000000000" pitchFamily="50" charset="-128"/>
                <a:ea typeface="Yu Gothic Medium" panose="020B0500000000000000" pitchFamily="50" charset="-128"/>
              </a:rPr>
              <a:t>クラウド版サイボウズ </a:t>
            </a:r>
            <a:r>
              <a:rPr lang="ja-US" dirty="0">
                <a:latin typeface="Yu Gothic Medium" panose="020B0500000000000000" pitchFamily="50" charset="-128"/>
                <a:ea typeface="Yu Gothic Medium" panose="020B0500000000000000" pitchFamily="50" charset="-128"/>
              </a:rPr>
              <a:t>Office / Garoon </a:t>
            </a:r>
            <a:r>
              <a:rPr lang="ja-JP" altLang="en-US" dirty="0">
                <a:latin typeface="Yu Gothic Medium" panose="020B0500000000000000" pitchFamily="50" charset="-128"/>
                <a:ea typeface="Yu Gothic Medium" panose="020B0500000000000000" pitchFamily="50" charset="-128"/>
              </a:rPr>
              <a:t>比較資料</a:t>
            </a:r>
            <a:r>
              <a:rPr lang="en-US" altLang="ja-JP" dirty="0">
                <a:latin typeface="Yu Gothic Medium" panose="020B0500000000000000" pitchFamily="50" charset="-128"/>
                <a:ea typeface="Yu Gothic Medium" panose="020B0500000000000000" pitchFamily="50" charset="-128"/>
              </a:rPr>
              <a:t>』</a:t>
            </a:r>
            <a:r>
              <a:rPr lang="ja-JP" altLang="en-US" dirty="0">
                <a:latin typeface="Yu Gothic Medium" panose="020B0500000000000000" pitchFamily="50" charset="-128"/>
                <a:ea typeface="Yu Gothic Medium" panose="020B0500000000000000" pitchFamily="50" charset="-128"/>
              </a:rPr>
              <a:t>を一部引用しています。」</a:t>
            </a:r>
            <a:br>
              <a:rPr lang="en-US" altLang="ja-JP" dirty="0">
                <a:latin typeface="Yu Gothic Medium" panose="020B0500000000000000" pitchFamily="50" charset="-128"/>
                <a:ea typeface="Yu Gothic Medium" panose="020B0500000000000000" pitchFamily="50" charset="-128"/>
              </a:rPr>
            </a:br>
            <a:endParaRPr lang="ja-JP" altLang="en-US" dirty="0">
              <a:latin typeface="Yu Gothic Medium" panose="020B0500000000000000" pitchFamily="50" charset="-128"/>
              <a:ea typeface="Yu Gothic Medium" panose="020B0500000000000000" pitchFamily="50" charset="-128"/>
            </a:endParaRPr>
          </a:p>
          <a:p>
            <a:pPr marL="0" indent="0" eaLnBrk="1" hangingPunct="1">
              <a:spcBef>
                <a:spcPts val="0"/>
              </a:spcBef>
              <a:buNone/>
              <a:defRPr/>
            </a:pPr>
            <a:r>
              <a:rPr lang="ja-JP" altLang="en-US" dirty="0">
                <a:latin typeface="Yu Gothic Medium" panose="020B0500000000000000" pitchFamily="50" charset="-128"/>
                <a:ea typeface="Yu Gothic Medium" panose="020B0500000000000000" pitchFamily="50" charset="-128"/>
              </a:rPr>
              <a:t>また、本ファイルに編集を加えて二次利用する場合には、次のように修正箇所と修正者を明記してください。</a:t>
            </a:r>
            <a:endParaRPr lang="en-US" altLang="ja-JP" dirty="0">
              <a:latin typeface="Yu Gothic Medium" panose="020B0500000000000000" pitchFamily="50" charset="-128"/>
              <a:ea typeface="Yu Gothic Medium" panose="020B0500000000000000" pitchFamily="50" charset="-128"/>
            </a:endParaRPr>
          </a:p>
          <a:p>
            <a:pPr marL="0" indent="0" eaLnBrk="1" hangingPunct="1">
              <a:spcBef>
                <a:spcPts val="0"/>
              </a:spcBef>
              <a:buNone/>
              <a:defRPr/>
            </a:pPr>
            <a:r>
              <a:rPr lang="ja-JP" altLang="en-US" dirty="0">
                <a:latin typeface="Yu Gothic Medium" panose="020B0500000000000000" pitchFamily="50" charset="-128"/>
                <a:ea typeface="Yu Gothic Medium" panose="020B0500000000000000" pitchFamily="50" charset="-128"/>
              </a:rPr>
              <a:t>「本ファイルの（修正箇所）は、（修正者）が編集しました。」 </a:t>
            </a:r>
            <a:endParaRPr lang="en-US" altLang="ja-JP" dirty="0">
              <a:latin typeface="Yu Gothic Medium" panose="020B0500000000000000" pitchFamily="50" charset="-128"/>
              <a:ea typeface="Yu Gothic Medium" panose="020B0500000000000000" pitchFamily="50" charset="-128"/>
            </a:endParaRPr>
          </a:p>
          <a:p>
            <a:pPr marL="0" indent="0" eaLnBrk="1" hangingPunct="1">
              <a:spcBef>
                <a:spcPts val="0"/>
              </a:spcBef>
              <a:buNone/>
              <a:defRPr/>
            </a:pPr>
            <a:endParaRPr lang="en-US" altLang="ja-JP" dirty="0">
              <a:latin typeface="Yu Gothic Medium" panose="020B0500000000000000" pitchFamily="50" charset="-128"/>
              <a:ea typeface="Yu Gothic Medium" panose="020B0500000000000000" pitchFamily="50" charset="-128"/>
            </a:endParaRPr>
          </a:p>
          <a:p>
            <a:pPr eaLnBrk="1" hangingPunct="1">
              <a:defRPr/>
            </a:pPr>
            <a:r>
              <a:rPr lang="ja-JP" altLang="en-US" sz="2600" b="1" dirty="0">
                <a:latin typeface="Yu Gothic Medium" panose="020B0500000000000000" pitchFamily="50" charset="-128"/>
                <a:ea typeface="Yu Gothic Medium" panose="020B0500000000000000" pitchFamily="50" charset="-128"/>
              </a:rPr>
              <a:t>商標について</a:t>
            </a:r>
            <a:br>
              <a:rPr lang="en-US" altLang="ja-JP" dirty="0">
                <a:latin typeface="Yu Gothic Medium" panose="020B0500000000000000" pitchFamily="50" charset="-128"/>
                <a:ea typeface="Yu Gothic Medium" panose="020B0500000000000000" pitchFamily="50" charset="-128"/>
              </a:rPr>
            </a:br>
            <a:endParaRPr lang="en-US" altLang="ja-JP" dirty="0">
              <a:latin typeface="Yu Gothic Medium" panose="020B0500000000000000" pitchFamily="50" charset="-128"/>
              <a:ea typeface="Yu Gothic Medium" panose="020B0500000000000000" pitchFamily="50" charset="-128"/>
            </a:endParaRPr>
          </a:p>
          <a:p>
            <a:pPr marL="0" indent="0" eaLnBrk="1" hangingPunct="1">
              <a:spcBef>
                <a:spcPts val="0"/>
              </a:spcBef>
              <a:buNone/>
              <a:defRPr/>
            </a:pPr>
            <a:r>
              <a:rPr lang="ja-JP" altLang="en-US" dirty="0">
                <a:solidFill>
                  <a:srgbClr val="333333"/>
                </a:solidFill>
                <a:latin typeface="Yu Gothic Medium" panose="020B0500000000000000" pitchFamily="50" charset="-128"/>
                <a:ea typeface="Yu Gothic Medium" panose="020B0500000000000000" pitchFamily="50" charset="-128"/>
              </a:rPr>
              <a:t>記載された商品名、各製品名は各社の登録商標または商標です。また、当社製品には他社の著作物が含まれていることがあります。個別の商標･著作物に関する注記については、弊社の</a:t>
            </a:r>
            <a:r>
              <a:rPr lang="en-US" altLang="ja-JP" dirty="0">
                <a:solidFill>
                  <a:srgbClr val="333333"/>
                </a:solidFill>
                <a:latin typeface="Yu Gothic Medium" panose="020B0500000000000000" pitchFamily="50" charset="-128"/>
                <a:ea typeface="Yu Gothic Medium" panose="020B0500000000000000" pitchFamily="50" charset="-128"/>
              </a:rPr>
              <a:t>Web</a:t>
            </a:r>
            <a:r>
              <a:rPr lang="ja-JP" altLang="en-US" dirty="0">
                <a:solidFill>
                  <a:srgbClr val="333333"/>
                </a:solidFill>
                <a:latin typeface="Yu Gothic Medium" panose="020B0500000000000000" pitchFamily="50" charset="-128"/>
                <a:ea typeface="Yu Gothic Medium" panose="020B0500000000000000" pitchFamily="50" charset="-128"/>
              </a:rPr>
              <a:t>サイトを参照してください。</a:t>
            </a:r>
          </a:p>
          <a:p>
            <a:pPr marL="0" indent="0" eaLnBrk="1" hangingPunct="1">
              <a:spcBef>
                <a:spcPts val="0"/>
              </a:spcBef>
              <a:buNone/>
              <a:defRPr/>
            </a:pPr>
            <a:r>
              <a:rPr lang="en" altLang="ja-JP" u="sng" dirty="0">
                <a:latin typeface="Yu Gothic Medium" panose="020B0500000000000000" pitchFamily="50" charset="-128"/>
                <a:ea typeface="Yu Gothic Medium" panose="020B0500000000000000" pitchFamily="50" charset="-128"/>
                <a:hlinkClick r:id="rId2"/>
              </a:rPr>
              <a:t>https://cybozu.co.jp/logotypes/other-trademark/</a:t>
            </a:r>
            <a:endParaRPr kumimoji="1" lang="ja-JP" altLang="en-US" dirty="0">
              <a:latin typeface="Yu Gothic Medium" panose="020B0500000000000000" pitchFamily="50" charset="-128"/>
              <a:ea typeface="Yu Gothic Medium" panose="020B0500000000000000" pitchFamily="50" charset="-128"/>
            </a:endParaRPr>
          </a:p>
        </p:txBody>
      </p:sp>
      <p:sp>
        <p:nvSpPr>
          <p:cNvPr id="4" name="フッター プレースホルダー 3">
            <a:extLst>
              <a:ext uri="{FF2B5EF4-FFF2-40B4-BE49-F238E27FC236}">
                <a16:creationId xmlns:a16="http://schemas.microsoft.com/office/drawing/2014/main" id="{27F26866-2FD8-224D-9A98-E20B72565494}"/>
              </a:ext>
              <a:ext uri="{C183D7F6-B498-43B3-948B-1728B52AA6E4}">
                <adec:decorative xmlns:adec="http://schemas.microsoft.com/office/drawing/2017/decorative" val="1"/>
              </a:ext>
            </a:extLst>
          </p:cNvPr>
          <p:cNvSpPr>
            <a:spLocks noGrp="1"/>
          </p:cNvSpPr>
          <p:nvPr>
            <p:ph type="ftr" sz="quarter" idx="13"/>
          </p:nvPr>
        </p:nvSpPr>
        <p:spPr/>
        <p:txBody>
          <a:bodyPr/>
          <a:lstStyle/>
          <a:p>
            <a:pPr>
              <a:defRPr/>
            </a:pPr>
            <a:r>
              <a:rPr lang="en-US" altLang="ja-JP" dirty="0"/>
              <a:t>Copyright Cybozu</a:t>
            </a:r>
          </a:p>
        </p:txBody>
      </p:sp>
      <p:sp>
        <p:nvSpPr>
          <p:cNvPr id="5" name="スライド番号プレースホルダー 4">
            <a:extLst>
              <a:ext uri="{FF2B5EF4-FFF2-40B4-BE49-F238E27FC236}">
                <a16:creationId xmlns:a16="http://schemas.microsoft.com/office/drawing/2014/main" id="{13947624-15CA-A746-A5C8-AE5E9A57AC90}"/>
              </a:ex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BF230EC1-EC99-47FA-A1B5-81D885407C88}" type="slidenum">
              <a:rPr lang="en-US" altLang="ja-JP" smtClean="0"/>
              <a:pPr>
                <a:defRPr/>
              </a:pPr>
              <a:t>3</a:t>
            </a:fld>
            <a:endParaRPr lang="en-US" altLang="ja-JP" dirty="0"/>
          </a:p>
        </p:txBody>
      </p:sp>
    </p:spTree>
    <p:extLst>
      <p:ext uri="{BB962C8B-B14F-4D97-AF65-F5344CB8AC3E}">
        <p14:creationId xmlns:p14="http://schemas.microsoft.com/office/powerpoint/2010/main" val="2710621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屈折矢印 18">
            <a:extLst>
              <a:ext uri="{C183D7F6-B498-43B3-948B-1728B52AA6E4}">
                <adec:decorative xmlns:adec="http://schemas.microsoft.com/office/drawing/2017/decorative" val="1"/>
              </a:ext>
            </a:extLst>
          </p:cNvPr>
          <p:cNvSpPr/>
          <p:nvPr/>
        </p:nvSpPr>
        <p:spPr bwMode="auto">
          <a:xfrm rot="16200000" flipV="1">
            <a:off x="5780927" y="2835950"/>
            <a:ext cx="604182" cy="1816664"/>
          </a:xfrm>
          <a:prstGeom prst="bentUpArrow">
            <a:avLst>
              <a:gd name="adj1" fmla="val 25000"/>
              <a:gd name="adj2" fmla="val 25000"/>
              <a:gd name="adj3" fmla="val 22633"/>
            </a:avLst>
          </a:prstGeom>
          <a:solidFill>
            <a:srgbClr val="EF9F36"/>
          </a:solid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latin typeface="Yu Gothic Medium" panose="020B0500000000000000" pitchFamily="50" charset="-128"/>
              <a:ea typeface="Yu Gothic Medium" panose="020B0500000000000000" pitchFamily="50" charset="-128"/>
            </a:endParaRPr>
          </a:p>
        </p:txBody>
      </p:sp>
      <p:sp>
        <p:nvSpPr>
          <p:cNvPr id="52226" name="タイトル 1"/>
          <p:cNvSpPr>
            <a:spLocks noGrp="1"/>
          </p:cNvSpPr>
          <p:nvPr>
            <p:ph type="title"/>
          </p:nvPr>
        </p:nvSpPr>
        <p:spPr/>
        <p:txBody>
          <a:bodyPr/>
          <a:lstStyle/>
          <a:p>
            <a:pPr eaLnBrk="1" hangingPunct="1"/>
            <a:r>
              <a:rPr lang="ja-JP" altLang="en-US" dirty="0">
                <a:latin typeface="Yu Gothic Medium" panose="020B0500000000000000" pitchFamily="50" charset="-128"/>
                <a:ea typeface="Yu Gothic Medium" panose="020B0500000000000000" pitchFamily="50" charset="-128"/>
              </a:rPr>
              <a:t>「サイボウズ</a:t>
            </a:r>
            <a:r>
              <a:rPr lang="en-US" altLang="ja-JP" dirty="0">
                <a:latin typeface="Yu Gothic Medium" panose="020B0500000000000000" pitchFamily="50" charset="-128"/>
                <a:ea typeface="Yu Gothic Medium" panose="020B0500000000000000" pitchFamily="50" charset="-128"/>
              </a:rPr>
              <a:t> Office</a:t>
            </a:r>
            <a:r>
              <a:rPr lang="ja-JP" altLang="en-US" dirty="0">
                <a:latin typeface="Yu Gothic Medium" panose="020B0500000000000000" pitchFamily="50" charset="-128"/>
                <a:ea typeface="Yu Gothic Medium" panose="020B0500000000000000" pitchFamily="50" charset="-128"/>
              </a:rPr>
              <a:t>」にしかない機能</a:t>
            </a:r>
          </a:p>
        </p:txBody>
      </p:sp>
      <p:sp>
        <p:nvSpPr>
          <p:cNvPr id="52227" name="コンテンツ プレースホルダー 2"/>
          <p:cNvSpPr>
            <a:spLocks noGrp="1"/>
          </p:cNvSpPr>
          <p:nvPr>
            <p:ph idx="12"/>
          </p:nvPr>
        </p:nvSpPr>
        <p:spPr/>
        <p:txBody>
          <a:bodyPr/>
          <a:lstStyle/>
          <a:p>
            <a:pPr eaLnBrk="1" hangingPunct="1">
              <a:lnSpc>
                <a:spcPct val="120000"/>
              </a:lnSpc>
            </a:pPr>
            <a:r>
              <a:rPr lang="ja-JP" altLang="en-US" dirty="0">
                <a:latin typeface="Yu Gothic Medium" panose="020B0500000000000000" pitchFamily="50" charset="-128"/>
                <a:ea typeface="Yu Gothic Medium" panose="020B0500000000000000" pitchFamily="50" charset="-128"/>
              </a:rPr>
              <a:t>「トップに出す」 機能</a:t>
            </a:r>
            <a:endParaRPr lang="en-US" altLang="ja-JP" dirty="0">
              <a:latin typeface="Yu Gothic Medium" panose="020B0500000000000000" pitchFamily="50" charset="-128"/>
              <a:ea typeface="Yu Gothic Medium" panose="020B0500000000000000" pitchFamily="50" charset="-128"/>
            </a:endParaRPr>
          </a:p>
          <a:p>
            <a:pPr marL="361950" lvl="1" indent="0" eaLnBrk="1" hangingPunct="1">
              <a:lnSpc>
                <a:spcPct val="120000"/>
              </a:lnSpc>
              <a:buNone/>
            </a:pPr>
            <a:r>
              <a:rPr lang="ja-JP" altLang="en-US" sz="1600" dirty="0">
                <a:latin typeface="Yu Gothic Medium" panose="020B0500000000000000" pitchFamily="50" charset="-128"/>
                <a:ea typeface="Yu Gothic Medium" panose="020B0500000000000000" pitchFamily="50" charset="-128"/>
              </a:rPr>
              <a:t>メッセージや掲示板には「トップに出す」機能が付いています。この機能を利用すれば、後で見る情報やよく使う情報をボタンひとつでトップページに表示させておくことが可能です。 </a:t>
            </a:r>
          </a:p>
          <a:p>
            <a:pPr marL="0" indent="0" eaLnBrk="1" hangingPunct="1">
              <a:lnSpc>
                <a:spcPct val="120000"/>
              </a:lnSpc>
              <a:buNone/>
            </a:pPr>
            <a:endParaRPr lang="ja-JP" altLang="en-US" sz="1900" dirty="0">
              <a:latin typeface="Yu Gothic Medium" panose="020B0500000000000000" pitchFamily="50" charset="-128"/>
              <a:ea typeface="Yu Gothic Medium" panose="020B0500000000000000" pitchFamily="50" charset="-128"/>
            </a:endParaRPr>
          </a:p>
          <a:p>
            <a:pPr eaLnBrk="1" hangingPunct="1">
              <a:lnSpc>
                <a:spcPct val="120000"/>
              </a:lnSpc>
            </a:pPr>
            <a:endParaRPr lang="ja-JP" altLang="en-US" sz="1900" dirty="0">
              <a:latin typeface="Yu Gothic Medium" panose="020B0500000000000000" pitchFamily="50" charset="-128"/>
              <a:ea typeface="Yu Gothic Medium" panose="020B0500000000000000" pitchFamily="50" charset="-128"/>
            </a:endParaRPr>
          </a:p>
        </p:txBody>
      </p:sp>
      <p:sp>
        <p:nvSpPr>
          <p:cNvPr id="52235" name="フッター プレースホルダー 1"/>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endParaRPr lang="en-US" altLang="ja-JP" sz="1400"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4"/>
          </p:nvPr>
        </p:nvSpPr>
        <p:spPr/>
        <p:txBody>
          <a:bodyPr/>
          <a:lstStyle/>
          <a:p>
            <a:pPr>
              <a:defRPr/>
            </a:pPr>
            <a:fld id="{BF230EC1-EC99-47FA-A1B5-81D885407C88}" type="slidenum">
              <a:rPr lang="en-US" altLang="ja-JP" smtClean="0"/>
              <a:pPr>
                <a:defRPr/>
              </a:pPr>
              <a:t>30</a:t>
            </a:fld>
            <a:endParaRPr lang="en-US" altLang="ja-JP" dirty="0"/>
          </a:p>
        </p:txBody>
      </p:sp>
      <p:pic>
        <p:nvPicPr>
          <p:cNvPr id="11" name="図 10">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7315" y="1988535"/>
            <a:ext cx="4162425" cy="2044700"/>
          </a:xfrm>
          <a:prstGeom prst="rect">
            <a:avLst/>
          </a:prstGeom>
          <a:ln>
            <a:solidFill>
              <a:schemeClr val="bg1">
                <a:lumMod val="75000"/>
              </a:schemeClr>
            </a:solidFill>
          </a:ln>
          <a:effectLst/>
        </p:spPr>
      </p:pic>
      <p:pic>
        <p:nvPicPr>
          <p:cNvPr id="13" name="図 12">
            <a:extLst>
              <a:ext uri="{C183D7F6-B498-43B3-948B-1728B52AA6E4}">
                <adec:decorative xmlns:adec="http://schemas.microsoft.com/office/drawing/2017/decorative" val="1"/>
              </a:ext>
            </a:extLst>
          </p:cNvPr>
          <p:cNvPicPr>
            <a:picLocks noChangeAspect="1"/>
          </p:cNvPicPr>
          <p:nvPr/>
        </p:nvPicPr>
        <p:blipFill rotWithShape="1">
          <a:blip r:embed="rId4"/>
          <a:srcRect/>
          <a:stretch/>
        </p:blipFill>
        <p:spPr>
          <a:xfrm>
            <a:off x="1814513" y="3862388"/>
            <a:ext cx="5105400" cy="2405062"/>
          </a:xfrm>
          <a:prstGeom prst="rect">
            <a:avLst/>
          </a:prstGeom>
          <a:ln>
            <a:solidFill>
              <a:schemeClr val="bg1">
                <a:lumMod val="75000"/>
              </a:schemeClr>
            </a:solidFill>
          </a:ln>
          <a:effectLst/>
        </p:spPr>
      </p:pic>
      <p:sp>
        <p:nvSpPr>
          <p:cNvPr id="12" name="正方形/長方形 11">
            <a:extLst>
              <a:ext uri="{C183D7F6-B498-43B3-948B-1728B52AA6E4}">
                <adec:decorative xmlns:adec="http://schemas.microsoft.com/office/drawing/2017/decorative" val="1"/>
              </a:ext>
            </a:extLst>
          </p:cNvPr>
          <p:cNvSpPr/>
          <p:nvPr/>
        </p:nvSpPr>
        <p:spPr bwMode="auto">
          <a:xfrm>
            <a:off x="4799014" y="3868739"/>
            <a:ext cx="892175" cy="420687"/>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sp>
        <p:nvSpPr>
          <p:cNvPr id="14" name="正方形/長方形 13">
            <a:extLst>
              <a:ext uri="{C183D7F6-B498-43B3-948B-1728B52AA6E4}">
                <adec:decorative xmlns:adec="http://schemas.microsoft.com/office/drawing/2017/decorative" val="1"/>
              </a:ext>
            </a:extLst>
          </p:cNvPr>
          <p:cNvSpPr/>
          <p:nvPr/>
        </p:nvSpPr>
        <p:spPr bwMode="auto">
          <a:xfrm>
            <a:off x="7042715" y="3376011"/>
            <a:ext cx="4137025" cy="657225"/>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latin typeface="Yu Gothic Medium" panose="020B0500000000000000" pitchFamily="50" charset="-128"/>
              <a:ea typeface="Yu Gothic Medium" panose="020B0500000000000000" pitchFamily="50"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41806" y="1079500"/>
            <a:ext cx="4375150" cy="1608138"/>
          </a:xfrm>
          <a:prstGeom prst="rect">
            <a:avLst/>
          </a:prstGeom>
          <a:ln>
            <a:solidFill>
              <a:schemeClr val="bg1">
                <a:lumMod val="75000"/>
              </a:schemeClr>
            </a:solidFill>
          </a:ln>
          <a:effectLst/>
        </p:spPr>
      </p:pic>
      <p:pic>
        <p:nvPicPr>
          <p:cNvPr id="13" name="図 12">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1807" y="2817814"/>
            <a:ext cx="4378325" cy="1995487"/>
          </a:xfrm>
          <a:prstGeom prst="rect">
            <a:avLst/>
          </a:prstGeom>
          <a:ln>
            <a:solidFill>
              <a:schemeClr val="bg1">
                <a:lumMod val="75000"/>
              </a:schemeClr>
            </a:solidFill>
          </a:ln>
          <a:effectLst/>
        </p:spPr>
      </p:pic>
      <p:pic>
        <p:nvPicPr>
          <p:cNvPr id="17" name="図 16">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1806" y="4943476"/>
            <a:ext cx="2151062" cy="1387475"/>
          </a:xfrm>
          <a:prstGeom prst="rect">
            <a:avLst/>
          </a:prstGeom>
          <a:ln>
            <a:solidFill>
              <a:schemeClr val="bg1">
                <a:lumMod val="75000"/>
              </a:schemeClr>
            </a:solidFill>
          </a:ln>
          <a:effectLst/>
        </p:spPr>
      </p:pic>
      <p:sp>
        <p:nvSpPr>
          <p:cNvPr id="54277" name="タイトル 1"/>
          <p:cNvSpPr>
            <a:spLocks noGrp="1"/>
          </p:cNvSpPr>
          <p:nvPr>
            <p:ph type="title"/>
          </p:nvPr>
        </p:nvSpPr>
        <p:spPr/>
        <p:txBody>
          <a:bodyPr/>
          <a:lstStyle/>
          <a:p>
            <a:pPr eaLnBrk="1" hangingPunct="1"/>
            <a:r>
              <a:rPr lang="ja-JP" altLang="en-US" dirty="0">
                <a:latin typeface="Yu Gothic Medium" panose="020B0500000000000000" pitchFamily="50" charset="-128"/>
                <a:ea typeface="Yu Gothic Medium" panose="020B0500000000000000" pitchFamily="50" charset="-128"/>
              </a:rPr>
              <a:t>「サイボウズ</a:t>
            </a:r>
            <a:r>
              <a:rPr lang="en-US" altLang="ja-JP" dirty="0">
                <a:latin typeface="Yu Gothic Medium" panose="020B0500000000000000" pitchFamily="50" charset="-128"/>
                <a:ea typeface="Yu Gothic Medium" panose="020B0500000000000000" pitchFamily="50" charset="-128"/>
              </a:rPr>
              <a:t> Office</a:t>
            </a:r>
            <a:r>
              <a:rPr lang="ja-JP" altLang="en-US" dirty="0">
                <a:latin typeface="Yu Gothic Medium" panose="020B0500000000000000" pitchFamily="50" charset="-128"/>
                <a:ea typeface="Yu Gothic Medium" panose="020B0500000000000000" pitchFamily="50" charset="-128"/>
              </a:rPr>
              <a:t>」にしかない機能</a:t>
            </a:r>
          </a:p>
        </p:txBody>
      </p:sp>
      <p:sp>
        <p:nvSpPr>
          <p:cNvPr id="54278" name="コンテンツ プレースホルダー 2"/>
          <p:cNvSpPr>
            <a:spLocks noGrp="1"/>
          </p:cNvSpPr>
          <p:nvPr>
            <p:ph idx="12"/>
          </p:nvPr>
        </p:nvSpPr>
        <p:spPr>
          <a:xfrm>
            <a:off x="409117" y="897467"/>
            <a:ext cx="5816778" cy="5571066"/>
          </a:xfrm>
        </p:spPr>
        <p:txBody>
          <a:bodyPr/>
          <a:lstStyle/>
          <a:p>
            <a:pPr eaLnBrk="1" hangingPunct="1">
              <a:lnSpc>
                <a:spcPct val="110000"/>
              </a:lnSpc>
            </a:pPr>
            <a:r>
              <a:rPr lang="ja-JP" altLang="en-US" dirty="0">
                <a:latin typeface="Yu Gothic Medium" panose="020B0500000000000000" pitchFamily="50" charset="-128"/>
                <a:ea typeface="Yu Gothic Medium" panose="020B0500000000000000" pitchFamily="50" charset="-128"/>
              </a:rPr>
              <a:t>カスタムアプリ機能</a:t>
            </a:r>
            <a:endParaRPr lang="ja-JP" altLang="en-US" sz="1600" dirty="0">
              <a:latin typeface="Yu Gothic Medium" panose="020B0500000000000000" pitchFamily="50" charset="-128"/>
              <a:ea typeface="Yu Gothic Medium" panose="020B0500000000000000" pitchFamily="50" charset="-128"/>
            </a:endParaRPr>
          </a:p>
          <a:p>
            <a:pPr marL="361950" lvl="1" indent="0" eaLnBrk="1" hangingPunct="1">
              <a:lnSpc>
                <a:spcPct val="110000"/>
              </a:lnSpc>
              <a:buNone/>
            </a:pPr>
            <a:r>
              <a:rPr lang="ja-JP" altLang="en-US" sz="1600" dirty="0">
                <a:latin typeface="Yu Gothic Medium" panose="020B0500000000000000" pitchFamily="50" charset="-128"/>
                <a:ea typeface="Yu Gothic Medium" panose="020B0500000000000000" pitchFamily="50" charset="-128"/>
              </a:rPr>
              <a:t>カスタムアプリは、業務に合わせたツールを自由に作成、カスタマイズできる、かんたんデータベース機能です。</a:t>
            </a:r>
          </a:p>
          <a:p>
            <a:pPr marL="361950" lvl="1" indent="0" eaLnBrk="1" hangingPunct="1">
              <a:lnSpc>
                <a:spcPct val="110000"/>
              </a:lnSpc>
              <a:buNone/>
            </a:pPr>
            <a:r>
              <a:rPr lang="ja-JP" altLang="en-US" sz="1600" dirty="0">
                <a:latin typeface="Yu Gothic Medium" panose="020B0500000000000000" pitchFamily="50" charset="-128"/>
                <a:ea typeface="Yu Gothic Medium" panose="020B0500000000000000" pitchFamily="50" charset="-128"/>
              </a:rPr>
              <a:t>必要なのは、クリック操作だけ。業務に合わせて誰でもかんたんにデータベースを作れます。</a:t>
            </a:r>
          </a:p>
          <a:p>
            <a:pPr marL="361950" lvl="1" indent="0" eaLnBrk="1" hangingPunct="1">
              <a:lnSpc>
                <a:spcPct val="110000"/>
              </a:lnSpc>
              <a:buNone/>
            </a:pPr>
            <a:r>
              <a:rPr lang="ja-JP" altLang="en-US" sz="1600" dirty="0">
                <a:latin typeface="Yu Gothic Medium" panose="020B0500000000000000" pitchFamily="50" charset="-128"/>
                <a:ea typeface="Yu Gothic Medium" panose="020B0500000000000000" pitchFamily="50" charset="-128"/>
              </a:rPr>
              <a:t>共有タスク管理機能を利用すれば、チームのメンバーが今どれくらいタスクを抱えているのか、進捗状況はどうなっているかをグラフにして可視化することができます。</a:t>
            </a:r>
            <a:endParaRPr lang="en-US" altLang="ja-JP" sz="1600" dirty="0">
              <a:latin typeface="Yu Gothic Medium" panose="020B0500000000000000" pitchFamily="50" charset="-128"/>
              <a:ea typeface="Yu Gothic Medium" panose="020B0500000000000000" pitchFamily="50" charset="-128"/>
            </a:endParaRPr>
          </a:p>
          <a:p>
            <a:pPr marL="361950" lvl="1" indent="0" eaLnBrk="1" hangingPunct="1">
              <a:lnSpc>
                <a:spcPct val="110000"/>
              </a:lnSpc>
              <a:buNone/>
            </a:pPr>
            <a:r>
              <a:rPr lang="ja-JP" altLang="en-US" sz="1600" dirty="0">
                <a:latin typeface="Yu Gothic Medium" panose="020B0500000000000000" pitchFamily="50" charset="-128"/>
                <a:ea typeface="Yu Gothic Medium" panose="020B0500000000000000" pitchFamily="50" charset="-128"/>
              </a:rPr>
              <a:t>誰かにタスクが偏っていたり、進捗がよくないメンバーがいた場合、余裕のあるメンバーにタスクを割り振ることができます。</a:t>
            </a:r>
          </a:p>
          <a:p>
            <a:pPr marL="0" indent="0" eaLnBrk="1" hangingPunct="1">
              <a:lnSpc>
                <a:spcPct val="110000"/>
              </a:lnSpc>
              <a:buNone/>
            </a:pPr>
            <a:endParaRPr lang="ja-JP" altLang="en-US" sz="1500" dirty="0">
              <a:latin typeface="Yu Gothic Medium" panose="020B0500000000000000" pitchFamily="50" charset="-128"/>
              <a:ea typeface="Yu Gothic Medium" panose="020B0500000000000000" pitchFamily="50" charset="-128"/>
            </a:endParaRPr>
          </a:p>
          <a:p>
            <a:pPr eaLnBrk="1" hangingPunct="1">
              <a:lnSpc>
                <a:spcPct val="110000"/>
              </a:lnSpc>
            </a:pPr>
            <a:endParaRPr lang="ja-JP" altLang="en-US" sz="1500" dirty="0">
              <a:latin typeface="Yu Gothic Medium" panose="020B0500000000000000" pitchFamily="50" charset="-128"/>
              <a:ea typeface="Yu Gothic Medium" panose="020B0500000000000000" pitchFamily="50" charset="-128"/>
            </a:endParaRPr>
          </a:p>
        </p:txBody>
      </p:sp>
      <p:sp>
        <p:nvSpPr>
          <p:cNvPr id="54285"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endParaRPr lang="en-US" altLang="ja-JP" sz="1400"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23690CD4-062E-4C06-8180-77254A78863F}" type="slidenum">
              <a:rPr lang="en-US" altLang="ja-JP" smtClean="0"/>
              <a:pPr>
                <a:defRPr/>
              </a:pPr>
              <a:t>31</a:t>
            </a:fld>
            <a:endParaRPr lang="en-US" altLang="ja-JP" dirty="0"/>
          </a:p>
        </p:txBody>
      </p:sp>
      <p:sp>
        <p:nvSpPr>
          <p:cNvPr id="18" name="角丸四角形 17"/>
          <p:cNvSpPr/>
          <p:nvPr/>
        </p:nvSpPr>
        <p:spPr bwMode="auto">
          <a:xfrm>
            <a:off x="8651594" y="931863"/>
            <a:ext cx="2403475" cy="601662"/>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顧客対応部門で使える</a:t>
            </a:r>
          </a:p>
          <a:p>
            <a:pPr>
              <a:defRPr/>
            </a:pP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「クレーム管理」アプリ</a:t>
            </a:r>
          </a:p>
          <a:p>
            <a:pPr>
              <a:defRPr/>
            </a:pPr>
            <a:endPar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endParaRPr>
          </a:p>
        </p:txBody>
      </p:sp>
      <p:sp>
        <p:nvSpPr>
          <p:cNvPr id="22" name="角丸四角形 21"/>
          <p:cNvSpPr/>
          <p:nvPr/>
        </p:nvSpPr>
        <p:spPr bwMode="auto">
          <a:xfrm>
            <a:off x="8729382" y="2657476"/>
            <a:ext cx="2403475" cy="600075"/>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営業部門で使える</a:t>
            </a:r>
          </a:p>
          <a:p>
            <a:pPr>
              <a:defRPr/>
            </a:pP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「商談進捗管理」アプリ</a:t>
            </a:r>
          </a:p>
          <a:p>
            <a:pPr>
              <a:defRPr/>
            </a:pPr>
            <a:endPar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endParaRPr>
          </a:p>
        </p:txBody>
      </p:sp>
      <p:sp>
        <p:nvSpPr>
          <p:cNvPr id="20" name="角丸四角形 19"/>
          <p:cNvSpPr/>
          <p:nvPr/>
        </p:nvSpPr>
        <p:spPr bwMode="auto">
          <a:xfrm>
            <a:off x="8626193" y="4560889"/>
            <a:ext cx="2609850" cy="827087"/>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Yu Gothic Medium" panose="020B0500000000000000" pitchFamily="50" charset="-128"/>
                <a:ea typeface="Yu Gothic Medium" panose="020B0500000000000000" pitchFamily="50" charset="-128"/>
                <a:cs typeface="メイリオ" panose="020B0604030504040204" pitchFamily="50" charset="-128"/>
                <a:sym typeface="Gill Sans Light" charset="0"/>
              </a:rPr>
              <a:t>共有タスク管理機能では、次の担当者や確認者にタスクを受け渡すこともできます。</a:t>
            </a:r>
          </a:p>
        </p:txBody>
      </p:sp>
      <p:cxnSp>
        <p:nvCxnSpPr>
          <p:cNvPr id="21" name="直線コネクタ 20">
            <a:extLst>
              <a:ext uri="{C183D7F6-B498-43B3-948B-1728B52AA6E4}">
                <adec:decorative xmlns:adec="http://schemas.microsoft.com/office/drawing/2017/decorative" val="1"/>
              </a:ext>
            </a:extLst>
          </p:cNvPr>
          <p:cNvCxnSpPr/>
          <p:nvPr/>
        </p:nvCxnSpPr>
        <p:spPr bwMode="auto">
          <a:xfrm flipH="1">
            <a:off x="8626194" y="5387975"/>
            <a:ext cx="950913" cy="438150"/>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14" name="テキスト ボックス 9">
            <a:extLst>
              <a:ext uri="{FF2B5EF4-FFF2-40B4-BE49-F238E27FC236}">
                <a16:creationId xmlns:a16="http://schemas.microsoft.com/office/drawing/2014/main" id="{C8796BD2-280B-4A79-ADBF-F6551E15FB9F}"/>
              </a:ext>
            </a:extLst>
          </p:cNvPr>
          <p:cNvSpPr txBox="1"/>
          <p:nvPr/>
        </p:nvSpPr>
        <p:spPr>
          <a:xfrm>
            <a:off x="2438401" y="6047581"/>
            <a:ext cx="3248025" cy="415498"/>
          </a:xfrm>
          <a:prstGeom prst="rect">
            <a:avLst/>
          </a:prstGeom>
          <a:noFill/>
        </p:spPr>
        <p:txBody>
          <a:bodyPr wrap="square">
            <a:spAutoFit/>
          </a:bodyPr>
          <a:lstStyle>
            <a:defPPr>
              <a:defRPr lang="ja-JP"/>
            </a:defPPr>
            <a:lvl1pPr marL="0" algn="l" defTabSz="478940" rtl="0" eaLnBrk="1" latinLnBrk="0" hangingPunct="1">
              <a:defRPr kumimoji="1" sz="1900" kern="1200">
                <a:solidFill>
                  <a:schemeClr val="tx1"/>
                </a:solidFill>
                <a:latin typeface="+mn-lt"/>
                <a:ea typeface="+mn-ea"/>
                <a:cs typeface="+mn-cs"/>
              </a:defRPr>
            </a:lvl1pPr>
            <a:lvl2pPr marL="478940" algn="l" defTabSz="478940" rtl="0" eaLnBrk="1" latinLnBrk="0" hangingPunct="1">
              <a:defRPr kumimoji="1" sz="1900" kern="1200">
                <a:solidFill>
                  <a:schemeClr val="tx1"/>
                </a:solidFill>
                <a:latin typeface="+mn-lt"/>
                <a:ea typeface="+mn-ea"/>
                <a:cs typeface="+mn-cs"/>
              </a:defRPr>
            </a:lvl2pPr>
            <a:lvl3pPr marL="957879" algn="l" defTabSz="478940" rtl="0" eaLnBrk="1" latinLnBrk="0" hangingPunct="1">
              <a:defRPr kumimoji="1" sz="1900" kern="1200">
                <a:solidFill>
                  <a:schemeClr val="tx1"/>
                </a:solidFill>
                <a:latin typeface="+mn-lt"/>
                <a:ea typeface="+mn-ea"/>
                <a:cs typeface="+mn-cs"/>
              </a:defRPr>
            </a:lvl3pPr>
            <a:lvl4pPr marL="1436819" algn="l" defTabSz="478940" rtl="0" eaLnBrk="1" latinLnBrk="0" hangingPunct="1">
              <a:defRPr kumimoji="1" sz="1900" kern="1200">
                <a:solidFill>
                  <a:schemeClr val="tx1"/>
                </a:solidFill>
                <a:latin typeface="+mn-lt"/>
                <a:ea typeface="+mn-ea"/>
                <a:cs typeface="+mn-cs"/>
              </a:defRPr>
            </a:lvl4pPr>
            <a:lvl5pPr marL="1915758" algn="l" defTabSz="478940" rtl="0" eaLnBrk="1" latinLnBrk="0" hangingPunct="1">
              <a:defRPr kumimoji="1" sz="1900" kern="1200">
                <a:solidFill>
                  <a:schemeClr val="tx1"/>
                </a:solidFill>
                <a:latin typeface="+mn-lt"/>
                <a:ea typeface="+mn-ea"/>
                <a:cs typeface="+mn-cs"/>
              </a:defRPr>
            </a:lvl5pPr>
            <a:lvl6pPr marL="2394698" algn="l" defTabSz="478940" rtl="0" eaLnBrk="1" latinLnBrk="0" hangingPunct="1">
              <a:defRPr kumimoji="1" sz="1900" kern="1200">
                <a:solidFill>
                  <a:schemeClr val="tx1"/>
                </a:solidFill>
                <a:latin typeface="+mn-lt"/>
                <a:ea typeface="+mn-ea"/>
                <a:cs typeface="+mn-cs"/>
              </a:defRPr>
            </a:lvl6pPr>
            <a:lvl7pPr marL="2873637" algn="l" defTabSz="478940" rtl="0" eaLnBrk="1" latinLnBrk="0" hangingPunct="1">
              <a:defRPr kumimoji="1" sz="1900" kern="1200">
                <a:solidFill>
                  <a:schemeClr val="tx1"/>
                </a:solidFill>
                <a:latin typeface="+mn-lt"/>
                <a:ea typeface="+mn-ea"/>
                <a:cs typeface="+mn-cs"/>
              </a:defRPr>
            </a:lvl7pPr>
            <a:lvl8pPr marL="3352576" algn="l" defTabSz="478940" rtl="0" eaLnBrk="1" latinLnBrk="0" hangingPunct="1">
              <a:defRPr kumimoji="1" sz="1900" kern="1200">
                <a:solidFill>
                  <a:schemeClr val="tx1"/>
                </a:solidFill>
                <a:latin typeface="+mn-lt"/>
                <a:ea typeface="+mn-ea"/>
                <a:cs typeface="+mn-cs"/>
              </a:defRPr>
            </a:lvl8pPr>
            <a:lvl9pPr marL="3831516" algn="l" defTabSz="478940" rtl="0" eaLnBrk="1" latinLnBrk="0" hangingPunct="1">
              <a:defRPr kumimoji="1" sz="1900" kern="1200">
                <a:solidFill>
                  <a:schemeClr val="tx1"/>
                </a:solidFill>
                <a:latin typeface="+mn-lt"/>
                <a:ea typeface="+mn-ea"/>
                <a:cs typeface="+mn-cs"/>
              </a:defRPr>
            </a:lvl9pPr>
          </a:lstStyle>
          <a:p>
            <a:pPr>
              <a:defRPr/>
            </a:pPr>
            <a:r>
              <a:rPr lang="en-US" altLang="ja-JP" sz="1050" i="0" dirty="0">
                <a:solidFill>
                  <a:schemeClr val="accent6"/>
                </a:solidFill>
                <a:latin typeface="Yu Gothic Medium" panose="020B0500000000000000" pitchFamily="50" charset="-128"/>
                <a:ea typeface="Yu Gothic Medium" panose="020B0500000000000000" pitchFamily="50" charset="-128"/>
                <a:cs typeface="メイリオ"/>
              </a:rPr>
              <a:t>※</a:t>
            </a:r>
            <a:r>
              <a:rPr lang="ja-JP" altLang="en-US" sz="1050" i="0" dirty="0">
                <a:solidFill>
                  <a:schemeClr val="accent6"/>
                </a:solidFill>
                <a:latin typeface="Yu Gothic Medium" panose="020B0500000000000000" pitchFamily="50" charset="-128"/>
                <a:ea typeface="Yu Gothic Medium" panose="020B0500000000000000" pitchFamily="50" charset="-128"/>
                <a:cs typeface="メイリオ"/>
              </a:rPr>
              <a:t>カスタムアプリをご利用いただくには、</a:t>
            </a:r>
            <a:endParaRPr lang="en-US" altLang="ja-JP" sz="1050" i="0" dirty="0">
              <a:solidFill>
                <a:schemeClr val="accent6"/>
              </a:solidFill>
              <a:latin typeface="Yu Gothic Medium" panose="020B0500000000000000" pitchFamily="50" charset="-128"/>
              <a:ea typeface="Yu Gothic Medium" panose="020B0500000000000000" pitchFamily="50" charset="-128"/>
              <a:cs typeface="メイリオ"/>
            </a:endParaRPr>
          </a:p>
          <a:p>
            <a:pPr>
              <a:defRPr/>
            </a:pPr>
            <a:r>
              <a:rPr lang="ja-JP" altLang="en-US" sz="1050" i="0" dirty="0">
                <a:solidFill>
                  <a:schemeClr val="accent6"/>
                </a:solidFill>
                <a:latin typeface="Yu Gothic Medium" panose="020B0500000000000000" pitchFamily="50" charset="-128"/>
                <a:ea typeface="Yu Gothic Medium" panose="020B0500000000000000" pitchFamily="50" charset="-128"/>
                <a:cs typeface="メイリオ"/>
              </a:rPr>
              <a:t>    プレミアムコースのご契約が必要となります。</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p:txBody>
          <a:bodyPr/>
          <a:lstStyle/>
          <a:p>
            <a:r>
              <a:rPr lang="ja-JP" altLang="en-US" dirty="0">
                <a:latin typeface="Yu Gothic Medium" panose="020B0500000000000000" pitchFamily="50" charset="-128"/>
                <a:ea typeface="Yu Gothic Medium" panose="020B0500000000000000" pitchFamily="50" charset="-128"/>
              </a:rPr>
              <a:t>「サイボウズ</a:t>
            </a:r>
            <a:r>
              <a:rPr lang="en-US" altLang="ja-JP" dirty="0">
                <a:latin typeface="Yu Gothic Medium" panose="020B0500000000000000" pitchFamily="50" charset="-128"/>
                <a:ea typeface="Yu Gothic Medium" panose="020B0500000000000000" pitchFamily="50" charset="-128"/>
              </a:rPr>
              <a:t> Office</a:t>
            </a:r>
            <a:r>
              <a:rPr lang="ja-JP" altLang="en-US" dirty="0">
                <a:latin typeface="Yu Gothic Medium" panose="020B0500000000000000" pitchFamily="50" charset="-128"/>
                <a:ea typeface="Yu Gothic Medium" panose="020B0500000000000000" pitchFamily="50" charset="-128"/>
              </a:rPr>
              <a:t>」にしかない機能</a:t>
            </a:r>
          </a:p>
        </p:txBody>
      </p:sp>
      <p:sp>
        <p:nvSpPr>
          <p:cNvPr id="55299" name="コンテンツ プレースホルダー 2"/>
          <p:cNvSpPr>
            <a:spLocks noGrp="1"/>
          </p:cNvSpPr>
          <p:nvPr>
            <p:ph idx="12"/>
          </p:nvPr>
        </p:nvSpPr>
        <p:spPr/>
        <p:txBody>
          <a:bodyPr/>
          <a:lstStyle/>
          <a:p>
            <a:r>
              <a:rPr lang="ja-JP" altLang="en-US" dirty="0">
                <a:latin typeface="游ゴシック" panose="020B0400000000000000" pitchFamily="50" charset="-128"/>
                <a:ea typeface="游ゴシック" panose="020B0400000000000000" pitchFamily="50" charset="-128"/>
              </a:rPr>
              <a:t>ファイルの「アイコン表示」機能</a:t>
            </a:r>
            <a:endParaRPr lang="en-US" altLang="ja-JP" dirty="0">
              <a:latin typeface="游ゴシック" panose="020B0400000000000000" pitchFamily="50" charset="-128"/>
              <a:ea typeface="游ゴシック" panose="020B0400000000000000" pitchFamily="50" charset="-128"/>
            </a:endParaRPr>
          </a:p>
          <a:p>
            <a:endParaRPr lang="ja-JP" altLang="en-US" dirty="0"/>
          </a:p>
        </p:txBody>
      </p:sp>
      <p:sp>
        <p:nvSpPr>
          <p:cNvPr id="55300" name="フッター プレースホルダー 4">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endParaRPr lang="en-US" altLang="ja-JP" sz="1400"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23690CD4-062E-4C06-8180-77254A78863F}" type="slidenum">
              <a:rPr lang="en-US" altLang="ja-JP" smtClean="0"/>
              <a:pPr>
                <a:defRPr/>
              </a:pPr>
              <a:t>32</a:t>
            </a:fld>
            <a:endParaRPr lang="en-US" altLang="ja-JP" dirty="0"/>
          </a:p>
        </p:txBody>
      </p:sp>
      <p:pic>
        <p:nvPicPr>
          <p:cNvPr id="7" name="図 6">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8300" y="1611314"/>
            <a:ext cx="5900738" cy="2433637"/>
          </a:xfrm>
          <a:prstGeom prst="rect">
            <a:avLst/>
          </a:prstGeom>
          <a:ln>
            <a:solidFill>
              <a:schemeClr val="bg1">
                <a:lumMod val="75000"/>
              </a:schemeClr>
            </a:solidFill>
          </a:ln>
        </p:spPr>
      </p:pic>
      <p:pic>
        <p:nvPicPr>
          <p:cNvPr id="8" name="図 7">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4438" y="4713289"/>
            <a:ext cx="2451100" cy="1601787"/>
          </a:xfrm>
          <a:prstGeom prst="rect">
            <a:avLst/>
          </a:prstGeom>
          <a:ln>
            <a:solidFill>
              <a:schemeClr val="tx1">
                <a:lumMod val="50000"/>
                <a:lumOff val="50000"/>
              </a:schemeClr>
            </a:solidFill>
          </a:ln>
        </p:spPr>
      </p:pic>
      <p:pic>
        <p:nvPicPr>
          <p:cNvPr id="9" name="図 8">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3175" y="3389313"/>
            <a:ext cx="2820988" cy="2895600"/>
          </a:xfrm>
          <a:prstGeom prst="rect">
            <a:avLst/>
          </a:prstGeom>
          <a:ln>
            <a:solidFill>
              <a:schemeClr val="bg1">
                <a:lumMod val="75000"/>
              </a:schemeClr>
            </a:solidFill>
          </a:ln>
        </p:spPr>
      </p:pic>
      <p:sp>
        <p:nvSpPr>
          <p:cNvPr id="17" name="角丸四角形 16"/>
          <p:cNvSpPr/>
          <p:nvPr/>
        </p:nvSpPr>
        <p:spPr bwMode="auto">
          <a:xfrm>
            <a:off x="4835526" y="1895475"/>
            <a:ext cx="2327275" cy="882650"/>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アイコン表示する事で、必要なファイルをすぐに見つける事が出来ます。</a:t>
            </a:r>
          </a:p>
        </p:txBody>
      </p:sp>
      <p:sp>
        <p:nvSpPr>
          <p:cNvPr id="20" name="角丸四角形 19"/>
          <p:cNvSpPr/>
          <p:nvPr/>
        </p:nvSpPr>
        <p:spPr bwMode="auto">
          <a:xfrm>
            <a:off x="1895475" y="4627563"/>
            <a:ext cx="2692400" cy="882650"/>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画像データは画像を表示し、その他のファイル形式は専用アイコンを表示します。</a:t>
            </a:r>
          </a:p>
        </p:txBody>
      </p:sp>
      <p:sp>
        <p:nvSpPr>
          <p:cNvPr id="14" name="角丸四角形 13"/>
          <p:cNvSpPr/>
          <p:nvPr/>
        </p:nvSpPr>
        <p:spPr bwMode="auto">
          <a:xfrm>
            <a:off x="7910513" y="1817689"/>
            <a:ext cx="2609850" cy="1133475"/>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一覧画面と詳細画面でファイルの中身をプレビュー表示する事が出来ます。</a:t>
            </a:r>
            <a:endParaRPr lang="en-US" altLang="ja-JP" sz="1400" i="0" dirty="0">
              <a:solidFill>
                <a:srgbClr val="414141"/>
              </a:solidFill>
              <a:latin typeface="Yu Gothic Medium" panose="020B0500000000000000" pitchFamily="50" charset="-128"/>
              <a:ea typeface="Yu Gothic Medium" panose="020B0500000000000000" pitchFamily="50" charset="-128"/>
              <a:sym typeface="Gill Sans Light" pitchFamily="1" charset="0"/>
            </a:endParaRPr>
          </a:p>
          <a:p>
            <a:pPr>
              <a:defRPr/>
            </a:pPr>
            <a:r>
              <a:rPr lang="en-US" altLang="ja-JP"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a:t>
            </a: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画像、テキスト、</a:t>
            </a:r>
            <a:r>
              <a:rPr lang="en-US" altLang="ja-JP"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PDF</a:t>
            </a: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のみ</a:t>
            </a:r>
          </a:p>
        </p:txBody>
      </p:sp>
      <p:sp>
        <p:nvSpPr>
          <p:cNvPr id="55305" name="正方形/長方形 12"/>
          <p:cNvSpPr>
            <a:spLocks noChangeArrowheads="1"/>
          </p:cNvSpPr>
          <p:nvPr/>
        </p:nvSpPr>
        <p:spPr bwMode="auto">
          <a:xfrm>
            <a:off x="1671638" y="5999164"/>
            <a:ext cx="3873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ja-JP" altLang="en-US" sz="900" i="0" dirty="0">
                <a:latin typeface="Yu Gothic Medium" panose="020B0500000000000000" pitchFamily="50" charset="-128"/>
                <a:ea typeface="Yu Gothic Medium" panose="020B0500000000000000" pitchFamily="50" charset="-128"/>
                <a:cs typeface="メイリオ" panose="020B0604030504040204" pitchFamily="50" charset="-128"/>
              </a:rPr>
              <a:t>＊プレビュー表示出来るサイズ制限は</a:t>
            </a:r>
            <a:r>
              <a:rPr lang="en-US" altLang="ja-JP" sz="900" i="0" dirty="0">
                <a:latin typeface="Yu Gothic Medium" panose="020B0500000000000000" pitchFamily="50" charset="-128"/>
                <a:ea typeface="Yu Gothic Medium" panose="020B0500000000000000" pitchFamily="50" charset="-128"/>
                <a:cs typeface="メイリオ" panose="020B0604030504040204" pitchFamily="50" charset="-128"/>
              </a:rPr>
              <a:t>10MB</a:t>
            </a:r>
            <a:r>
              <a:rPr lang="ja-JP" altLang="en-US" sz="900" i="0" dirty="0">
                <a:latin typeface="Yu Gothic Medium" panose="020B0500000000000000" pitchFamily="50" charset="-128"/>
                <a:ea typeface="Yu Gothic Medium" panose="020B0500000000000000" pitchFamily="50" charset="-128"/>
                <a:cs typeface="メイリオ" panose="020B0604030504040204" pitchFamily="50" charset="-128"/>
              </a:rPr>
              <a:t>までです。</a:t>
            </a:r>
            <a:endParaRPr lang="en-US" altLang="ja-JP" sz="900" i="0" dirty="0">
              <a:latin typeface="Yu Gothic Medium" panose="020B0500000000000000" pitchFamily="50" charset="-128"/>
              <a:ea typeface="Yu Gothic Medium" panose="020B0500000000000000" pitchFamily="50" charset="-128"/>
              <a:cs typeface="メイリオ" panose="020B0604030504040204" pitchFamily="50" charset="-128"/>
            </a:endParaRPr>
          </a:p>
          <a:p>
            <a:r>
              <a:rPr lang="ja-JP" altLang="en-US" sz="900" i="0" dirty="0">
                <a:latin typeface="Yu Gothic Medium" panose="020B0500000000000000" pitchFamily="50" charset="-128"/>
                <a:ea typeface="Yu Gothic Medium" panose="020B0500000000000000" pitchFamily="50" charset="-128"/>
                <a:cs typeface="メイリオ" panose="020B0604030504040204" pitchFamily="50" charset="-128"/>
              </a:rPr>
              <a:t>　</a:t>
            </a:r>
            <a:r>
              <a:rPr lang="en-US" altLang="ja-JP" sz="900" i="0" dirty="0">
                <a:latin typeface="Yu Gothic Medium" panose="020B0500000000000000" pitchFamily="50" charset="-128"/>
                <a:ea typeface="Yu Gothic Medium" panose="020B0500000000000000" pitchFamily="50" charset="-128"/>
                <a:cs typeface="メイリオ" panose="020B0604030504040204" pitchFamily="50" charset="-128"/>
              </a:rPr>
              <a:t>PDF</a:t>
            </a:r>
            <a:r>
              <a:rPr lang="ja-JP" altLang="en-US" sz="900" i="0" dirty="0">
                <a:latin typeface="Yu Gothic Medium" panose="020B0500000000000000" pitchFamily="50" charset="-128"/>
                <a:ea typeface="Yu Gothic Medium" panose="020B0500000000000000" pitchFamily="50" charset="-128"/>
                <a:cs typeface="メイリオ" panose="020B0604030504040204" pitchFamily="50" charset="-128"/>
              </a:rPr>
              <a:t>ファイルの表示は、</a:t>
            </a:r>
            <a:r>
              <a:rPr lang="en-US" altLang="ja-JP" sz="900" i="0" dirty="0">
                <a:latin typeface="Yu Gothic Medium" panose="020B0500000000000000" pitchFamily="50" charset="-128"/>
                <a:ea typeface="Yu Gothic Medium" panose="020B0500000000000000" pitchFamily="50" charset="-128"/>
                <a:cs typeface="メイリオ" panose="020B0604030504040204" pitchFamily="50" charset="-128"/>
              </a:rPr>
              <a:t>Firefox</a:t>
            </a:r>
            <a:r>
              <a:rPr lang="ja-JP" altLang="en-US" sz="900" i="0" dirty="0">
                <a:latin typeface="Yu Gothic Medium" panose="020B0500000000000000" pitchFamily="50" charset="-128"/>
                <a:ea typeface="Yu Gothic Medium" panose="020B0500000000000000" pitchFamily="50" charset="-128"/>
                <a:cs typeface="メイリオ" panose="020B0604030504040204" pitchFamily="50" charset="-128"/>
              </a:rPr>
              <a:t>と</a:t>
            </a:r>
            <a:r>
              <a:rPr lang="en-US" altLang="ja-JP" sz="900" i="0" dirty="0">
                <a:latin typeface="Yu Gothic Medium" panose="020B0500000000000000" pitchFamily="50" charset="-128"/>
                <a:ea typeface="Yu Gothic Medium" panose="020B0500000000000000" pitchFamily="50" charset="-128"/>
                <a:cs typeface="メイリオ" panose="020B0604030504040204" pitchFamily="50" charset="-128"/>
              </a:rPr>
              <a:t>Chrome</a:t>
            </a:r>
            <a:r>
              <a:rPr lang="ja-JP" altLang="en-US" sz="900" i="0" dirty="0">
                <a:latin typeface="Yu Gothic Medium" panose="020B0500000000000000" pitchFamily="50" charset="-128"/>
                <a:ea typeface="Yu Gothic Medium" panose="020B0500000000000000" pitchFamily="50" charset="-128"/>
                <a:cs typeface="メイリオ" panose="020B0604030504040204" pitchFamily="50" charset="-128"/>
              </a:rPr>
              <a:t>で利用出来ます。</a:t>
            </a:r>
            <a:endParaRPr lang="en-US" altLang="ja-JP" sz="900" i="0" dirty="0">
              <a:latin typeface="Yu Gothic Medium" panose="020B0500000000000000" pitchFamily="50" charset="-128"/>
              <a:ea typeface="Yu Gothic Medium" panose="020B0500000000000000" pitchFamily="50" charset="-128"/>
              <a:cs typeface="メイリオ" panose="020B0604030504040204" pitchFamily="50" charset="-128"/>
            </a:endParaRPr>
          </a:p>
        </p:txBody>
      </p:sp>
      <p:cxnSp>
        <p:nvCxnSpPr>
          <p:cNvPr id="15" name="直線コネクタ 14">
            <a:extLst>
              <a:ext uri="{C183D7F6-B498-43B3-948B-1728B52AA6E4}">
                <adec:decorative xmlns:adec="http://schemas.microsoft.com/office/drawing/2017/decorative" val="1"/>
              </a:ext>
            </a:extLst>
          </p:cNvPr>
          <p:cNvCxnSpPr/>
          <p:nvPr/>
        </p:nvCxnSpPr>
        <p:spPr bwMode="auto">
          <a:xfrm flipH="1">
            <a:off x="7910513" y="2951163"/>
            <a:ext cx="950912" cy="438150"/>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cxnSp>
        <p:nvCxnSpPr>
          <p:cNvPr id="18" name="直線コネクタ 17">
            <a:extLst>
              <a:ext uri="{C183D7F6-B498-43B3-948B-1728B52AA6E4}">
                <adec:decorative xmlns:adec="http://schemas.microsoft.com/office/drawing/2017/decorative" val="1"/>
              </a:ext>
            </a:extLst>
          </p:cNvPr>
          <p:cNvCxnSpPr/>
          <p:nvPr/>
        </p:nvCxnSpPr>
        <p:spPr bwMode="auto">
          <a:xfrm flipH="1">
            <a:off x="4816476" y="2778125"/>
            <a:ext cx="906463" cy="547688"/>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cxnSp>
        <p:nvCxnSpPr>
          <p:cNvPr id="21" name="直線コネクタ 20">
            <a:extLst>
              <a:ext uri="{C183D7F6-B498-43B3-948B-1728B52AA6E4}">
                <adec:decorative xmlns:adec="http://schemas.microsoft.com/office/drawing/2017/decorative" val="1"/>
              </a:ext>
            </a:extLst>
          </p:cNvPr>
          <p:cNvCxnSpPr/>
          <p:nvPr/>
        </p:nvCxnSpPr>
        <p:spPr bwMode="auto">
          <a:xfrm flipV="1">
            <a:off x="2732088" y="4062414"/>
            <a:ext cx="723900" cy="549275"/>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3" name="正方形/長方形 12">
            <a:extLst>
              <a:ext uri="{FF2B5EF4-FFF2-40B4-BE49-F238E27FC236}">
                <a16:creationId xmlns:a16="http://schemas.microsoft.com/office/drawing/2014/main" id="{270D37FA-08A8-1849-C1EB-D46042CB7606}"/>
              </a:ext>
            </a:extLst>
          </p:cNvPr>
          <p:cNvSpPr>
            <a:spLocks noChangeArrowheads="1"/>
          </p:cNvSpPr>
          <p:nvPr/>
        </p:nvSpPr>
        <p:spPr bwMode="auto">
          <a:xfrm>
            <a:off x="7800319" y="6288691"/>
            <a:ext cx="429374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ja-JP" altLang="en-US" sz="900" i="0" dirty="0">
                <a:latin typeface="メイリオ"/>
                <a:ea typeface="メイリオ"/>
                <a:cs typeface="メイリオ" panose="020B0604030504040204" pitchFamily="50" charset="-128"/>
              </a:rPr>
              <a:t>＊クラウド版Garoon でも</a:t>
            </a:r>
            <a:r>
              <a:rPr lang="en-US" altLang="ja-JP" sz="900" i="0" dirty="0">
                <a:latin typeface="メイリオ"/>
                <a:ea typeface="メイリオ"/>
                <a:cs typeface="メイリオ" panose="020B0604030504040204" pitchFamily="50" charset="-128"/>
              </a:rPr>
              <a:t>PDF</a:t>
            </a:r>
            <a:r>
              <a:rPr lang="ja-JP" altLang="en-US" sz="900" i="0" dirty="0">
                <a:latin typeface="メイリオ"/>
                <a:ea typeface="メイリオ"/>
                <a:cs typeface="メイリオ" panose="020B0604030504040204" pitchFamily="50" charset="-128"/>
              </a:rPr>
              <a:t>ファイルのプレビュー表示が利用出来ます。</a:t>
            </a:r>
            <a:endParaRPr lang="en-US" altLang="ja-JP" sz="900" i="0" dirty="0">
              <a:latin typeface="メイリオ"/>
              <a:ea typeface="メイリオ"/>
              <a:cs typeface="メイリオ" panose="020B0604030504040204" pitchFamily="50"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00" y="3429000"/>
            <a:ext cx="7772400" cy="1362075"/>
          </a:xfrm>
        </p:spPr>
        <p:txBody>
          <a:bodyPr/>
          <a:lstStyle/>
          <a:p>
            <a:pPr>
              <a:defRPr/>
            </a:pPr>
            <a:r>
              <a:rPr lang="ja-JP" altLang="en-US" dirty="0">
                <a:latin typeface="Yu Gothic Medium" panose="020B0500000000000000" pitchFamily="50" charset="-128"/>
                <a:ea typeface="Yu Gothic Medium" panose="020B0500000000000000" pitchFamily="50" charset="-128"/>
              </a:rPr>
              <a:t>「</a:t>
            </a:r>
            <a:r>
              <a:rPr lang="en-US" altLang="ja-JP" sz="2400" b="0" dirty="0">
                <a:solidFill>
                  <a:srgbClr val="333333"/>
                </a:solidFill>
                <a:latin typeface="Yu Gothic Medium" panose="020B0500000000000000" pitchFamily="50" charset="-128"/>
                <a:ea typeface="Yu Gothic Medium" panose="020B0500000000000000" pitchFamily="50" charset="-128"/>
              </a:rPr>
              <a:t> </a:t>
            </a:r>
            <a:r>
              <a:rPr lang="en-US" altLang="ja-JP" cap="none" dirty="0">
                <a:solidFill>
                  <a:srgbClr val="333333"/>
                </a:solidFill>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」にしかない機能</a:t>
            </a:r>
          </a:p>
        </p:txBody>
      </p:sp>
      <p:sp>
        <p:nvSpPr>
          <p:cNvPr id="57348" name="フッター プレースホルダー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3" name="スライド番号プレースホルダー 2"/>
          <p:cNvSpPr>
            <a:spLocks noGrp="1"/>
          </p:cNvSpPr>
          <p:nvPr>
            <p:ph type="sldNum" sz="quarter" idx="11"/>
          </p:nvPr>
        </p:nvSpPr>
        <p:spPr/>
        <p:txBody>
          <a:bodyPr/>
          <a:lstStyle/>
          <a:p>
            <a:pPr>
              <a:defRPr/>
            </a:pPr>
            <a:fld id="{D4B96264-25CB-412D-B24E-965B4219AD44}" type="slidenum">
              <a:rPr lang="en-US" altLang="ja-JP" smtClean="0"/>
              <a:pPr>
                <a:defRPr/>
              </a:pPr>
              <a:t>33</a:t>
            </a:fld>
            <a:endParaRPr lang="en-US" altLang="ja-JP"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タイトル 1"/>
          <p:cNvSpPr>
            <a:spLocks noGrp="1"/>
          </p:cNvSpPr>
          <p:nvPr>
            <p:ph type="title"/>
          </p:nvPr>
        </p:nvSpPr>
        <p:spPr/>
        <p:txBody>
          <a:bodyPr/>
          <a:lstStyle/>
          <a:p>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」にしかない機能</a:t>
            </a:r>
          </a:p>
        </p:txBody>
      </p:sp>
      <p:sp>
        <p:nvSpPr>
          <p:cNvPr id="20" name="コンテンツ プレースホルダー 1"/>
          <p:cNvSpPr txBox="1">
            <a:spLocks/>
          </p:cNvSpPr>
          <p:nvPr/>
        </p:nvSpPr>
        <p:spPr bwMode="auto">
          <a:xfrm>
            <a:off x="360000" y="896938"/>
            <a:ext cx="85629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Lst>
        </p:spPr>
        <p:txBody>
          <a:bodyPr/>
          <a:lstStyle>
            <a:lvl1pPr marL="180975" indent="-180975" algn="l" rtl="0" eaLnBrk="0" fontAlgn="base" hangingPunct="0">
              <a:lnSpc>
                <a:spcPct val="130000"/>
              </a:lnSpc>
              <a:spcBef>
                <a:spcPct val="50000"/>
              </a:spcBef>
              <a:spcAft>
                <a:spcPct val="0"/>
              </a:spcAft>
              <a:buClr>
                <a:srgbClr val="0A569E"/>
              </a:buClr>
              <a:buFont typeface="Arial" panose="020B0604020202020204" pitchFamily="34" charset="0"/>
              <a:buChar char="▌"/>
              <a:defRPr kumimoji="1" sz="2000">
                <a:solidFill>
                  <a:schemeClr val="tx1"/>
                </a:solidFill>
                <a:latin typeface="+mn-lt"/>
                <a:ea typeface="メイリオ" pitchFamily="50" charset="-128"/>
                <a:cs typeface="メイリオ" pitchFamily="50" charset="-128"/>
              </a:defRPr>
            </a:lvl1pPr>
            <a:lvl2pPr marL="542925" indent="-180975" algn="l" rtl="0" eaLnBrk="0" fontAlgn="base" hangingPunct="0">
              <a:lnSpc>
                <a:spcPct val="130000"/>
              </a:lnSpc>
              <a:spcBef>
                <a:spcPct val="50000"/>
              </a:spcBef>
              <a:spcAft>
                <a:spcPct val="0"/>
              </a:spcAft>
              <a:buClr>
                <a:srgbClr val="1C4686"/>
              </a:buClr>
              <a:buFont typeface="Wingdings" panose="05000000000000000000" pitchFamily="2" charset="2"/>
              <a:buChar char="n"/>
              <a:defRPr kumimoji="1" sz="1800">
                <a:solidFill>
                  <a:schemeClr val="tx1"/>
                </a:solidFill>
                <a:latin typeface="+mn-ea"/>
                <a:ea typeface="+mn-ea"/>
                <a:cs typeface="メイリオ" pitchFamily="50" charset="-128"/>
              </a:defRPr>
            </a:lvl2pPr>
            <a:lvl3pPr marL="982663" indent="-180975" algn="l" rtl="0" eaLnBrk="0" fontAlgn="base" hangingPunct="0">
              <a:lnSpc>
                <a:spcPct val="130000"/>
              </a:lnSpc>
              <a:spcBef>
                <a:spcPct val="50000"/>
              </a:spcBef>
              <a:spcAft>
                <a:spcPct val="0"/>
              </a:spcAft>
              <a:buClr>
                <a:srgbClr val="74B6DE"/>
              </a:buClr>
              <a:buChar char="•"/>
              <a:defRPr kumimoji="1" sz="1600">
                <a:solidFill>
                  <a:schemeClr val="tx1"/>
                </a:solidFill>
                <a:latin typeface="+mn-ea"/>
                <a:ea typeface="+mn-ea"/>
                <a:cs typeface="メイリオ" pitchFamily="50" charset="-128"/>
              </a:defRPr>
            </a:lvl3pPr>
            <a:lvl4pPr marL="1343025" indent="-180975" algn="l" rtl="0" eaLnBrk="0" fontAlgn="base" hangingPunct="0">
              <a:lnSpc>
                <a:spcPct val="130000"/>
              </a:lnSpc>
              <a:spcBef>
                <a:spcPct val="50000"/>
              </a:spcBef>
              <a:spcAft>
                <a:spcPct val="0"/>
              </a:spcAft>
              <a:buClr>
                <a:srgbClr val="74B6DE"/>
              </a:buClr>
              <a:buChar char="•"/>
              <a:defRPr kumimoji="1" sz="1400">
                <a:solidFill>
                  <a:schemeClr val="tx1"/>
                </a:solidFill>
                <a:latin typeface="+mn-ea"/>
                <a:ea typeface="+mn-ea"/>
                <a:cs typeface="メイリオ" pitchFamily="50" charset="-128"/>
              </a:defRPr>
            </a:lvl4pPr>
            <a:lvl5pPr marL="1704975" indent="-180975" algn="l" rtl="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mn-ea"/>
                <a:ea typeface="+mn-ea"/>
                <a:cs typeface="メイリオ" pitchFamily="50" charset="-128"/>
              </a:defRPr>
            </a:lvl5pPr>
            <a:lvl6pPr marL="21621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6pPr>
            <a:lvl7pPr marL="26193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7pPr>
            <a:lvl8pPr marL="30765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8pPr>
            <a:lvl9pPr marL="35337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9pPr>
          </a:lstStyle>
          <a:p>
            <a:pPr eaLnBrk="1" hangingPunct="1">
              <a:lnSpc>
                <a:spcPct val="110000"/>
              </a:lnSpc>
              <a:defRPr/>
            </a:pPr>
            <a:r>
              <a:rPr lang="ja-JP" altLang="en-US" i="0" kern="0" dirty="0">
                <a:latin typeface="Yu Gothic Medium" panose="020B0500000000000000" pitchFamily="50" charset="-128"/>
                <a:ea typeface="Yu Gothic Medium" panose="020B0500000000000000" pitchFamily="50" charset="-128"/>
              </a:rPr>
              <a:t>スケジュール   ー「出欠」アンケートー</a:t>
            </a:r>
            <a:endParaRPr lang="en-US" altLang="ja-JP" i="0" kern="0" dirty="0">
              <a:latin typeface="Yu Gothic Medium" panose="020B0500000000000000" pitchFamily="50" charset="-128"/>
              <a:ea typeface="Yu Gothic Medium" panose="020B0500000000000000" pitchFamily="50" charset="-128"/>
            </a:endParaRPr>
          </a:p>
          <a:p>
            <a:pPr marL="361950" lvl="1" indent="0" eaLnBrk="1" hangingPunct="1">
              <a:lnSpc>
                <a:spcPct val="110000"/>
              </a:lnSpc>
              <a:buNone/>
              <a:defRPr/>
            </a:pPr>
            <a:r>
              <a:rPr lang="ja-JP" altLang="en-US" sz="1600" i="0" kern="0" dirty="0">
                <a:latin typeface="Yu Gothic Medium" panose="020B0500000000000000" pitchFamily="50" charset="-128"/>
                <a:ea typeface="Yu Gothic Medium" panose="020B0500000000000000" pitchFamily="50" charset="-128"/>
              </a:rPr>
              <a:t>予定登録時に該当予定の参加者に対して「出欠」アンケートが設置できます。</a:t>
            </a:r>
            <a:endParaRPr lang="en-US" altLang="ja-JP" sz="1600" i="0" kern="0" dirty="0">
              <a:latin typeface="Yu Gothic Medium" panose="020B0500000000000000" pitchFamily="50" charset="-128"/>
              <a:ea typeface="Yu Gothic Medium" panose="020B0500000000000000" pitchFamily="50" charset="-128"/>
            </a:endParaRPr>
          </a:p>
          <a:p>
            <a:pPr marL="361950" lvl="1" indent="0" eaLnBrk="1" hangingPunct="1">
              <a:lnSpc>
                <a:spcPct val="110000"/>
              </a:lnSpc>
              <a:buNone/>
              <a:defRPr/>
            </a:pPr>
            <a:r>
              <a:rPr lang="ja-JP" altLang="en-US" sz="1600" i="0" kern="0" dirty="0">
                <a:latin typeface="Yu Gothic Medium" panose="020B0500000000000000" pitchFamily="50" charset="-128"/>
                <a:ea typeface="Yu Gothic Medium" panose="020B0500000000000000" pitchFamily="50" charset="-128"/>
              </a:rPr>
              <a:t>予定調整が不要になり、スケジュール上で出欠確認を完結できます。 </a:t>
            </a:r>
          </a:p>
          <a:p>
            <a:pPr marL="361950" lvl="1" indent="0" eaLnBrk="1" hangingPunct="1">
              <a:lnSpc>
                <a:spcPct val="110000"/>
              </a:lnSpc>
              <a:buNone/>
              <a:defRPr/>
            </a:pPr>
            <a:endParaRPr lang="ja-JP" altLang="en-US" sz="1600" i="0" kern="0" dirty="0">
              <a:latin typeface="Yu Gothic Medium" panose="020B0500000000000000" pitchFamily="50" charset="-128"/>
              <a:ea typeface="Yu Gothic Medium" panose="020B0500000000000000" pitchFamily="50" charset="-128"/>
            </a:endParaRPr>
          </a:p>
        </p:txBody>
      </p:sp>
      <p:pic>
        <p:nvPicPr>
          <p:cNvPr id="21" name="図 20">
            <a:extLs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7587" y="2359027"/>
            <a:ext cx="4887912" cy="2390775"/>
          </a:xfrm>
          <a:prstGeom prst="rect">
            <a:avLst/>
          </a:prstGeom>
          <a:ln>
            <a:solidFill>
              <a:schemeClr val="bg1">
                <a:lumMod val="75000"/>
              </a:schemeClr>
            </a:solidFill>
          </a:ln>
        </p:spPr>
      </p:pic>
      <p:pic>
        <p:nvPicPr>
          <p:cNvPr id="22" name="図 21">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7038" y="3617914"/>
            <a:ext cx="4991100" cy="2644775"/>
          </a:xfrm>
          <a:prstGeom prst="rect">
            <a:avLst/>
          </a:prstGeom>
          <a:ln>
            <a:solidFill>
              <a:schemeClr val="bg1">
                <a:lumMod val="85000"/>
              </a:schemeClr>
            </a:solidFill>
          </a:ln>
        </p:spPr>
      </p:pic>
      <p:pic>
        <p:nvPicPr>
          <p:cNvPr id="23" name="図 22">
            <a:extLs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2355852"/>
            <a:ext cx="4887913" cy="2390775"/>
          </a:xfrm>
          <a:prstGeom prst="rect">
            <a:avLst/>
          </a:prstGeom>
          <a:ln>
            <a:solidFill>
              <a:schemeClr val="bg1">
                <a:lumMod val="85000"/>
              </a:schemeClr>
            </a:solidFill>
          </a:ln>
        </p:spPr>
      </p:pic>
      <p:sp>
        <p:nvSpPr>
          <p:cNvPr id="24" name="正方形/長方形 23">
            <a:extLst>
              <a:ext uri="{C183D7F6-B498-43B3-948B-1728B52AA6E4}">
                <adec:decorative xmlns:adec="http://schemas.microsoft.com/office/drawing/2017/decorative" val="1"/>
              </a:ext>
            </a:extLst>
          </p:cNvPr>
          <p:cNvSpPr/>
          <p:nvPr/>
        </p:nvSpPr>
        <p:spPr bwMode="auto">
          <a:xfrm>
            <a:off x="1719263" y="5445126"/>
            <a:ext cx="4989512" cy="81597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Yu Gothic Medium" panose="020B0500000000000000" pitchFamily="50" charset="-128"/>
              <a:ea typeface="Yu Gothic Medium" panose="020B0500000000000000" pitchFamily="50" charset="-128"/>
            </a:endParaRPr>
          </a:p>
        </p:txBody>
      </p:sp>
      <p:sp>
        <p:nvSpPr>
          <p:cNvPr id="25" name="正方形/長方形 24">
            <a:extLst>
              <a:ext uri="{C183D7F6-B498-43B3-948B-1728B52AA6E4}">
                <adec:decorative xmlns:adec="http://schemas.microsoft.com/office/drawing/2017/decorative" val="1"/>
              </a:ext>
            </a:extLst>
          </p:cNvPr>
          <p:cNvSpPr/>
          <p:nvPr/>
        </p:nvSpPr>
        <p:spPr bwMode="auto">
          <a:xfrm>
            <a:off x="1695450" y="3643314"/>
            <a:ext cx="3524250" cy="81597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Yu Gothic Medium" panose="020B0500000000000000" pitchFamily="50" charset="-128"/>
              <a:ea typeface="Yu Gothic Medium" panose="020B0500000000000000" pitchFamily="50" charset="-128"/>
            </a:endParaRPr>
          </a:p>
        </p:txBody>
      </p:sp>
      <p:sp>
        <p:nvSpPr>
          <p:cNvPr id="26" name="正方形/長方形 25">
            <a:extLst>
              <a:ext uri="{C183D7F6-B498-43B3-948B-1728B52AA6E4}">
                <adec:decorative xmlns:adec="http://schemas.microsoft.com/office/drawing/2017/decorative" val="1"/>
              </a:ext>
            </a:extLst>
          </p:cNvPr>
          <p:cNvSpPr/>
          <p:nvPr/>
        </p:nvSpPr>
        <p:spPr bwMode="auto">
          <a:xfrm>
            <a:off x="8986838" y="2957513"/>
            <a:ext cx="1997075" cy="1792288"/>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Yu Gothic Medium" panose="020B0500000000000000" pitchFamily="50" charset="-128"/>
              <a:ea typeface="Yu Gothic Medium" panose="020B0500000000000000" pitchFamily="50" charset="-128"/>
            </a:endParaRPr>
          </a:p>
        </p:txBody>
      </p:sp>
      <p:sp>
        <p:nvSpPr>
          <p:cNvPr id="27" name="角丸四角形 26"/>
          <p:cNvSpPr/>
          <p:nvPr/>
        </p:nvSpPr>
        <p:spPr bwMode="auto">
          <a:xfrm>
            <a:off x="1697038" y="2690813"/>
            <a:ext cx="3492500" cy="647700"/>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参加者は予定に対し、「出席」「欠席」のどちらかで回答します。</a:t>
            </a:r>
          </a:p>
        </p:txBody>
      </p:sp>
      <p:cxnSp>
        <p:nvCxnSpPr>
          <p:cNvPr id="28" name="直線コネクタ 27">
            <a:extLst>
              <a:ext uri="{C183D7F6-B498-43B3-948B-1728B52AA6E4}">
                <adec:decorative xmlns:adec="http://schemas.microsoft.com/office/drawing/2017/decorative" val="1"/>
              </a:ext>
            </a:extLst>
          </p:cNvPr>
          <p:cNvCxnSpPr/>
          <p:nvPr/>
        </p:nvCxnSpPr>
        <p:spPr bwMode="auto">
          <a:xfrm flipH="1">
            <a:off x="3276600" y="3338514"/>
            <a:ext cx="560388" cy="473075"/>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cxnSp>
        <p:nvCxnSpPr>
          <p:cNvPr id="30" name="直線コネクタ 29">
            <a:extLst>
              <a:ext uri="{C183D7F6-B498-43B3-948B-1728B52AA6E4}">
                <adec:decorative xmlns:adec="http://schemas.microsoft.com/office/drawing/2017/decorative" val="1"/>
              </a:ext>
            </a:extLst>
          </p:cNvPr>
          <p:cNvCxnSpPr/>
          <p:nvPr/>
        </p:nvCxnSpPr>
        <p:spPr bwMode="auto">
          <a:xfrm flipV="1">
            <a:off x="8947149" y="4586289"/>
            <a:ext cx="546100" cy="246063"/>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31" name="角丸四角形 30"/>
          <p:cNvSpPr/>
          <p:nvPr/>
        </p:nvSpPr>
        <p:spPr bwMode="auto">
          <a:xfrm>
            <a:off x="6842126" y="5664200"/>
            <a:ext cx="3063875" cy="376238"/>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出欠人数を簡単に把握できます。</a:t>
            </a:r>
          </a:p>
        </p:txBody>
      </p:sp>
      <p:sp>
        <p:nvSpPr>
          <p:cNvPr id="29" name="角丸四角形 28"/>
          <p:cNvSpPr/>
          <p:nvPr/>
        </p:nvSpPr>
        <p:spPr bwMode="auto">
          <a:xfrm>
            <a:off x="7920038" y="4850607"/>
            <a:ext cx="3063875" cy="569912"/>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メッセージを見ることで欠席理由などを把握できます。</a:t>
            </a:r>
          </a:p>
        </p:txBody>
      </p:sp>
      <p:cxnSp>
        <p:nvCxnSpPr>
          <p:cNvPr id="32" name="直線コネクタ 31">
            <a:extLst>
              <a:ext uri="{C183D7F6-B498-43B3-948B-1728B52AA6E4}">
                <adec:decorative xmlns:adec="http://schemas.microsoft.com/office/drawing/2017/decorative" val="1"/>
              </a:ext>
            </a:extLst>
          </p:cNvPr>
          <p:cNvCxnSpPr>
            <a:stCxn id="31" idx="1"/>
          </p:cNvCxnSpPr>
          <p:nvPr/>
        </p:nvCxnSpPr>
        <p:spPr bwMode="auto">
          <a:xfrm flipH="1">
            <a:off x="6489701" y="5853114"/>
            <a:ext cx="352425" cy="155575"/>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19" name="スライド番号プレースホルダー 2">
            <a:extLst>
              <a:ext uri="{C183D7F6-B498-43B3-948B-1728B52AA6E4}">
                <adec:decorative xmlns:adec="http://schemas.microsoft.com/office/drawing/2017/decorative" val="1"/>
              </a:ext>
            </a:extLst>
          </p:cNvPr>
          <p:cNvSpPr>
            <a:spLocks noGrp="1"/>
          </p:cNvSpPr>
          <p:nvPr>
            <p:ph type="sldNum" sz="quarter" idx="4294967295"/>
          </p:nvPr>
        </p:nvSpPr>
        <p:spPr>
          <a:xfrm>
            <a:off x="9698400" y="6537600"/>
            <a:ext cx="2133600" cy="196850"/>
          </a:xfrm>
          <a:prstGeom prst="rect">
            <a:avLst/>
          </a:prstGeom>
        </p:spPr>
        <p:txBody>
          <a:bodyPr/>
          <a:lstStyle/>
          <a:p>
            <a:pPr>
              <a:defRPr/>
            </a:pPr>
            <a:fld id="{D4B96264-25CB-412D-B24E-965B4219AD44}" type="slidenum">
              <a:rPr lang="en-US" altLang="ja-JP"/>
              <a:pPr>
                <a:defRPr/>
              </a:pPr>
              <a:t>34</a:t>
            </a:fld>
            <a:endParaRPr lang="en-US" altLang="ja-JP" dirty="0"/>
          </a:p>
        </p:txBody>
      </p:sp>
      <p:sp>
        <p:nvSpPr>
          <p:cNvPr id="39938" name="フッター プレースホルダー 3">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Tree>
    <p:extLst>
      <p:ext uri="{BB962C8B-B14F-4D97-AF65-F5344CB8AC3E}">
        <p14:creationId xmlns:p14="http://schemas.microsoft.com/office/powerpoint/2010/main" val="92475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p:txBody>
          <a:bodyPr/>
          <a:lstStyle/>
          <a:p>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」にしかない機能</a:t>
            </a:r>
          </a:p>
        </p:txBody>
      </p:sp>
      <p:sp>
        <p:nvSpPr>
          <p:cNvPr id="40963" name="フッター プレースホルダー 3">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40964" name="コンテンツ プレースホルダー 1"/>
          <p:cNvSpPr>
            <a:spLocks noGrp="1"/>
          </p:cNvSpPr>
          <p:nvPr>
            <p:ph idx="12"/>
          </p:nvPr>
        </p:nvSpPr>
        <p:spPr>
          <a:xfrm>
            <a:off x="360000" y="896938"/>
            <a:ext cx="10017487" cy="1771650"/>
          </a:xfrm>
        </p:spPr>
        <p:txBody>
          <a:bodyPr/>
          <a:lstStyle/>
          <a:p>
            <a:pPr eaLnBrk="1" hangingPunct="1">
              <a:lnSpc>
                <a:spcPct val="110000"/>
              </a:lnSpc>
            </a:pPr>
            <a:r>
              <a:rPr lang="ja-JP" altLang="en-US" dirty="0">
                <a:latin typeface="Yu Gothic Medium" panose="020B0500000000000000" pitchFamily="50" charset="-128"/>
                <a:ea typeface="Yu Gothic Medium" panose="020B0500000000000000" pitchFamily="50" charset="-128"/>
              </a:rPr>
              <a:t>スケジュール　ー施設の利用申請ー</a:t>
            </a:r>
            <a:endParaRPr lang="en-US" altLang="ja-JP" dirty="0">
              <a:latin typeface="Yu Gothic Medium" panose="020B0500000000000000" pitchFamily="50" charset="-128"/>
              <a:ea typeface="Yu Gothic Medium" panose="020B0500000000000000" pitchFamily="50" charset="-128"/>
            </a:endParaRPr>
          </a:p>
          <a:p>
            <a:pPr marL="361950" lvl="1" indent="0" eaLnBrk="1" hangingPunct="1">
              <a:lnSpc>
                <a:spcPct val="110000"/>
              </a:lnSpc>
              <a:buNone/>
            </a:pPr>
            <a:r>
              <a:rPr lang="ja-JP" altLang="en-US" sz="1600" dirty="0">
                <a:latin typeface="Yu Gothic Medium" panose="020B0500000000000000" pitchFamily="50" charset="-128"/>
                <a:ea typeface="Yu Gothic Medium" panose="020B0500000000000000" pitchFamily="50" charset="-128"/>
              </a:rPr>
              <a:t>施設の予約が確定する前に、承認フローを設ける利用申請機能を搭載しています。</a:t>
            </a:r>
            <a:endParaRPr lang="en-US" altLang="ja-JP" sz="1600" dirty="0">
              <a:latin typeface="Yu Gothic Medium" panose="020B0500000000000000" pitchFamily="50" charset="-128"/>
              <a:ea typeface="Yu Gothic Medium" panose="020B0500000000000000" pitchFamily="50" charset="-128"/>
            </a:endParaRPr>
          </a:p>
          <a:p>
            <a:pPr marL="361950" lvl="1" indent="0" eaLnBrk="1" hangingPunct="1">
              <a:lnSpc>
                <a:spcPct val="110000"/>
              </a:lnSpc>
              <a:buNone/>
            </a:pPr>
            <a:r>
              <a:rPr lang="ja-JP" altLang="en-US" sz="1600" dirty="0">
                <a:latin typeface="Yu Gothic Medium" panose="020B0500000000000000" pitchFamily="50" charset="-128"/>
                <a:ea typeface="Yu Gothic Medium" panose="020B0500000000000000" pitchFamily="50" charset="-128"/>
              </a:rPr>
              <a:t>会議室や社用車など数の限られた施設を、利用目的を明確にし、適切かつ効率的に管理できます。</a:t>
            </a:r>
          </a:p>
        </p:txBody>
      </p:sp>
      <p:pic>
        <p:nvPicPr>
          <p:cNvPr id="18" name="図 17">
            <a:extLs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34088" y="2774950"/>
            <a:ext cx="4445000" cy="2725738"/>
          </a:xfrm>
          <a:prstGeom prst="rect">
            <a:avLst/>
          </a:prstGeom>
          <a:ln>
            <a:solidFill>
              <a:schemeClr val="bg1">
                <a:lumMod val="85000"/>
              </a:schemeClr>
            </a:solidFill>
          </a:ln>
        </p:spPr>
      </p:pic>
      <p:pic>
        <p:nvPicPr>
          <p:cNvPr id="19" name="図 18">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1963" y="2774951"/>
            <a:ext cx="4197350" cy="2835275"/>
          </a:xfrm>
          <a:prstGeom prst="rect">
            <a:avLst/>
          </a:prstGeom>
          <a:ln>
            <a:solidFill>
              <a:schemeClr val="bg1">
                <a:lumMod val="85000"/>
              </a:schemeClr>
            </a:solidFill>
          </a:ln>
        </p:spPr>
      </p:pic>
      <p:sp>
        <p:nvSpPr>
          <p:cNvPr id="20" name="正方形/長方形 19">
            <a:extLst>
              <a:ext uri="{C183D7F6-B498-43B3-948B-1728B52AA6E4}">
                <adec:decorative xmlns:adec="http://schemas.microsoft.com/office/drawing/2017/decorative" val="1"/>
              </a:ext>
            </a:extLst>
          </p:cNvPr>
          <p:cNvSpPr/>
          <p:nvPr/>
        </p:nvSpPr>
        <p:spPr bwMode="auto">
          <a:xfrm>
            <a:off x="1776414" y="5121275"/>
            <a:ext cx="2827337" cy="471488"/>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Yu Gothic Medium" panose="020B0500000000000000" pitchFamily="50" charset="-128"/>
              <a:ea typeface="Yu Gothic Medium" panose="020B0500000000000000" pitchFamily="50" charset="-128"/>
            </a:endParaRPr>
          </a:p>
        </p:txBody>
      </p:sp>
      <p:sp>
        <p:nvSpPr>
          <p:cNvPr id="21" name="正方形/長方形 20"/>
          <p:cNvSpPr/>
          <p:nvPr/>
        </p:nvSpPr>
        <p:spPr>
          <a:xfrm>
            <a:off x="1814513" y="2232025"/>
            <a:ext cx="2571750" cy="48895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62" b="1" i="0" dirty="0">
                <a:latin typeface="Yu Gothic Medium" panose="020B0500000000000000" pitchFamily="50" charset="-128"/>
                <a:ea typeface="Yu Gothic Medium" panose="020B0500000000000000" pitchFamily="50" charset="-128"/>
                <a:cs typeface="メイリオ" pitchFamily="50" charset="-128"/>
              </a:rPr>
              <a:t>スケジュール登録画面</a:t>
            </a:r>
          </a:p>
        </p:txBody>
      </p:sp>
      <p:sp>
        <p:nvSpPr>
          <p:cNvPr id="24" name="角丸四角形 23"/>
          <p:cNvSpPr/>
          <p:nvPr/>
        </p:nvSpPr>
        <p:spPr bwMode="auto">
          <a:xfrm>
            <a:off x="1893889" y="5654676"/>
            <a:ext cx="3952875" cy="803275"/>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承認の必要な施設を選択すると、施設の利用目的の記入欄が表示されます。施設の利用目的を記入して予定を登録します。</a:t>
            </a:r>
          </a:p>
        </p:txBody>
      </p:sp>
      <p:sp>
        <p:nvSpPr>
          <p:cNvPr id="22" name="正方形/長方形 21"/>
          <p:cNvSpPr/>
          <p:nvPr/>
        </p:nvSpPr>
        <p:spPr>
          <a:xfrm>
            <a:off x="6083300" y="2230438"/>
            <a:ext cx="2571750" cy="48895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62" b="1" i="0" dirty="0">
                <a:latin typeface="Yu Gothic Medium" panose="020B0500000000000000" pitchFamily="50" charset="-128"/>
                <a:ea typeface="Yu Gothic Medium" panose="020B0500000000000000" pitchFamily="50" charset="-128"/>
                <a:cs typeface="メイリオ" pitchFamily="50" charset="-128"/>
              </a:rPr>
              <a:t>施設の利用申請画面</a:t>
            </a:r>
          </a:p>
        </p:txBody>
      </p:sp>
      <p:sp>
        <p:nvSpPr>
          <p:cNvPr id="23" name="正方形/長方形 22">
            <a:extLst>
              <a:ext uri="{C183D7F6-B498-43B3-948B-1728B52AA6E4}">
                <adec:decorative xmlns:adec="http://schemas.microsoft.com/office/drawing/2017/decorative" val="1"/>
              </a:ext>
            </a:extLst>
          </p:cNvPr>
          <p:cNvSpPr/>
          <p:nvPr/>
        </p:nvSpPr>
        <p:spPr bwMode="auto">
          <a:xfrm>
            <a:off x="6034089" y="4054476"/>
            <a:ext cx="4435475" cy="146367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Yu Gothic Medium" panose="020B0500000000000000" pitchFamily="50" charset="-128"/>
              <a:ea typeface="Yu Gothic Medium" panose="020B0500000000000000" pitchFamily="50" charset="-128"/>
            </a:endParaRPr>
          </a:p>
        </p:txBody>
      </p:sp>
      <p:sp>
        <p:nvSpPr>
          <p:cNvPr id="25" name="角丸四角形 24"/>
          <p:cNvSpPr/>
          <p:nvPr/>
        </p:nvSpPr>
        <p:spPr bwMode="auto">
          <a:xfrm>
            <a:off x="6302375" y="5610226"/>
            <a:ext cx="3741738" cy="722313"/>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処理者はコメントをつけて利用申請の承認 </a:t>
            </a:r>
            <a:r>
              <a:rPr lang="en-US" altLang="ja-JP"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 </a:t>
            </a: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却下を決定します。</a:t>
            </a:r>
          </a:p>
        </p:txBody>
      </p:sp>
      <p:cxnSp>
        <p:nvCxnSpPr>
          <p:cNvPr id="26" name="直線コネクタ 25">
            <a:extLst>
              <a:ext uri="{C183D7F6-B498-43B3-948B-1728B52AA6E4}">
                <adec:decorative xmlns:adec="http://schemas.microsoft.com/office/drawing/2017/decorative" val="1"/>
              </a:ext>
            </a:extLst>
          </p:cNvPr>
          <p:cNvCxnSpPr/>
          <p:nvPr/>
        </p:nvCxnSpPr>
        <p:spPr bwMode="auto">
          <a:xfrm flipV="1">
            <a:off x="8335963" y="5021263"/>
            <a:ext cx="277812" cy="571500"/>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cxnSp>
        <p:nvCxnSpPr>
          <p:cNvPr id="27" name="直線コネクタ 26">
            <a:extLst>
              <a:ext uri="{C183D7F6-B498-43B3-948B-1728B52AA6E4}">
                <adec:decorative xmlns:adec="http://schemas.microsoft.com/office/drawing/2017/decorative" val="1"/>
              </a:ext>
            </a:extLst>
          </p:cNvPr>
          <p:cNvCxnSpPr>
            <a:stCxn id="24" idx="0"/>
          </p:cNvCxnSpPr>
          <p:nvPr/>
        </p:nvCxnSpPr>
        <p:spPr bwMode="auto">
          <a:xfrm flipH="1" flipV="1">
            <a:off x="3313113" y="5464175"/>
            <a:ext cx="557212" cy="179388"/>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15" name="スライド番号プレースホルダー 2">
            <a:extLst>
              <a:ext uri="{C183D7F6-B498-43B3-948B-1728B52AA6E4}">
                <adec:decorative xmlns:adec="http://schemas.microsoft.com/office/drawing/2017/decorative" val="1"/>
              </a:ext>
            </a:extLst>
          </p:cNvPr>
          <p:cNvSpPr>
            <a:spLocks noGrp="1"/>
          </p:cNvSpPr>
          <p:nvPr>
            <p:ph type="sldNum" sz="quarter" idx="4294967295"/>
          </p:nvPr>
        </p:nvSpPr>
        <p:spPr>
          <a:xfrm>
            <a:off x="9698400" y="6537600"/>
            <a:ext cx="2133600" cy="196850"/>
          </a:xfrm>
          <a:prstGeom prst="rect">
            <a:avLst/>
          </a:prstGeom>
        </p:spPr>
        <p:txBody>
          <a:bodyPr/>
          <a:lstStyle/>
          <a:p>
            <a:pPr>
              <a:defRPr/>
            </a:pPr>
            <a:fld id="{D4B96264-25CB-412D-B24E-965B4219AD44}" type="slidenum">
              <a:rPr lang="en-US" altLang="ja-JP"/>
              <a:pPr>
                <a:defRPr/>
              </a:pPr>
              <a:t>35</a:t>
            </a:fld>
            <a:endParaRPr lang="en-US" altLang="ja-JP" dirty="0"/>
          </a:p>
        </p:txBody>
      </p:sp>
    </p:spTree>
    <p:extLst>
      <p:ext uri="{BB962C8B-B14F-4D97-AF65-F5344CB8AC3E}">
        <p14:creationId xmlns:p14="http://schemas.microsoft.com/office/powerpoint/2010/main" val="787704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F05F9F1-89CB-4CE5-A193-684D45CBF4C4}"/>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04773" y="2818757"/>
            <a:ext cx="4623716" cy="1771650"/>
          </a:xfrm>
          <a:prstGeom prst="rect">
            <a:avLst/>
          </a:prstGeom>
        </p:spPr>
      </p:pic>
      <p:sp>
        <p:nvSpPr>
          <p:cNvPr id="40962" name="タイトル 1"/>
          <p:cNvSpPr>
            <a:spLocks noGrp="1"/>
          </p:cNvSpPr>
          <p:nvPr>
            <p:ph type="title"/>
          </p:nvPr>
        </p:nvSpPr>
        <p:spPr/>
        <p:txBody>
          <a:bodyPr/>
          <a:lstStyle/>
          <a:p>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」にしかない機能</a:t>
            </a:r>
          </a:p>
        </p:txBody>
      </p:sp>
      <p:sp>
        <p:nvSpPr>
          <p:cNvPr id="40963" name="フッター プレースホルダー 3">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40964" name="コンテンツ プレースホルダー 1">
            <a:extLst>
              <a:ext uri="{C183D7F6-B498-43B3-948B-1728B52AA6E4}">
                <adec:decorative xmlns:adec="http://schemas.microsoft.com/office/drawing/2017/decorative" val="0"/>
              </a:ext>
            </a:extLst>
          </p:cNvPr>
          <p:cNvSpPr>
            <a:spLocks noGrp="1"/>
          </p:cNvSpPr>
          <p:nvPr>
            <p:ph idx="12"/>
          </p:nvPr>
        </p:nvSpPr>
        <p:spPr>
          <a:xfrm>
            <a:off x="360000" y="896938"/>
            <a:ext cx="11000151" cy="1771650"/>
          </a:xfrm>
        </p:spPr>
        <p:txBody>
          <a:bodyPr/>
          <a:lstStyle/>
          <a:p>
            <a:pPr eaLnBrk="1" hangingPunct="1">
              <a:lnSpc>
                <a:spcPct val="110000"/>
              </a:lnSpc>
            </a:pPr>
            <a:r>
              <a:rPr lang="ja-JP" altLang="en-US" dirty="0">
                <a:latin typeface="Yu Gothic Medium" panose="020B0500000000000000" pitchFamily="50" charset="-128"/>
                <a:ea typeface="Yu Gothic Medium" panose="020B0500000000000000" pitchFamily="50" charset="-128"/>
              </a:rPr>
              <a:t>スケジュール　ー共有先の設定ー</a:t>
            </a:r>
            <a:endParaRPr lang="en-US" altLang="ja-JP" dirty="0">
              <a:latin typeface="Yu Gothic Medium" panose="020B0500000000000000" pitchFamily="50" charset="-128"/>
              <a:ea typeface="Yu Gothic Medium" panose="020B0500000000000000" pitchFamily="50" charset="-128"/>
            </a:endParaRPr>
          </a:p>
          <a:p>
            <a:pPr marL="361950" lvl="1" indent="0" eaLnBrk="1" hangingPunct="1">
              <a:lnSpc>
                <a:spcPct val="100000"/>
              </a:lnSpc>
              <a:buNone/>
            </a:pPr>
            <a:r>
              <a:rPr lang="ja-JP" altLang="en-US" sz="1600" dirty="0">
                <a:latin typeface="Yu Gothic Medium" panose="020B0500000000000000" pitchFamily="50" charset="-128"/>
                <a:ea typeface="Yu Gothic Medium" panose="020B0500000000000000" pitchFamily="50" charset="-128"/>
              </a:rPr>
              <a:t>スケジュールの登録時に共有先を設定して予定を登録できます。</a:t>
            </a:r>
            <a:endParaRPr lang="en-US" altLang="ja-JP" sz="1600" dirty="0">
              <a:latin typeface="Yu Gothic Medium" panose="020B0500000000000000" pitchFamily="50" charset="-128"/>
              <a:ea typeface="Yu Gothic Medium" panose="020B0500000000000000" pitchFamily="50" charset="-128"/>
            </a:endParaRPr>
          </a:p>
          <a:p>
            <a:pPr marL="361950" lvl="1" indent="0" eaLnBrk="1" hangingPunct="1">
              <a:lnSpc>
                <a:spcPct val="100000"/>
              </a:lnSpc>
              <a:buNone/>
            </a:pPr>
            <a:r>
              <a:rPr lang="ja-JP" altLang="en-US" sz="1600" dirty="0">
                <a:solidFill>
                  <a:srgbClr val="414141"/>
                </a:solidFill>
                <a:latin typeface="Yu Gothic Medium" panose="020B0500000000000000" pitchFamily="50" charset="-128"/>
                <a:ea typeface="Yu Gothic Medium" panose="020B0500000000000000" pitchFamily="50" charset="-128"/>
                <a:sym typeface="Gill Sans Light" pitchFamily="1" charset="0"/>
              </a:rPr>
              <a:t>共有先を設定することで</a:t>
            </a:r>
            <a:r>
              <a:rPr lang="ja-JP" altLang="en-US" sz="1600" dirty="0">
                <a:latin typeface="Yu Gothic Medium" panose="020B0500000000000000" pitchFamily="50" charset="-128"/>
                <a:ea typeface="Yu Gothic Medium" panose="020B0500000000000000" pitchFamily="50" charset="-128"/>
              </a:rPr>
              <a:t>予定に参加するユーザー以外にも予定の情報を共有できます。</a:t>
            </a:r>
            <a:endParaRPr lang="en-US" altLang="ja-JP" sz="1600" dirty="0">
              <a:latin typeface="Yu Gothic Medium" panose="020B0500000000000000" pitchFamily="50" charset="-128"/>
              <a:ea typeface="Yu Gothic Medium" panose="020B0500000000000000" pitchFamily="50" charset="-128"/>
            </a:endParaRPr>
          </a:p>
          <a:p>
            <a:pPr marL="361950" lvl="1" indent="0" eaLnBrk="1" hangingPunct="1">
              <a:lnSpc>
                <a:spcPct val="100000"/>
              </a:lnSpc>
              <a:buNone/>
            </a:pPr>
            <a:r>
              <a:rPr lang="ja-JP" altLang="en-US" sz="1600" dirty="0">
                <a:latin typeface="Yu Gothic Medium" panose="020B0500000000000000" pitchFamily="50" charset="-128"/>
                <a:ea typeface="Yu Gothic Medium" panose="020B0500000000000000" pitchFamily="50" charset="-128"/>
              </a:rPr>
              <a:t>参加者として登録された予定とは別のエリアに表示されるので、自分が参加する予定を把握しやすくなります。</a:t>
            </a:r>
            <a:endParaRPr lang="en-US" altLang="ja-JP" sz="1600" dirty="0">
              <a:latin typeface="Yu Gothic Medium" panose="020B0500000000000000" pitchFamily="50" charset="-128"/>
              <a:ea typeface="Yu Gothic Medium" panose="020B0500000000000000" pitchFamily="50" charset="-128"/>
            </a:endParaRPr>
          </a:p>
        </p:txBody>
      </p:sp>
      <p:sp>
        <p:nvSpPr>
          <p:cNvPr id="16" name="正方形/長方形 15">
            <a:extLst>
              <a:ext uri="{C183D7F6-B498-43B3-948B-1728B52AA6E4}">
                <adec:decorative xmlns:adec="http://schemas.microsoft.com/office/drawing/2017/decorative" val="1"/>
              </a:ext>
            </a:extLst>
          </p:cNvPr>
          <p:cNvSpPr/>
          <p:nvPr/>
        </p:nvSpPr>
        <p:spPr bwMode="auto">
          <a:xfrm>
            <a:off x="5000625" y="3049840"/>
            <a:ext cx="1371355" cy="29534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Yu Gothic Medium" panose="020B0500000000000000" pitchFamily="50" charset="-128"/>
              <a:ea typeface="Yu Gothic Medium" panose="020B0500000000000000" pitchFamily="50" charset="-128"/>
            </a:endParaRPr>
          </a:p>
        </p:txBody>
      </p:sp>
      <p:cxnSp>
        <p:nvCxnSpPr>
          <p:cNvPr id="17" name="直線コネクタ 16">
            <a:extLst>
              <a:ext uri="{C183D7F6-B498-43B3-948B-1728B52AA6E4}">
                <adec:decorative xmlns:adec="http://schemas.microsoft.com/office/drawing/2017/decorative" val="1"/>
              </a:ext>
            </a:extLst>
          </p:cNvPr>
          <p:cNvCxnSpPr>
            <a:cxnSpLocks/>
          </p:cNvCxnSpPr>
          <p:nvPr/>
        </p:nvCxnSpPr>
        <p:spPr bwMode="auto">
          <a:xfrm flipH="1" flipV="1">
            <a:off x="6066490" y="3352938"/>
            <a:ext cx="29510" cy="1084981"/>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25" name="角丸四角形 24">
            <a:extLst>
              <a:ext uri="{C183D7F6-B498-43B3-948B-1728B52AA6E4}">
                <adec:decorative xmlns:adec="http://schemas.microsoft.com/office/drawing/2017/decorative" val="0"/>
              </a:ext>
            </a:extLst>
          </p:cNvPr>
          <p:cNvSpPr/>
          <p:nvPr/>
        </p:nvSpPr>
        <p:spPr bwMode="auto">
          <a:xfrm>
            <a:off x="2790533" y="4437919"/>
            <a:ext cx="3860800" cy="1514436"/>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ユーザー単位で指定することもできますが、予め</a:t>
            </a:r>
            <a:r>
              <a:rPr lang="en-US" altLang="ja-JP"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My</a:t>
            </a: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グループを登録しておけば、個別に検索する手間が省けます。</a:t>
            </a:r>
            <a:endParaRPr lang="en-US" altLang="ja-JP" sz="1400" i="0" dirty="0">
              <a:solidFill>
                <a:srgbClr val="414141"/>
              </a:solidFill>
              <a:latin typeface="Yu Gothic Medium" panose="020B0500000000000000" pitchFamily="50" charset="-128"/>
              <a:ea typeface="Yu Gothic Medium" panose="020B0500000000000000" pitchFamily="50" charset="-128"/>
              <a:sym typeface="Gill Sans Light" pitchFamily="1" charset="0"/>
            </a:endParaRPr>
          </a:p>
          <a:p>
            <a:pPr eaLnBrk="1" hangingPunct="1">
              <a:defRPr/>
            </a:pP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共有先の初期値を設定しておけば、自動で</a:t>
            </a:r>
            <a:r>
              <a:rPr lang="ja-JP" altLang="en-US" sz="1400" i="0" dirty="0">
                <a:latin typeface="游ゴシック Medium" panose="020B0500000000000000" pitchFamily="50" charset="-128"/>
                <a:ea typeface="游ゴシック Medium" panose="020B0500000000000000" pitchFamily="50" charset="-128"/>
              </a:rPr>
              <a:t>「共有先」欄に追加するかどうかを、システム管理画面で設定することができます。</a:t>
            </a:r>
            <a:endPar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endParaRPr>
          </a:p>
        </p:txBody>
      </p:sp>
      <p:sp>
        <p:nvSpPr>
          <p:cNvPr id="29" name="角丸四角形 24"/>
          <p:cNvSpPr/>
          <p:nvPr/>
        </p:nvSpPr>
        <p:spPr bwMode="auto">
          <a:xfrm>
            <a:off x="6869357" y="2630872"/>
            <a:ext cx="3581027" cy="3515677"/>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nchor="t"/>
          <a:lstStyle/>
          <a:p>
            <a:pPr eaLnBrk="1" hangingPunct="1">
              <a:defRPr/>
            </a:pPr>
            <a:r>
              <a:rPr lang="ja-JP" altLang="en-US" sz="1400" i="0">
                <a:solidFill>
                  <a:srgbClr val="414141"/>
                </a:solidFill>
                <a:latin typeface="Yu Gothic Medium"/>
                <a:ea typeface="Yu Gothic Medium"/>
                <a:sym typeface="Gill Sans Light" pitchFamily="1" charset="0"/>
              </a:rPr>
              <a:t>予定の共有先を組織、またはロール単位で設定できます。共有先に組織を設定しても、組織の予定としては登録されません。組織に所属するメンバーに予定が共有されます。</a:t>
            </a:r>
          </a:p>
        </p:txBody>
      </p:sp>
      <p:sp>
        <p:nvSpPr>
          <p:cNvPr id="28" name="正方形/長方形 27">
            <a:extLst>
              <a:ext uri="{C183D7F6-B498-43B3-948B-1728B52AA6E4}">
                <adec:decorative xmlns:adec="http://schemas.microsoft.com/office/drawing/2017/decorative" val="1"/>
              </a:ext>
            </a:extLst>
          </p:cNvPr>
          <p:cNvSpPr/>
          <p:nvPr/>
        </p:nvSpPr>
        <p:spPr bwMode="auto">
          <a:xfrm>
            <a:off x="6499874" y="3354800"/>
            <a:ext cx="152399" cy="1524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Yu Gothic Medium" panose="020B0500000000000000" pitchFamily="50" charset="-128"/>
              <a:ea typeface="Yu Gothic Medium" panose="020B0500000000000000" pitchFamily="50" charset="-128"/>
            </a:endParaRPr>
          </a:p>
        </p:txBody>
      </p:sp>
      <p:cxnSp>
        <p:nvCxnSpPr>
          <p:cNvPr id="30" name="直線コネクタ 29">
            <a:extLst>
              <a:ext uri="{C183D7F6-B498-43B3-948B-1728B52AA6E4}">
                <adec:decorative xmlns:adec="http://schemas.microsoft.com/office/drawing/2017/decorative" val="1"/>
              </a:ext>
            </a:extLst>
          </p:cNvPr>
          <p:cNvCxnSpPr/>
          <p:nvPr/>
        </p:nvCxnSpPr>
        <p:spPr bwMode="auto">
          <a:xfrm flipH="1" flipV="1">
            <a:off x="6711498" y="3495201"/>
            <a:ext cx="239032" cy="244312"/>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13" name="スライド番号プレースホルダー 2">
            <a:extLst>
              <a:ext uri="{C183D7F6-B498-43B3-948B-1728B52AA6E4}">
                <adec:decorative xmlns:adec="http://schemas.microsoft.com/office/drawing/2017/decorative" val="1"/>
              </a:ext>
            </a:extLst>
          </p:cNvPr>
          <p:cNvSpPr>
            <a:spLocks noGrp="1"/>
          </p:cNvSpPr>
          <p:nvPr>
            <p:ph type="sldNum" sz="quarter" idx="4294967295"/>
          </p:nvPr>
        </p:nvSpPr>
        <p:spPr>
          <a:xfrm>
            <a:off x="9698400" y="6537600"/>
            <a:ext cx="2133600" cy="196850"/>
          </a:xfrm>
          <a:prstGeom prst="rect">
            <a:avLst/>
          </a:prstGeom>
        </p:spPr>
        <p:txBody>
          <a:bodyPr/>
          <a:lstStyle/>
          <a:p>
            <a:pPr>
              <a:defRPr/>
            </a:pPr>
            <a:fld id="{D4B96264-25CB-412D-B24E-965B4219AD44}" type="slidenum">
              <a:rPr lang="en-US" altLang="ja-JP"/>
              <a:pPr>
                <a:defRPr/>
              </a:pPr>
              <a:t>36</a:t>
            </a:fld>
            <a:endParaRPr lang="en-US" altLang="ja-JP" dirty="0"/>
          </a:p>
        </p:txBody>
      </p:sp>
      <p:sp>
        <p:nvSpPr>
          <p:cNvPr id="14" name="テキスト ボックス 13">
            <a:extLst>
              <a:ext uri="{FF2B5EF4-FFF2-40B4-BE49-F238E27FC236}">
                <a16:creationId xmlns:a16="http://schemas.microsoft.com/office/drawing/2014/main" id="{D6B7DA8C-8C4D-47DC-86D6-6E50BFC957CD}"/>
              </a:ext>
            </a:extLst>
          </p:cNvPr>
          <p:cNvSpPr txBox="1"/>
          <p:nvPr/>
        </p:nvSpPr>
        <p:spPr>
          <a:xfrm>
            <a:off x="334782" y="5961062"/>
            <a:ext cx="5455474" cy="600164"/>
          </a:xfrm>
          <a:prstGeom prst="rect">
            <a:avLst/>
          </a:prstGeom>
          <a:noFill/>
        </p:spPr>
        <p:txBody>
          <a:bodyPr wrap="square" rtlCol="0">
            <a:spAutoFit/>
          </a:bodyPr>
          <a:lstStyle/>
          <a:p>
            <a:pPr lvl="0">
              <a:spcBef>
                <a:spcPct val="50000"/>
              </a:spcBef>
              <a:buClr>
                <a:srgbClr val="0A569E"/>
              </a:buClr>
            </a:pPr>
            <a:r>
              <a:rPr lang="en-US" altLang="ja-JP" sz="1100" i="0" kern="0" dirty="0">
                <a:solidFill>
                  <a:srgbClr val="333333"/>
                </a:solidFill>
                <a:latin typeface="Yu Gothic Medium" panose="020B0500000000000000" pitchFamily="50" charset="-128"/>
                <a:ea typeface="Yu Gothic Medium" panose="020B0500000000000000" pitchFamily="50" charset="-128"/>
              </a:rPr>
              <a:t>※2020</a:t>
            </a:r>
            <a:r>
              <a:rPr lang="ja-JP" altLang="en-US" sz="1100" i="0" kern="0" dirty="0">
                <a:solidFill>
                  <a:srgbClr val="333333"/>
                </a:solidFill>
                <a:latin typeface="Yu Gothic Medium" panose="020B0500000000000000" pitchFamily="50" charset="-128"/>
                <a:ea typeface="Yu Gothic Medium" panose="020B0500000000000000" pitchFamily="50" charset="-128"/>
              </a:rPr>
              <a:t>年</a:t>
            </a:r>
            <a:r>
              <a:rPr lang="en-US" altLang="ja-JP" sz="1100" i="0" kern="0" dirty="0">
                <a:solidFill>
                  <a:srgbClr val="333333"/>
                </a:solidFill>
                <a:latin typeface="Yu Gothic Medium" panose="020B0500000000000000" pitchFamily="50" charset="-128"/>
                <a:ea typeface="Yu Gothic Medium" panose="020B0500000000000000" pitchFamily="50" charset="-128"/>
              </a:rPr>
              <a:t>11</a:t>
            </a:r>
            <a:r>
              <a:rPr lang="ja-JP" altLang="en-US" sz="1100" i="0" kern="0" dirty="0">
                <a:solidFill>
                  <a:srgbClr val="333333"/>
                </a:solidFill>
                <a:latin typeface="Yu Gothic Medium" panose="020B0500000000000000" pitchFamily="50" charset="-128"/>
                <a:ea typeface="Yu Gothic Medium" panose="020B0500000000000000" pitchFamily="50" charset="-128"/>
              </a:rPr>
              <a:t>月のアップデートで予定の共有先が指定できるようになりました。</a:t>
            </a:r>
            <a:br>
              <a:rPr lang="en-US" altLang="ja-JP" sz="1100" i="0" kern="0" dirty="0">
                <a:solidFill>
                  <a:srgbClr val="333333"/>
                </a:solidFill>
                <a:latin typeface="Yu Gothic Medium" panose="020B0500000000000000" pitchFamily="50" charset="-128"/>
                <a:ea typeface="Yu Gothic Medium" panose="020B0500000000000000" pitchFamily="50" charset="-128"/>
              </a:rPr>
            </a:br>
            <a:r>
              <a:rPr lang="ja-JP" altLang="en-US" sz="1100" i="0" kern="0" dirty="0">
                <a:solidFill>
                  <a:srgbClr val="333333"/>
                </a:solidFill>
                <a:latin typeface="Yu Gothic Medium" panose="020B0500000000000000" pitchFamily="50" charset="-128"/>
                <a:ea typeface="Yu Gothic Medium" panose="020B0500000000000000" pitchFamily="50" charset="-128"/>
              </a:rPr>
              <a:t>▼ </a:t>
            </a:r>
            <a:r>
              <a:rPr lang="zh-TW" altLang="en-US" sz="1100" i="0" kern="0" dirty="0">
                <a:solidFill>
                  <a:srgbClr val="333333"/>
                </a:solidFill>
                <a:latin typeface="Yu Gothic Medium" panose="020B0500000000000000" pitchFamily="50" charset="-128"/>
                <a:ea typeface="Yu Gothic Medium" panose="020B0500000000000000" pitchFamily="50" charset="-128"/>
              </a:rPr>
              <a:t> 新機能（</a:t>
            </a:r>
            <a:r>
              <a:rPr lang="en-US" altLang="zh-TW" sz="1100" i="0" kern="0" dirty="0">
                <a:solidFill>
                  <a:srgbClr val="333333"/>
                </a:solidFill>
                <a:latin typeface="Yu Gothic Medium" panose="020B0500000000000000" pitchFamily="50" charset="-128"/>
                <a:ea typeface="Yu Gothic Medium" panose="020B0500000000000000" pitchFamily="50" charset="-128"/>
              </a:rPr>
              <a:t>2020</a:t>
            </a:r>
            <a:r>
              <a:rPr lang="zh-TW" altLang="en-US" sz="1100" i="0" kern="0" dirty="0">
                <a:solidFill>
                  <a:srgbClr val="333333"/>
                </a:solidFill>
                <a:latin typeface="Yu Gothic Medium" panose="020B0500000000000000" pitchFamily="50" charset="-128"/>
                <a:ea typeface="Yu Gothic Medium" panose="020B0500000000000000" pitchFamily="50" charset="-128"/>
              </a:rPr>
              <a:t>年</a:t>
            </a:r>
            <a:r>
              <a:rPr lang="en-US" altLang="zh-TW" sz="1100" i="0" kern="0" dirty="0">
                <a:solidFill>
                  <a:srgbClr val="333333"/>
                </a:solidFill>
                <a:latin typeface="Yu Gothic Medium" panose="020B0500000000000000" pitchFamily="50" charset="-128"/>
                <a:ea typeface="Yu Gothic Medium" panose="020B0500000000000000" pitchFamily="50" charset="-128"/>
              </a:rPr>
              <a:t>11</a:t>
            </a:r>
            <a:r>
              <a:rPr lang="zh-TW" altLang="en-US" sz="1100" i="0" kern="0" dirty="0">
                <a:solidFill>
                  <a:srgbClr val="333333"/>
                </a:solidFill>
                <a:latin typeface="Yu Gothic Medium" panose="020B0500000000000000" pitchFamily="50" charset="-128"/>
                <a:ea typeface="Yu Gothic Medium" panose="020B0500000000000000" pitchFamily="50" charset="-128"/>
              </a:rPr>
              <a:t>月）</a:t>
            </a:r>
            <a:br>
              <a:rPr lang="en-US" altLang="ja-JP" sz="1100" i="0" kern="0" dirty="0">
                <a:solidFill>
                  <a:srgbClr val="333333"/>
                </a:solidFill>
                <a:latin typeface="Yu Gothic Medium" panose="020B0500000000000000" pitchFamily="50" charset="-128"/>
                <a:ea typeface="Yu Gothic Medium" panose="020B0500000000000000" pitchFamily="50" charset="-128"/>
              </a:rPr>
            </a:br>
            <a:r>
              <a:rPr lang="en-US" altLang="ja-JP" sz="1100" i="0" kern="0" dirty="0">
                <a:solidFill>
                  <a:srgbClr val="333333"/>
                </a:solidFill>
                <a:latin typeface="Yu Gothic Medium" panose="020B0500000000000000" pitchFamily="50" charset="-128"/>
                <a:ea typeface="Yu Gothic Medium" panose="020B0500000000000000" pitchFamily="50" charset="-128"/>
                <a:hlinkClick r:id="rId3"/>
              </a:rPr>
              <a:t>https://garoon.cybozu.co.jp/mtcontents/support/cloud/update/201108.html</a:t>
            </a:r>
            <a:endParaRPr lang="en-US" altLang="ja-JP" i="0" kern="0" dirty="0">
              <a:solidFill>
                <a:srgbClr val="333333"/>
              </a:solidFill>
              <a:latin typeface="Yu Gothic Medium" panose="020B0500000000000000" pitchFamily="50" charset="-128"/>
              <a:ea typeface="Yu Gothic Medium" panose="020B0500000000000000" pitchFamily="50" charset="-128"/>
            </a:endParaRPr>
          </a:p>
        </p:txBody>
      </p:sp>
      <p:pic>
        <p:nvPicPr>
          <p:cNvPr id="2" name="図 3" descr="グラフィカル ユーザー インターフェイス, テキスト, アプリケーション&#10;&#10;説明は自動で生成されたものです">
            <a:extLst>
              <a:ext uri="{FF2B5EF4-FFF2-40B4-BE49-F238E27FC236}">
                <a16:creationId xmlns:a16="http://schemas.microsoft.com/office/drawing/2014/main" id="{4AECEF14-2C81-BC6D-18D8-800DA0D24299}"/>
              </a:ext>
            </a:extLst>
          </p:cNvPr>
          <p:cNvPicPr>
            <a:picLocks noChangeAspect="1"/>
          </p:cNvPicPr>
          <p:nvPr/>
        </p:nvPicPr>
        <p:blipFill>
          <a:blip r:embed="rId4"/>
          <a:stretch>
            <a:fillRect/>
          </a:stretch>
        </p:blipFill>
        <p:spPr>
          <a:xfrm>
            <a:off x="6956400" y="3988653"/>
            <a:ext cx="3403200" cy="1976694"/>
          </a:xfrm>
          <a:prstGeom prst="rect">
            <a:avLst/>
          </a:prstGeom>
        </p:spPr>
      </p:pic>
    </p:spTree>
    <p:extLst>
      <p:ext uri="{BB962C8B-B14F-4D97-AF65-F5344CB8AC3E}">
        <p14:creationId xmlns:p14="http://schemas.microsoft.com/office/powerpoint/2010/main" val="1023697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p:txBody>
          <a:bodyPr/>
          <a:lstStyle/>
          <a:p>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」にしかない機能</a:t>
            </a:r>
          </a:p>
        </p:txBody>
      </p:sp>
      <p:pic>
        <p:nvPicPr>
          <p:cNvPr id="5" name="図 4">
            <a:extLst>
              <a:ext uri="{FF2B5EF4-FFF2-40B4-BE49-F238E27FC236}">
                <a16:creationId xmlns:a16="http://schemas.microsoft.com/office/drawing/2014/main" id="{8CCC3E23-E4D7-1C4E-BCE7-86F7FFBB9D5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39932" y="2475149"/>
            <a:ext cx="5811558" cy="3127447"/>
          </a:xfrm>
          <a:prstGeom prst="rect">
            <a:avLst/>
          </a:prstGeom>
        </p:spPr>
      </p:pic>
      <p:sp>
        <p:nvSpPr>
          <p:cNvPr id="59409"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37</a:t>
            </a:fld>
            <a:endParaRPr lang="en-US" altLang="ja-JP" dirty="0"/>
          </a:p>
        </p:txBody>
      </p:sp>
      <p:sp>
        <p:nvSpPr>
          <p:cNvPr id="26" name="正方形/長方形 25">
            <a:extLst>
              <a:ext uri="{C183D7F6-B498-43B3-948B-1728B52AA6E4}">
                <adec:decorative xmlns:adec="http://schemas.microsoft.com/office/drawing/2017/decorative" val="1"/>
              </a:ext>
            </a:extLst>
          </p:cNvPr>
          <p:cNvSpPr/>
          <p:nvPr/>
        </p:nvSpPr>
        <p:spPr bwMode="auto">
          <a:xfrm>
            <a:off x="3057585" y="3140481"/>
            <a:ext cx="2533966" cy="2381358"/>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Yu Gothic Medium" panose="020B0500000000000000" pitchFamily="50" charset="-128"/>
              <a:ea typeface="Yu Gothic Medium" panose="020B0500000000000000" pitchFamily="50" charset="-128"/>
            </a:endParaRPr>
          </a:p>
        </p:txBody>
      </p:sp>
      <p:sp>
        <p:nvSpPr>
          <p:cNvPr id="27" name="角丸四角形 24"/>
          <p:cNvSpPr/>
          <p:nvPr/>
        </p:nvSpPr>
        <p:spPr bwMode="auto">
          <a:xfrm>
            <a:off x="1889975" y="5580400"/>
            <a:ext cx="1570155" cy="880088"/>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ディスカッションはフォルダ分けできます。</a:t>
            </a:r>
          </a:p>
        </p:txBody>
      </p:sp>
      <p:sp>
        <p:nvSpPr>
          <p:cNvPr id="29" name="正方形/長方形 28">
            <a:extLst>
              <a:ext uri="{C183D7F6-B498-43B3-948B-1728B52AA6E4}">
                <adec:decorative xmlns:adec="http://schemas.microsoft.com/office/drawing/2017/decorative" val="1"/>
              </a:ext>
            </a:extLst>
          </p:cNvPr>
          <p:cNvSpPr/>
          <p:nvPr/>
        </p:nvSpPr>
        <p:spPr bwMode="auto">
          <a:xfrm>
            <a:off x="1916113" y="3636939"/>
            <a:ext cx="927100" cy="1658148"/>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Yu Gothic Medium" panose="020B0500000000000000" pitchFamily="50" charset="-128"/>
              <a:ea typeface="Yu Gothic Medium" panose="020B0500000000000000" pitchFamily="50" charset="-128"/>
            </a:endParaRPr>
          </a:p>
        </p:txBody>
      </p:sp>
      <p:sp>
        <p:nvSpPr>
          <p:cNvPr id="30" name="角丸四角形 24"/>
          <p:cNvSpPr/>
          <p:nvPr/>
        </p:nvSpPr>
        <p:spPr bwMode="auto">
          <a:xfrm>
            <a:off x="3869152" y="5580400"/>
            <a:ext cx="2341149" cy="880088"/>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スペース本文には写真を添付したり、コメントを入れることができます。</a:t>
            </a:r>
          </a:p>
        </p:txBody>
      </p:sp>
      <p:cxnSp>
        <p:nvCxnSpPr>
          <p:cNvPr id="31" name="直線コネクタ 30">
            <a:extLst>
              <a:ext uri="{C183D7F6-B498-43B3-948B-1728B52AA6E4}">
                <adec:decorative xmlns:adec="http://schemas.microsoft.com/office/drawing/2017/decorative" val="1"/>
              </a:ext>
            </a:extLst>
          </p:cNvPr>
          <p:cNvCxnSpPr>
            <a:cxnSpLocks/>
            <a:stCxn id="30" idx="0"/>
          </p:cNvCxnSpPr>
          <p:nvPr/>
        </p:nvCxnSpPr>
        <p:spPr bwMode="auto">
          <a:xfrm flipH="1" flipV="1">
            <a:off x="4899660" y="5169672"/>
            <a:ext cx="140066" cy="410728"/>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32" name="正方形/長方形 31">
            <a:extLst>
              <a:ext uri="{C183D7F6-B498-43B3-948B-1728B52AA6E4}">
                <adec:decorative xmlns:adec="http://schemas.microsoft.com/office/drawing/2017/decorative" val="1"/>
              </a:ext>
            </a:extLst>
          </p:cNvPr>
          <p:cNvSpPr/>
          <p:nvPr/>
        </p:nvSpPr>
        <p:spPr bwMode="auto">
          <a:xfrm>
            <a:off x="6542568" y="3409505"/>
            <a:ext cx="997121" cy="716871"/>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Yu Gothic Medium" panose="020B0500000000000000" pitchFamily="50" charset="-128"/>
              <a:ea typeface="Yu Gothic Medium" panose="020B0500000000000000" pitchFamily="50" charset="-128"/>
            </a:endParaRPr>
          </a:p>
        </p:txBody>
      </p:sp>
      <p:cxnSp>
        <p:nvCxnSpPr>
          <p:cNvPr id="28" name="直線コネクタ 27">
            <a:extLst>
              <a:ext uri="{C183D7F6-B498-43B3-948B-1728B52AA6E4}">
                <adec:decorative xmlns:adec="http://schemas.microsoft.com/office/drawing/2017/decorative" val="1"/>
              </a:ext>
            </a:extLst>
          </p:cNvPr>
          <p:cNvCxnSpPr>
            <a:cxnSpLocks/>
            <a:stCxn id="27" idx="0"/>
          </p:cNvCxnSpPr>
          <p:nvPr/>
        </p:nvCxnSpPr>
        <p:spPr bwMode="auto">
          <a:xfrm flipH="1" flipV="1">
            <a:off x="2453762" y="5169672"/>
            <a:ext cx="221290" cy="410728"/>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33" name="角丸四角形 24"/>
          <p:cNvSpPr/>
          <p:nvPr/>
        </p:nvSpPr>
        <p:spPr bwMode="auto">
          <a:xfrm>
            <a:off x="6898942" y="5327696"/>
            <a:ext cx="3145170" cy="1132793"/>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共有</a:t>
            </a:r>
            <a:r>
              <a:rPr lang="en-US" altLang="ja-JP"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ToDo</a:t>
            </a: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一覧と進捗を表示します。</a:t>
            </a:r>
          </a:p>
        </p:txBody>
      </p:sp>
      <p:cxnSp>
        <p:nvCxnSpPr>
          <p:cNvPr id="34" name="直線コネクタ 33">
            <a:extLst>
              <a:ext uri="{C183D7F6-B498-43B3-948B-1728B52AA6E4}">
                <adec:decorative xmlns:adec="http://schemas.microsoft.com/office/drawing/2017/decorative" val="1"/>
              </a:ext>
            </a:extLst>
          </p:cNvPr>
          <p:cNvCxnSpPr>
            <a:cxnSpLocks/>
          </p:cNvCxnSpPr>
          <p:nvPr/>
        </p:nvCxnSpPr>
        <p:spPr bwMode="auto">
          <a:xfrm flipH="1" flipV="1">
            <a:off x="7166344" y="4125234"/>
            <a:ext cx="373346" cy="1202463"/>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pic>
        <p:nvPicPr>
          <p:cNvPr id="20" name="図 19">
            <a:extLs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40848" y="5692628"/>
            <a:ext cx="2539301" cy="727574"/>
          </a:xfrm>
          <a:prstGeom prst="rect">
            <a:avLst/>
          </a:prstGeom>
          <a:ln w="19050">
            <a:solidFill>
              <a:schemeClr val="bg1">
                <a:lumMod val="65000"/>
              </a:schemeClr>
            </a:solidFill>
          </a:ln>
          <a:effectLst/>
        </p:spPr>
      </p:pic>
      <p:sp>
        <p:nvSpPr>
          <p:cNvPr id="41" name="角丸四角形 17"/>
          <p:cNvSpPr/>
          <p:nvPr/>
        </p:nvSpPr>
        <p:spPr bwMode="auto">
          <a:xfrm>
            <a:off x="8053159" y="2569784"/>
            <a:ext cx="2187794" cy="2625842"/>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i="0" dirty="0">
                <a:latin typeface="Yu Gothic Medium" panose="020B0500000000000000" pitchFamily="50" charset="-128"/>
                <a:ea typeface="Yu Gothic Medium" panose="020B0500000000000000" pitchFamily="50" charset="-128"/>
              </a:rPr>
              <a:t>メンバーの参加、退会が許可されたスペースであれば、ユーザー自身で自由にスペースの参加、退会ができます。</a:t>
            </a:r>
            <a:endParaRPr lang="en-US" altLang="ja-JP" sz="1400" i="0" dirty="0">
              <a:solidFill>
                <a:schemeClr val="tx1"/>
              </a:solidFill>
              <a:latin typeface="Yu Gothic Medium" panose="020B0500000000000000" pitchFamily="50" charset="-128"/>
              <a:ea typeface="Yu Gothic Medium" panose="020B0500000000000000" pitchFamily="50" charset="-128"/>
              <a:sym typeface="Gill Sans Light" pitchFamily="1" charset="0"/>
            </a:endParaRPr>
          </a:p>
        </p:txBody>
      </p:sp>
      <p:sp>
        <p:nvSpPr>
          <p:cNvPr id="45" name="正方形/長方形 44">
            <a:extLst>
              <a:ext uri="{C183D7F6-B498-43B3-948B-1728B52AA6E4}">
                <adec:decorative xmlns:adec="http://schemas.microsoft.com/office/drawing/2017/decorative" val="1"/>
              </a:ext>
            </a:extLst>
          </p:cNvPr>
          <p:cNvSpPr/>
          <p:nvPr/>
        </p:nvSpPr>
        <p:spPr bwMode="auto">
          <a:xfrm>
            <a:off x="7225079" y="2940882"/>
            <a:ext cx="146373" cy="13432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Yu Gothic Medium" panose="020B0500000000000000" pitchFamily="50" charset="-128"/>
              <a:ea typeface="Yu Gothic Medium" panose="020B0500000000000000" pitchFamily="50" charset="-128"/>
            </a:endParaRPr>
          </a:p>
        </p:txBody>
      </p:sp>
      <p:pic>
        <p:nvPicPr>
          <p:cNvPr id="38" name="図 37">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62990" y="3844050"/>
            <a:ext cx="968132" cy="1303581"/>
          </a:xfrm>
          <a:prstGeom prst="rect">
            <a:avLst/>
          </a:prstGeom>
          <a:ln w="19050">
            <a:solidFill>
              <a:srgbClr val="939090"/>
            </a:solidFill>
          </a:ln>
        </p:spPr>
      </p:pic>
      <p:cxnSp>
        <p:nvCxnSpPr>
          <p:cNvPr id="47" name="直線コネクタ 46">
            <a:extLst>
              <a:ext uri="{C183D7F6-B498-43B3-948B-1728B52AA6E4}">
                <adec:decorative xmlns:adec="http://schemas.microsoft.com/office/drawing/2017/decorative" val="1"/>
              </a:ext>
            </a:extLst>
          </p:cNvPr>
          <p:cNvCxnSpPr>
            <a:cxnSpLocks/>
          </p:cNvCxnSpPr>
          <p:nvPr/>
        </p:nvCxnSpPr>
        <p:spPr bwMode="auto">
          <a:xfrm flipH="1" flipV="1">
            <a:off x="7392238" y="3066478"/>
            <a:ext cx="667432" cy="624843"/>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3" name="コンテンツ プレースホルダー 2">
            <a:extLst>
              <a:ext uri="{FF2B5EF4-FFF2-40B4-BE49-F238E27FC236}">
                <a16:creationId xmlns:a16="http://schemas.microsoft.com/office/drawing/2014/main" id="{BB82F64E-F5A9-4816-8699-CF5C1093E2E1}"/>
              </a:ext>
            </a:extLst>
          </p:cNvPr>
          <p:cNvSpPr>
            <a:spLocks noGrp="1"/>
          </p:cNvSpPr>
          <p:nvPr>
            <p:ph idx="12"/>
          </p:nvPr>
        </p:nvSpPr>
        <p:spPr>
          <a:xfrm>
            <a:off x="370416" y="906027"/>
            <a:ext cx="11153102" cy="5571066"/>
          </a:xfrm>
        </p:spPr>
        <p:txBody>
          <a:bodyPr/>
          <a:lstStyle/>
          <a:p>
            <a:pPr>
              <a:lnSpc>
                <a:spcPct val="100000"/>
              </a:lnSpc>
            </a:pPr>
            <a:r>
              <a:rPr kumimoji="1" lang="ja-JP" altLang="en-US" dirty="0">
                <a:latin typeface="Yu Gothic Medium" panose="020B0500000000000000" pitchFamily="50" charset="-128"/>
                <a:ea typeface="Yu Gothic Medium" panose="020B0500000000000000" pitchFamily="50" charset="-128"/>
              </a:rPr>
              <a:t>スペース</a:t>
            </a:r>
          </a:p>
          <a:p>
            <a:pPr marL="361950" lvl="1" indent="0">
              <a:lnSpc>
                <a:spcPct val="100000"/>
              </a:lnSpc>
              <a:buNone/>
            </a:pPr>
            <a:r>
              <a:rPr kumimoji="1" lang="ja-JP" altLang="en-US" sz="1600" dirty="0">
                <a:latin typeface="Yu Gothic Medium" panose="020B0500000000000000" pitchFamily="50" charset="-128"/>
                <a:ea typeface="Yu Gothic Medium" panose="020B0500000000000000" pitchFamily="50" charset="-128"/>
              </a:rPr>
              <a:t>組織横断型プロジェクトを支援します。プロジェクト進行に必要なディスカッション、共有</a:t>
            </a:r>
            <a:r>
              <a:rPr kumimoji="1" lang="en-US" altLang="ja-JP" sz="1600" dirty="0" err="1">
                <a:latin typeface="Yu Gothic Medium" panose="020B0500000000000000" pitchFamily="50" charset="-128"/>
                <a:ea typeface="Yu Gothic Medium" panose="020B0500000000000000" pitchFamily="50" charset="-128"/>
              </a:rPr>
              <a:t>ToDo</a:t>
            </a:r>
            <a:r>
              <a:rPr kumimoji="1" lang="ja-JP" altLang="en-US" sz="1600" dirty="0">
                <a:latin typeface="Yu Gothic Medium" panose="020B0500000000000000" pitchFamily="50" charset="-128"/>
                <a:ea typeface="Yu Gothic Medium" panose="020B0500000000000000" pitchFamily="50" charset="-128"/>
              </a:rPr>
              <a:t>、ファイル共有をひとつに集約し、「誰が、何時、何をするか」を明確化します。公開機能を利用</a:t>
            </a:r>
            <a:r>
              <a:rPr lang="ja-JP" altLang="en-US" sz="1600" dirty="0">
                <a:latin typeface="Yu Gothic Medium" panose="020B0500000000000000" pitchFamily="50" charset="-128"/>
                <a:ea typeface="Yu Gothic Medium" panose="020B0500000000000000" pitchFamily="50" charset="-128"/>
              </a:rPr>
              <a:t>して、</a:t>
            </a:r>
            <a:r>
              <a:rPr kumimoji="1" lang="ja-JP" altLang="en-US" sz="1600" dirty="0">
                <a:latin typeface="Yu Gothic Medium" panose="020B0500000000000000" pitchFamily="50" charset="-128"/>
                <a:ea typeface="Yu Gothic Medium" panose="020B0500000000000000" pitchFamily="50" charset="-128"/>
              </a:rPr>
              <a:t>成功プロジェクトのノウハウを伝承することができます。ディスカッションの本文やコメントはテキストファイルに出力して保存できます。</a:t>
            </a:r>
            <a:endParaRPr kumimoji="1" lang="ja-JP" altLang="en-US" dirty="0">
              <a:latin typeface="Yu Gothic Medium" panose="020B0500000000000000" pitchFamily="50" charset="-128"/>
              <a:ea typeface="Yu Gothic Medium" panose="020B0500000000000000" pitchFamily="50"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p:txBody>
          <a:bodyPr/>
          <a:lstStyle/>
          <a:p>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」にしかない機能</a:t>
            </a:r>
          </a:p>
        </p:txBody>
      </p:sp>
      <p:sp>
        <p:nvSpPr>
          <p:cNvPr id="60419" name="コンテンツ プレースホルダー 2"/>
          <p:cNvSpPr>
            <a:spLocks noGrp="1"/>
          </p:cNvSpPr>
          <p:nvPr>
            <p:ph idx="12"/>
          </p:nvPr>
        </p:nvSpPr>
        <p:spPr>
          <a:xfrm>
            <a:off x="409117" y="886957"/>
            <a:ext cx="11078690" cy="5571066"/>
          </a:xfrm>
        </p:spPr>
        <p:txBody>
          <a:bodyPr/>
          <a:lstStyle/>
          <a:p>
            <a:r>
              <a:rPr lang="ja-JP" altLang="en-US" dirty="0">
                <a:latin typeface="Yu Gothic Medium" panose="020B0500000000000000" pitchFamily="50" charset="-128"/>
                <a:ea typeface="Yu Gothic Medium" panose="020B0500000000000000" pitchFamily="50" charset="-128"/>
              </a:rPr>
              <a:t>ポータル</a:t>
            </a:r>
            <a:endParaRPr lang="en-US" altLang="ja-JP" dirty="0">
              <a:latin typeface="Yu Gothic Medium" panose="020B0500000000000000" pitchFamily="50" charset="-128"/>
              <a:ea typeface="Yu Gothic Medium" panose="020B0500000000000000" pitchFamily="50" charset="-128"/>
            </a:endParaRPr>
          </a:p>
          <a:p>
            <a:pPr marL="361950" lvl="1" indent="0">
              <a:buNone/>
            </a:pPr>
            <a:r>
              <a:rPr lang="ja-JP" altLang="en-US" sz="1600" dirty="0">
                <a:solidFill>
                  <a:srgbClr val="333333"/>
                </a:solidFill>
                <a:latin typeface="Yu Gothic Medium"/>
                <a:ea typeface="Yu Gothic Medium"/>
              </a:rPr>
              <a:t>利用する人に必要な情報だけをまとめて表示することができます。ポータル内に配置する各種ポートレットには、職務権限や部署ごとに最適なロールとアクセス権が設定できます。</a:t>
            </a:r>
            <a:r>
              <a:rPr lang="ja-JP" altLang="en-US" sz="1600" dirty="0">
                <a:solidFill>
                  <a:srgbClr val="333333"/>
                </a:solidFill>
                <a:latin typeface="Yu Gothic Medium"/>
                <a:ea typeface="Yu Gothic Medium"/>
                <a:hlinkClick r:id="rId2"/>
              </a:rPr>
              <a:t>テンプレート</a:t>
            </a:r>
            <a:r>
              <a:rPr lang="ja-JP" altLang="en-US" sz="1600" dirty="0">
                <a:solidFill>
                  <a:srgbClr val="333333"/>
                </a:solidFill>
                <a:latin typeface="Yu Gothic Medium"/>
                <a:ea typeface="Yu Gothic Medium"/>
              </a:rPr>
              <a:t>を利用して便利なポータルを簡単に作成することができます。</a:t>
            </a:r>
            <a:endParaRPr lang="ja-JP" altLang="en-US" sz="1600" dirty="0">
              <a:latin typeface="Yu Gothic Medium"/>
              <a:ea typeface="Yu Gothic Medium"/>
            </a:endParaRPr>
          </a:p>
        </p:txBody>
      </p:sp>
      <p:sp>
        <p:nvSpPr>
          <p:cNvPr id="60439" name="フッター プレースホルダー 2">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endParaRPr lang="en-US" altLang="ja-JP" sz="1400"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C5654AD0-80F2-4D97-831E-EBD3A751609E}" type="slidenum">
              <a:rPr lang="en-US" altLang="ja-JP" smtClean="0"/>
              <a:pPr>
                <a:defRPr/>
              </a:pPr>
              <a:t>38</a:t>
            </a:fld>
            <a:endParaRPr lang="en-US" altLang="ja-JP" dirty="0"/>
          </a:p>
        </p:txBody>
      </p:sp>
      <p:pic>
        <p:nvPicPr>
          <p:cNvPr id="10" name="図 9">
            <a:extLst>
              <a:ext uri="{FF2B5EF4-FFF2-40B4-BE49-F238E27FC236}">
                <a16:creationId xmlns:a16="http://schemas.microsoft.com/office/drawing/2014/main" id="{0168EF04-B86C-9649-959F-BDA6BB747AF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94359" y="2586023"/>
            <a:ext cx="4267873" cy="2165114"/>
          </a:xfrm>
          <a:prstGeom prst="rect">
            <a:avLst/>
          </a:prstGeom>
        </p:spPr>
      </p:pic>
      <p:sp>
        <p:nvSpPr>
          <p:cNvPr id="34" name="角丸四角形 27"/>
          <p:cNvSpPr/>
          <p:nvPr/>
        </p:nvSpPr>
        <p:spPr bwMode="auto">
          <a:xfrm>
            <a:off x="6308665" y="2459902"/>
            <a:ext cx="4122592" cy="3902282"/>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charset="0"/>
              </a:rPr>
              <a:t>目的ごとに最適なポータルを作成することができます。他システムとの連携ポータルでは、</a:t>
            </a: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シングルサインオン対応により、</a:t>
            </a:r>
            <a:r>
              <a:rPr lang="en-US" altLang="ja-JP"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1</a:t>
            </a: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度のログイン操作で、他システムにログインできます。</a:t>
            </a:r>
            <a:endParaRPr lang="ja-JP" altLang="en-US" sz="1400" i="0" dirty="0">
              <a:solidFill>
                <a:srgbClr val="333333"/>
              </a:solidFill>
              <a:latin typeface="Yu Gothic Medium" panose="020B0500000000000000" pitchFamily="50" charset="-128"/>
              <a:ea typeface="Yu Gothic Medium" panose="020B0500000000000000" pitchFamily="50" charset="-128"/>
              <a:cs typeface="メイリオ" pitchFamily="50" charset="-128"/>
            </a:endParaRPr>
          </a:p>
          <a:p>
            <a:pPr eaLnBrk="1" hangingPunct="1">
              <a:defRPr/>
            </a:pPr>
            <a:endParaRPr lang="ja-JP" altLang="en-US" sz="1400" i="0" dirty="0">
              <a:solidFill>
                <a:srgbClr val="333333"/>
              </a:solidFill>
              <a:latin typeface="Yu Gothic Medium" panose="020B0500000000000000" pitchFamily="50" charset="-128"/>
              <a:ea typeface="Yu Gothic Medium" panose="020B0500000000000000" pitchFamily="50" charset="-128"/>
              <a:cs typeface="メイリオ" pitchFamily="50" charset="-128"/>
            </a:endParaRPr>
          </a:p>
        </p:txBody>
      </p:sp>
      <p:pic>
        <p:nvPicPr>
          <p:cNvPr id="60424" name="図 13">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35887" y="4807360"/>
            <a:ext cx="2480251" cy="1554824"/>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grpSp>
        <p:nvGrpSpPr>
          <p:cNvPr id="6" name="グループ化 5">
            <a:extLst>
              <a:ext uri="{C183D7F6-B498-43B3-948B-1728B52AA6E4}">
                <adec:decorative xmlns:adec="http://schemas.microsoft.com/office/drawing/2017/decorative" val="1"/>
              </a:ext>
            </a:extLst>
          </p:cNvPr>
          <p:cNvGrpSpPr/>
          <p:nvPr/>
        </p:nvGrpSpPr>
        <p:grpSpPr>
          <a:xfrm>
            <a:off x="6439892" y="4998432"/>
            <a:ext cx="1895457" cy="1133457"/>
            <a:chOff x="3494088" y="3641725"/>
            <a:chExt cx="2405062" cy="1363663"/>
          </a:xfrm>
        </p:grpSpPr>
        <p:sp>
          <p:nvSpPr>
            <p:cNvPr id="21" name="正方形/長方形 20"/>
            <p:cNvSpPr/>
            <p:nvPr/>
          </p:nvSpPr>
          <p:spPr>
            <a:xfrm>
              <a:off x="3494088" y="3651250"/>
              <a:ext cx="2405062" cy="1354138"/>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ja-JP" altLang="en-US">
                <a:latin typeface="Yu Gothic Medium" panose="020B0500000000000000" pitchFamily="50" charset="-128"/>
                <a:ea typeface="Yu Gothic Medium" panose="020B0500000000000000" pitchFamily="50" charset="-128"/>
              </a:endParaRPr>
            </a:p>
          </p:txBody>
        </p:sp>
        <p:sp>
          <p:nvSpPr>
            <p:cNvPr id="60426" name="テキスト ボックス 13"/>
            <p:cNvSpPr txBox="1">
              <a:spLocks noChangeArrowheads="1"/>
            </p:cNvSpPr>
            <p:nvPr/>
          </p:nvSpPr>
          <p:spPr bwMode="auto">
            <a:xfrm>
              <a:off x="3494088" y="3641725"/>
              <a:ext cx="1943099" cy="33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Bef>
                  <a:spcPct val="50000"/>
                </a:spcBef>
                <a:buClr>
                  <a:srgbClr val="0A569E"/>
                </a:buClr>
                <a:buFont typeface="Arial" panose="020B0604020202020204" pitchFamily="34" charset="0"/>
                <a:buChar char="▌"/>
                <a:defRPr kumimoji="1" sz="2000">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buChar char="n"/>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nSpc>
                  <a:spcPct val="130000"/>
                </a:lnSpc>
                <a:spcBef>
                  <a:spcPct val="50000"/>
                </a:spcBef>
                <a:buClr>
                  <a:srgbClr val="74B6DE"/>
                </a:buClr>
                <a:buChar char="•"/>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nSpc>
                  <a:spcPct val="130000"/>
                </a:lnSpc>
                <a:spcBef>
                  <a:spcPct val="50000"/>
                </a:spcBef>
                <a:buClr>
                  <a:srgbClr val="74B6DE"/>
                </a:buClr>
                <a:buChar cha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eaLnBrk="1" hangingPunct="1">
                <a:lnSpc>
                  <a:spcPct val="100000"/>
                </a:lnSpc>
                <a:spcBef>
                  <a:spcPct val="0"/>
                </a:spcBef>
                <a:buClrTx/>
                <a:buFontTx/>
                <a:buNone/>
              </a:pPr>
              <a:r>
                <a:rPr lang="ja-JP" altLang="en-US" sz="1200" b="1" i="0">
                  <a:latin typeface="Yu Gothic Medium" panose="020B0500000000000000" pitchFamily="50" charset="-128"/>
                  <a:ea typeface="Yu Gothic Medium" panose="020B0500000000000000" pitchFamily="50" charset="-128"/>
                </a:rPr>
                <a:t>業務ポータル</a:t>
              </a:r>
            </a:p>
          </p:txBody>
        </p:sp>
      </p:grpSp>
      <p:grpSp>
        <p:nvGrpSpPr>
          <p:cNvPr id="9" name="グループ化 8">
            <a:extLst>
              <a:ext uri="{C183D7F6-B498-43B3-948B-1728B52AA6E4}">
                <adec:decorative xmlns:adec="http://schemas.microsoft.com/office/drawing/2017/decorative" val="1"/>
              </a:ext>
            </a:extLst>
          </p:cNvPr>
          <p:cNvGrpSpPr/>
          <p:nvPr/>
        </p:nvGrpSpPr>
        <p:grpSpPr>
          <a:xfrm>
            <a:off x="8398758" y="4998432"/>
            <a:ext cx="1963160" cy="1144639"/>
            <a:chOff x="6050210" y="2217194"/>
            <a:chExt cx="2452512" cy="1443043"/>
          </a:xfrm>
        </p:grpSpPr>
        <p:sp>
          <p:nvSpPr>
            <p:cNvPr id="26" name="正方形/長方形 25"/>
            <p:cNvSpPr/>
            <p:nvPr/>
          </p:nvSpPr>
          <p:spPr>
            <a:xfrm>
              <a:off x="6050210" y="2226724"/>
              <a:ext cx="2390528" cy="1433513"/>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ja-JP" altLang="en-US">
                <a:latin typeface="Yu Gothic Medium" panose="020B0500000000000000" pitchFamily="50" charset="-128"/>
                <a:ea typeface="Yu Gothic Medium" panose="020B0500000000000000" pitchFamily="50" charset="-128"/>
              </a:endParaRPr>
            </a:p>
          </p:txBody>
        </p:sp>
        <p:sp>
          <p:nvSpPr>
            <p:cNvPr id="60431" name="テキスト ボックス 13"/>
            <p:cNvSpPr txBox="1">
              <a:spLocks noChangeArrowheads="1"/>
            </p:cNvSpPr>
            <p:nvPr/>
          </p:nvSpPr>
          <p:spPr bwMode="auto">
            <a:xfrm>
              <a:off x="6094484" y="2217194"/>
              <a:ext cx="2408238" cy="32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Bef>
                  <a:spcPct val="50000"/>
                </a:spcBef>
                <a:buClr>
                  <a:srgbClr val="0A569E"/>
                </a:buClr>
                <a:buFont typeface="Arial" panose="020B0604020202020204" pitchFamily="34" charset="0"/>
                <a:buChar char="▌"/>
                <a:defRPr kumimoji="1" sz="2000">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buChar char="n"/>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nSpc>
                  <a:spcPct val="130000"/>
                </a:lnSpc>
                <a:spcBef>
                  <a:spcPct val="50000"/>
                </a:spcBef>
                <a:buClr>
                  <a:srgbClr val="74B6DE"/>
                </a:buClr>
                <a:buChar char="•"/>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nSpc>
                  <a:spcPct val="130000"/>
                </a:lnSpc>
                <a:spcBef>
                  <a:spcPct val="50000"/>
                </a:spcBef>
                <a:buClr>
                  <a:srgbClr val="74B6DE"/>
                </a:buClr>
                <a:buChar cha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eaLnBrk="1" hangingPunct="1">
                <a:lnSpc>
                  <a:spcPct val="100000"/>
                </a:lnSpc>
                <a:spcBef>
                  <a:spcPct val="0"/>
                </a:spcBef>
                <a:buClrTx/>
                <a:buFontTx/>
                <a:buNone/>
              </a:pPr>
              <a:r>
                <a:rPr lang="ja-JP" altLang="en-US" sz="1050" b="1" i="0" dirty="0">
                  <a:latin typeface="Yu Gothic Medium" panose="020B0500000000000000" pitchFamily="50" charset="-128"/>
                  <a:ea typeface="Yu Gothic Medium" panose="020B0500000000000000" pitchFamily="50" charset="-128"/>
                </a:rPr>
                <a:t>他システムとの連携ポータル</a:t>
              </a:r>
            </a:p>
          </p:txBody>
        </p:sp>
      </p:grpSp>
      <p:cxnSp>
        <p:nvCxnSpPr>
          <p:cNvPr id="29" name="直線コネクタ 28">
            <a:extLst>
              <a:ext uri="{C183D7F6-B498-43B3-948B-1728B52AA6E4}">
                <adec:decorative xmlns:adec="http://schemas.microsoft.com/office/drawing/2017/decorative" val="1"/>
              </a:ext>
            </a:extLst>
          </p:cNvPr>
          <p:cNvCxnSpPr/>
          <p:nvPr/>
        </p:nvCxnSpPr>
        <p:spPr bwMode="auto">
          <a:xfrm flipH="1" flipV="1">
            <a:off x="4518153" y="5136536"/>
            <a:ext cx="374650" cy="428625"/>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grpSp>
        <p:nvGrpSpPr>
          <p:cNvPr id="7" name="グループ化 6">
            <a:extLst>
              <a:ext uri="{C183D7F6-B498-43B3-948B-1728B52AA6E4}">
                <adec:decorative xmlns:adec="http://schemas.microsoft.com/office/drawing/2017/decorative" val="1"/>
              </a:ext>
            </a:extLst>
          </p:cNvPr>
          <p:cNvGrpSpPr/>
          <p:nvPr/>
        </p:nvGrpSpPr>
        <p:grpSpPr>
          <a:xfrm>
            <a:off x="6439892" y="3747358"/>
            <a:ext cx="3653143" cy="2371685"/>
            <a:chOff x="3494088" y="5084763"/>
            <a:chExt cx="4635313" cy="2723753"/>
          </a:xfrm>
        </p:grpSpPr>
        <p:sp>
          <p:nvSpPr>
            <p:cNvPr id="24" name="正方形/長方形 23"/>
            <p:cNvSpPr/>
            <p:nvPr/>
          </p:nvSpPr>
          <p:spPr>
            <a:xfrm>
              <a:off x="3494088" y="5086350"/>
              <a:ext cx="2405062" cy="1355725"/>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ja-JP" altLang="en-US">
                <a:latin typeface="Yu Gothic Medium" panose="020B0500000000000000" pitchFamily="50" charset="-128"/>
                <a:ea typeface="Yu Gothic Medium" panose="020B0500000000000000" pitchFamily="50" charset="-128"/>
              </a:endParaRPr>
            </a:p>
          </p:txBody>
        </p:sp>
        <p:sp>
          <p:nvSpPr>
            <p:cNvPr id="60429" name="テキスト ボックス 13"/>
            <p:cNvSpPr txBox="1">
              <a:spLocks noChangeArrowheads="1"/>
            </p:cNvSpPr>
            <p:nvPr/>
          </p:nvSpPr>
          <p:spPr bwMode="auto">
            <a:xfrm>
              <a:off x="3494088" y="5084763"/>
              <a:ext cx="1943100" cy="3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Bef>
                  <a:spcPct val="50000"/>
                </a:spcBef>
                <a:buClr>
                  <a:srgbClr val="0A569E"/>
                </a:buClr>
                <a:buFont typeface="Arial" panose="020B0604020202020204" pitchFamily="34" charset="0"/>
                <a:buChar char="▌"/>
                <a:defRPr kumimoji="1" sz="2000">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buChar char="n"/>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nSpc>
                  <a:spcPct val="130000"/>
                </a:lnSpc>
                <a:spcBef>
                  <a:spcPct val="50000"/>
                </a:spcBef>
                <a:buClr>
                  <a:srgbClr val="74B6DE"/>
                </a:buClr>
                <a:buChar char="•"/>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nSpc>
                  <a:spcPct val="130000"/>
                </a:lnSpc>
                <a:spcBef>
                  <a:spcPct val="50000"/>
                </a:spcBef>
                <a:buClr>
                  <a:srgbClr val="74B6DE"/>
                </a:buClr>
                <a:buChar cha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eaLnBrk="1" hangingPunct="1">
                <a:lnSpc>
                  <a:spcPct val="100000"/>
                </a:lnSpc>
                <a:spcBef>
                  <a:spcPct val="0"/>
                </a:spcBef>
                <a:buClrTx/>
                <a:buFontTx/>
                <a:buNone/>
              </a:pPr>
              <a:r>
                <a:rPr lang="ja-JP" altLang="en-US" sz="1200" b="1" i="0" dirty="0">
                  <a:latin typeface="Yu Gothic Medium" panose="020B0500000000000000" pitchFamily="50" charset="-128"/>
                  <a:ea typeface="Yu Gothic Medium" panose="020B0500000000000000" pitchFamily="50" charset="-128"/>
                </a:rPr>
                <a:t>売上情報ポータル</a:t>
              </a:r>
            </a:p>
          </p:txBody>
        </p:sp>
        <p:pic>
          <p:nvPicPr>
            <p:cNvPr id="27" name="図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6326001" y="6771878"/>
              <a:ext cx="1803400" cy="1036638"/>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 name="グループ化 4">
            <a:extLst>
              <a:ext uri="{C183D7F6-B498-43B3-948B-1728B52AA6E4}">
                <adec:decorative xmlns:adec="http://schemas.microsoft.com/office/drawing/2017/decorative" val="1"/>
              </a:ext>
            </a:extLst>
          </p:cNvPr>
          <p:cNvGrpSpPr/>
          <p:nvPr/>
        </p:nvGrpSpPr>
        <p:grpSpPr>
          <a:xfrm>
            <a:off x="8398759" y="3747357"/>
            <a:ext cx="1895457" cy="1199432"/>
            <a:chOff x="3494088" y="2136775"/>
            <a:chExt cx="2405062" cy="1443038"/>
          </a:xfrm>
        </p:grpSpPr>
        <p:sp>
          <p:nvSpPr>
            <p:cNvPr id="8" name="正方形/長方形 7"/>
            <p:cNvSpPr/>
            <p:nvPr/>
          </p:nvSpPr>
          <p:spPr>
            <a:xfrm>
              <a:off x="3494088" y="2146300"/>
              <a:ext cx="2405062" cy="1433513"/>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ja-JP" altLang="en-US">
                <a:latin typeface="Yu Gothic Medium" panose="020B0500000000000000" pitchFamily="50" charset="-128"/>
                <a:ea typeface="Yu Gothic Medium" panose="020B0500000000000000" pitchFamily="50" charset="-128"/>
              </a:endParaRPr>
            </a:p>
          </p:txBody>
        </p:sp>
        <p:sp>
          <p:nvSpPr>
            <p:cNvPr id="60422" name="テキスト ボックス 13"/>
            <p:cNvSpPr txBox="1">
              <a:spLocks noChangeArrowheads="1"/>
            </p:cNvSpPr>
            <p:nvPr/>
          </p:nvSpPr>
          <p:spPr bwMode="auto">
            <a:xfrm>
              <a:off x="3494088" y="2136775"/>
              <a:ext cx="1943099" cy="33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Bef>
                  <a:spcPct val="50000"/>
                </a:spcBef>
                <a:buClr>
                  <a:srgbClr val="0A569E"/>
                </a:buClr>
                <a:buFont typeface="Arial" panose="020B0604020202020204" pitchFamily="34" charset="0"/>
                <a:buChar char="▌"/>
                <a:defRPr kumimoji="1" sz="2000">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buChar char="n"/>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nSpc>
                  <a:spcPct val="130000"/>
                </a:lnSpc>
                <a:spcBef>
                  <a:spcPct val="50000"/>
                </a:spcBef>
                <a:buClr>
                  <a:srgbClr val="74B6DE"/>
                </a:buClr>
                <a:buChar char="•"/>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nSpc>
                  <a:spcPct val="130000"/>
                </a:lnSpc>
                <a:spcBef>
                  <a:spcPct val="50000"/>
                </a:spcBef>
                <a:buClr>
                  <a:srgbClr val="74B6DE"/>
                </a:buClr>
                <a:buChar cha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eaLnBrk="1" hangingPunct="1">
                <a:lnSpc>
                  <a:spcPct val="100000"/>
                </a:lnSpc>
                <a:spcBef>
                  <a:spcPct val="0"/>
                </a:spcBef>
                <a:buClrTx/>
                <a:buFontTx/>
                <a:buNone/>
              </a:pPr>
              <a:r>
                <a:rPr lang="ja-JP" altLang="en-US" sz="1200" b="1" i="0" dirty="0">
                  <a:latin typeface="Yu Gothic Medium" panose="020B0500000000000000" pitchFamily="50" charset="-128"/>
                  <a:ea typeface="Yu Gothic Medium" panose="020B0500000000000000" pitchFamily="50" charset="-128"/>
                </a:rPr>
                <a:t>全社連絡ポータル</a:t>
              </a:r>
            </a:p>
          </p:txBody>
        </p:sp>
      </p:grpSp>
      <p:sp>
        <p:nvSpPr>
          <p:cNvPr id="30" name="正方形/長方形 29">
            <a:extLst>
              <a:ext uri="{C183D7F6-B498-43B3-948B-1728B52AA6E4}">
                <adec:decorative xmlns:adec="http://schemas.microsoft.com/office/drawing/2017/decorative" val="1"/>
              </a:ext>
            </a:extLst>
          </p:cNvPr>
          <p:cNvSpPr/>
          <p:nvPr/>
        </p:nvSpPr>
        <p:spPr bwMode="auto">
          <a:xfrm>
            <a:off x="2035887" y="3083554"/>
            <a:ext cx="2856917" cy="177098"/>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Yu Gothic Medium" panose="020B0500000000000000" pitchFamily="50" charset="-128"/>
              <a:ea typeface="Yu Gothic Medium" panose="020B0500000000000000" pitchFamily="50" charset="-128"/>
            </a:endParaRPr>
          </a:p>
        </p:txBody>
      </p:sp>
      <p:sp>
        <p:nvSpPr>
          <p:cNvPr id="33" name="角丸四角形 27"/>
          <p:cNvSpPr/>
          <p:nvPr/>
        </p:nvSpPr>
        <p:spPr bwMode="auto">
          <a:xfrm>
            <a:off x="4579547" y="5300904"/>
            <a:ext cx="1616728" cy="1061280"/>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charset="0"/>
              </a:rPr>
              <a:t>ポータルは</a:t>
            </a:r>
            <a:endParaRPr lang="en-US" altLang="ja-JP" sz="1400" i="0" dirty="0">
              <a:solidFill>
                <a:srgbClr val="414141"/>
              </a:solidFill>
              <a:latin typeface="Yu Gothic Medium" panose="020B0500000000000000" pitchFamily="50" charset="-128"/>
              <a:ea typeface="Yu Gothic Medium" panose="020B0500000000000000" pitchFamily="50" charset="-128"/>
              <a:sym typeface="Gill Sans Light" charset="0"/>
            </a:endParaRPr>
          </a:p>
          <a:p>
            <a:pPr eaLnBrk="1" hangingPunct="1">
              <a:defRPr/>
            </a:pP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charset="0"/>
              </a:rPr>
              <a:t>ドラッグアンドドロップで作成できます。</a:t>
            </a:r>
            <a:endParaRPr lang="ja-JP" altLang="en-US" sz="1400" i="0" dirty="0">
              <a:solidFill>
                <a:srgbClr val="333333"/>
              </a:solidFill>
              <a:latin typeface="Yu Gothic Medium" panose="020B0500000000000000" pitchFamily="50" charset="-128"/>
              <a:ea typeface="Yu Gothic Medium" panose="020B0500000000000000" pitchFamily="50" charset="-128"/>
              <a:cs typeface="メイリオ" pitchFamily="50" charset="-128"/>
            </a:endParaRPr>
          </a:p>
        </p:txBody>
      </p:sp>
      <p:cxnSp>
        <p:nvCxnSpPr>
          <p:cNvPr id="32" name="直線コネクタ 31">
            <a:extLst>
              <a:ext uri="{C183D7F6-B498-43B3-948B-1728B52AA6E4}">
                <adec:decorative xmlns:adec="http://schemas.microsoft.com/office/drawing/2017/decorative" val="1"/>
              </a:ext>
            </a:extLst>
          </p:cNvPr>
          <p:cNvCxnSpPr>
            <a:cxnSpLocks/>
            <a:endCxn id="30" idx="3"/>
          </p:cNvCxnSpPr>
          <p:nvPr/>
        </p:nvCxnSpPr>
        <p:spPr bwMode="auto">
          <a:xfrm flipH="1" flipV="1">
            <a:off x="4892803" y="3172103"/>
            <a:ext cx="1410680" cy="202288"/>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pic>
        <p:nvPicPr>
          <p:cNvPr id="36" name="図 35">
            <a:extLst>
              <a:ext uri="{FF2B5EF4-FFF2-40B4-BE49-F238E27FC236}">
                <a16:creationId xmlns:a16="http://schemas.microsoft.com/office/drawing/2014/main" id="{5E1E6405-780A-FA42-A9EE-33BEE11E50BF}"/>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576522" y="5242821"/>
            <a:ext cx="1632305" cy="780617"/>
          </a:xfrm>
          <a:prstGeom prst="rect">
            <a:avLst/>
          </a:prstGeom>
          <a:ln>
            <a:solidFill>
              <a:schemeClr val="bg1">
                <a:lumMod val="50000"/>
              </a:schemeClr>
            </a:solidFill>
          </a:ln>
        </p:spPr>
      </p:pic>
      <p:pic>
        <p:nvPicPr>
          <p:cNvPr id="37" name="図 36">
            <a:extLst>
              <a:ext uri="{FF2B5EF4-FFF2-40B4-BE49-F238E27FC236}">
                <a16:creationId xmlns:a16="http://schemas.microsoft.com/office/drawing/2014/main" id="{379BC2D5-883F-E041-A623-32DB58A0262C}"/>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612931" y="4031301"/>
            <a:ext cx="1552436" cy="815696"/>
          </a:xfrm>
          <a:prstGeom prst="rect">
            <a:avLst/>
          </a:prstGeom>
        </p:spPr>
      </p:pic>
      <p:pic>
        <p:nvPicPr>
          <p:cNvPr id="15" name="図 14">
            <a:extLst>
              <a:ext uri="{FF2B5EF4-FFF2-40B4-BE49-F238E27FC236}">
                <a16:creationId xmlns:a16="http://schemas.microsoft.com/office/drawing/2014/main" id="{55B5E7B7-3B85-D943-9B48-7F1FA94E8B47}"/>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420695" y="3985570"/>
            <a:ext cx="1846288" cy="87612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p:txBody>
          <a:bodyPr/>
          <a:lstStyle/>
          <a:p>
            <a:pPr eaLnBrk="1" hangingPunct="1"/>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」にしかない機能</a:t>
            </a:r>
          </a:p>
        </p:txBody>
      </p:sp>
      <p:sp>
        <p:nvSpPr>
          <p:cNvPr id="61443" name="コンテンツ プレースホルダー 2"/>
          <p:cNvSpPr>
            <a:spLocks noGrp="1"/>
          </p:cNvSpPr>
          <p:nvPr>
            <p:ph idx="12"/>
          </p:nvPr>
        </p:nvSpPr>
        <p:spPr>
          <a:xfrm>
            <a:off x="380876" y="896938"/>
            <a:ext cx="11649475" cy="2144038"/>
          </a:xfrm>
        </p:spPr>
        <p:txBody>
          <a:bodyPr/>
          <a:lstStyle/>
          <a:p>
            <a:pPr eaLnBrk="1" hangingPunct="1"/>
            <a:r>
              <a:rPr lang="ja-JP" altLang="en-US" dirty="0">
                <a:latin typeface="Yu Gothic Medium" panose="020B0500000000000000" pitchFamily="50" charset="-128"/>
                <a:ea typeface="Yu Gothic Medium" panose="020B0500000000000000" pitchFamily="50" charset="-128"/>
              </a:rPr>
              <a:t>マルチレポート</a:t>
            </a:r>
            <a:endParaRPr lang="en-US" altLang="ja-JP" dirty="0">
              <a:latin typeface="Yu Gothic Medium" panose="020B0500000000000000" pitchFamily="50" charset="-128"/>
              <a:ea typeface="Yu Gothic Medium" panose="020B0500000000000000" pitchFamily="50" charset="-128"/>
            </a:endParaRPr>
          </a:p>
          <a:p>
            <a:pPr marL="361950" lvl="1" indent="0" eaLnBrk="1" hangingPunct="1">
              <a:lnSpc>
                <a:spcPct val="100000"/>
              </a:lnSpc>
              <a:buNone/>
            </a:pPr>
            <a:r>
              <a:rPr lang="ja-JP" altLang="en-US" sz="1600" dirty="0">
                <a:latin typeface="Yu Gothic Medium" panose="020B0500000000000000" pitchFamily="50" charset="-128"/>
                <a:ea typeface="Yu Gothic Medium" panose="020B0500000000000000" pitchFamily="50" charset="-128"/>
              </a:rPr>
              <a:t>社内会議や重要な取引先との打ち合わせの議事録や報告などを共有、管理することができます。</a:t>
            </a:r>
            <a:endParaRPr lang="en-US" altLang="ja-JP" sz="1600" dirty="0">
              <a:latin typeface="Yu Gothic Medium" panose="020B0500000000000000" pitchFamily="50" charset="-128"/>
              <a:ea typeface="Yu Gothic Medium" panose="020B0500000000000000" pitchFamily="50" charset="-128"/>
            </a:endParaRPr>
          </a:p>
          <a:p>
            <a:pPr marL="361950" lvl="1" indent="0" eaLnBrk="1" hangingPunct="1">
              <a:lnSpc>
                <a:spcPct val="100000"/>
              </a:lnSpc>
              <a:buNone/>
            </a:pPr>
            <a:r>
              <a:rPr lang="ja-JP" altLang="en-US" sz="1600" dirty="0">
                <a:latin typeface="Yu Gothic Medium" panose="020B0500000000000000" pitchFamily="50" charset="-128"/>
                <a:ea typeface="Yu Gothic Medium" panose="020B0500000000000000" pitchFamily="50" charset="-128"/>
              </a:rPr>
              <a:t>スケジュールやアドレス帳と関連付けて、履歴を管理することができるので、ノウハウをしっかり残すことができます。</a:t>
            </a:r>
            <a:endParaRPr lang="en-US" altLang="ja-JP" sz="1600" dirty="0">
              <a:latin typeface="Yu Gothic Medium" panose="020B0500000000000000" pitchFamily="50" charset="-128"/>
              <a:ea typeface="Yu Gothic Medium" panose="020B0500000000000000" pitchFamily="50" charset="-128"/>
            </a:endParaRPr>
          </a:p>
          <a:p>
            <a:pPr marL="361950" lvl="1" indent="0" eaLnBrk="1" hangingPunct="1">
              <a:lnSpc>
                <a:spcPct val="100000"/>
              </a:lnSpc>
              <a:buNone/>
            </a:pPr>
            <a:r>
              <a:rPr lang="ja-JP" altLang="ja-JP" sz="1600" dirty="0">
                <a:effectLst/>
                <a:latin typeface="Yu Gothic Medium" panose="020B0500000000000000" pitchFamily="50" charset="-128"/>
                <a:ea typeface="Yu Gothic Medium" panose="020B0500000000000000" pitchFamily="50" charset="-128"/>
                <a:cs typeface="游ゴシック" panose="020B0400000000000000" pitchFamily="50" charset="-128"/>
              </a:rPr>
              <a:t>本文とコメントに搭載</a:t>
            </a:r>
            <a:r>
              <a:rPr lang="ja-JP" altLang="en-US" sz="1600" dirty="0">
                <a:latin typeface="Yu Gothic Medium" panose="020B0500000000000000" pitchFamily="50" charset="-128"/>
                <a:ea typeface="Yu Gothic Medium" panose="020B0500000000000000" pitchFamily="50" charset="-128"/>
                <a:cs typeface="游ゴシック" panose="020B0400000000000000" pitchFamily="50" charset="-128"/>
              </a:rPr>
              <a:t>された</a:t>
            </a:r>
            <a:r>
              <a:rPr lang="ja-JP" altLang="ja-JP" sz="1600" dirty="0">
                <a:effectLst/>
                <a:latin typeface="Yu Gothic Medium" panose="020B0500000000000000" pitchFamily="50" charset="-128"/>
                <a:ea typeface="Yu Gothic Medium" panose="020B0500000000000000" pitchFamily="50" charset="-128"/>
                <a:cs typeface="游ゴシック" panose="020B0400000000000000" pitchFamily="50" charset="-128"/>
              </a:rPr>
              <a:t>リアクション機能</a:t>
            </a:r>
            <a:r>
              <a:rPr lang="ja-JP" altLang="en-US" sz="1600" dirty="0">
                <a:effectLst/>
                <a:latin typeface="Yu Gothic Medium" panose="020B0500000000000000" pitchFamily="50" charset="-128"/>
                <a:ea typeface="Yu Gothic Medium" panose="020B0500000000000000" pitchFamily="50" charset="-128"/>
                <a:cs typeface="游ゴシック" panose="020B0400000000000000" pitchFamily="50" charset="-128"/>
              </a:rPr>
              <a:t>で、</a:t>
            </a:r>
            <a:r>
              <a:rPr lang="ja-JP" altLang="ja-JP" sz="1600" dirty="0">
                <a:effectLst/>
                <a:latin typeface="Yu Gothic Medium" panose="020B0500000000000000" pitchFamily="50" charset="-128"/>
                <a:ea typeface="Yu Gothic Medium" panose="020B0500000000000000" pitchFamily="50" charset="-128"/>
                <a:cs typeface="游ゴシック" panose="020B0400000000000000" pitchFamily="50" charset="-128"/>
              </a:rPr>
              <a:t>クリック</a:t>
            </a:r>
            <a:r>
              <a:rPr lang="ja-JP" altLang="en-US" sz="1600" dirty="0">
                <a:effectLst/>
                <a:latin typeface="Yu Gothic Medium" panose="020B0500000000000000" pitchFamily="50" charset="-128"/>
                <a:ea typeface="Yu Gothic Medium" panose="020B0500000000000000" pitchFamily="50" charset="-128"/>
                <a:cs typeface="游ゴシック" panose="020B0400000000000000" pitchFamily="50" charset="-128"/>
              </a:rPr>
              <a:t>１</a:t>
            </a:r>
            <a:r>
              <a:rPr lang="ja-JP" altLang="ja-JP" sz="1600" dirty="0">
                <a:effectLst/>
                <a:latin typeface="Yu Gothic Medium" panose="020B0500000000000000" pitchFamily="50" charset="-128"/>
                <a:ea typeface="Yu Gothic Medium" panose="020B0500000000000000" pitchFamily="50" charset="-128"/>
                <a:cs typeface="游ゴシック" panose="020B0400000000000000" pitchFamily="50" charset="-128"/>
              </a:rPr>
              <a:t>つで手軽にリアクションできます。</a:t>
            </a:r>
            <a:endParaRPr lang="en-US" altLang="ja-JP" sz="1600" dirty="0">
              <a:effectLst/>
              <a:latin typeface="Yu Gothic Medium" panose="020B0500000000000000" pitchFamily="50" charset="-128"/>
              <a:ea typeface="Yu Gothic Medium" panose="020B0500000000000000" pitchFamily="50" charset="-128"/>
              <a:cs typeface="游ゴシック" panose="020B0400000000000000" pitchFamily="50" charset="-128"/>
            </a:endParaRPr>
          </a:p>
          <a:p>
            <a:pPr marL="361950" lvl="1" indent="0" eaLnBrk="1" hangingPunct="1">
              <a:lnSpc>
                <a:spcPct val="100000"/>
              </a:lnSpc>
              <a:buNone/>
            </a:pPr>
            <a:r>
              <a:rPr lang="ja-JP" altLang="ja-JP" sz="1600" dirty="0">
                <a:effectLst/>
                <a:latin typeface="Yu Gothic Medium" panose="020B0500000000000000" pitchFamily="50" charset="-128"/>
                <a:ea typeface="Yu Gothic Medium" panose="020B0500000000000000" pitchFamily="50" charset="-128"/>
                <a:cs typeface="游ゴシック" panose="020B0400000000000000" pitchFamily="50" charset="-128"/>
              </a:rPr>
              <a:t>表示する文言は「いいね！」「了解です」「確認しました」など企業ごとに設定できます。</a:t>
            </a:r>
            <a:endParaRPr lang="ja-JP" altLang="ja-JP" sz="1600" dirty="0">
              <a:effectLst/>
              <a:latin typeface="Yu Gothic Medium" panose="020B0500000000000000" pitchFamily="50" charset="-128"/>
              <a:ea typeface="Yu Gothic Medium" panose="020B0500000000000000" pitchFamily="50" charset="-128"/>
              <a:cs typeface="Arial" panose="020B0604020202020204" pitchFamily="34" charset="0"/>
            </a:endParaRPr>
          </a:p>
          <a:p>
            <a:pPr marL="361950" lvl="1" indent="0" eaLnBrk="1" hangingPunct="1">
              <a:lnSpc>
                <a:spcPct val="100000"/>
              </a:lnSpc>
              <a:buNone/>
            </a:pPr>
            <a:endParaRPr lang="ja-JP" altLang="en-US" sz="1600" dirty="0">
              <a:latin typeface="Yu Gothic Medium" panose="020B0500000000000000" pitchFamily="50" charset="-128"/>
              <a:ea typeface="Yu Gothic Medium" panose="020B0500000000000000" pitchFamily="50" charset="-128"/>
            </a:endParaRPr>
          </a:p>
        </p:txBody>
      </p:sp>
      <p:pic>
        <p:nvPicPr>
          <p:cNvPr id="9" name="図 8">
            <a:extLs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98626" y="3233739"/>
            <a:ext cx="4398963" cy="1425575"/>
          </a:xfrm>
          <a:prstGeom prst="rect">
            <a:avLst/>
          </a:prstGeom>
          <a:noFill/>
          <a:ln>
            <a:solidFill>
              <a:schemeClr val="bg1">
                <a:lumMod val="65000"/>
              </a:schemeClr>
            </a:solidFill>
          </a:ln>
        </p:spPr>
      </p:pic>
      <p:pic>
        <p:nvPicPr>
          <p:cNvPr id="10" name="図 9">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7988" y="5064125"/>
            <a:ext cx="4418012" cy="1377950"/>
          </a:xfrm>
          <a:prstGeom prst="rect">
            <a:avLst/>
          </a:prstGeom>
          <a:ln>
            <a:solidFill>
              <a:schemeClr val="bg1">
                <a:lumMod val="65000"/>
              </a:schemeClr>
            </a:solidFill>
          </a:ln>
        </p:spPr>
      </p:pic>
      <p:sp>
        <p:nvSpPr>
          <p:cNvPr id="11" name="正方形/長方形 10"/>
          <p:cNvSpPr/>
          <p:nvPr/>
        </p:nvSpPr>
        <p:spPr>
          <a:xfrm>
            <a:off x="1666875" y="2863850"/>
            <a:ext cx="1468438" cy="34925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i="0" dirty="0">
                <a:solidFill>
                  <a:prstClr val="white"/>
                </a:solidFill>
                <a:latin typeface="Yu Gothic Medium" panose="020B0500000000000000" pitchFamily="50" charset="-128"/>
                <a:ea typeface="Yu Gothic Medium" panose="020B0500000000000000" pitchFamily="50" charset="-128"/>
                <a:cs typeface="メイリオ" pitchFamily="50" charset="-128"/>
                <a:sym typeface="Gill Sans Light" pitchFamily="1" charset="0"/>
              </a:rPr>
              <a:t>スケジュール</a:t>
            </a:r>
          </a:p>
        </p:txBody>
      </p:sp>
      <p:sp>
        <p:nvSpPr>
          <p:cNvPr id="12" name="正方形/長方形 11"/>
          <p:cNvSpPr/>
          <p:nvPr/>
        </p:nvSpPr>
        <p:spPr>
          <a:xfrm>
            <a:off x="1666876" y="4714875"/>
            <a:ext cx="1476375" cy="34925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i="0" dirty="0">
                <a:solidFill>
                  <a:prstClr val="white"/>
                </a:solidFill>
                <a:latin typeface="Yu Gothic Medium" panose="020B0500000000000000" pitchFamily="50" charset="-128"/>
                <a:ea typeface="Yu Gothic Medium" panose="020B0500000000000000" pitchFamily="50" charset="-128"/>
                <a:cs typeface="メイリオ" pitchFamily="50" charset="-128"/>
                <a:sym typeface="Gill Sans Light" pitchFamily="1" charset="0"/>
              </a:rPr>
              <a:t>アドレス帳</a:t>
            </a:r>
          </a:p>
        </p:txBody>
      </p:sp>
      <p:sp>
        <p:nvSpPr>
          <p:cNvPr id="15" name="角丸四角形 14"/>
          <p:cNvSpPr/>
          <p:nvPr/>
        </p:nvSpPr>
        <p:spPr bwMode="auto">
          <a:xfrm>
            <a:off x="6203316" y="3233738"/>
            <a:ext cx="4297045" cy="3208337"/>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i="0" dirty="0">
                <a:solidFill>
                  <a:srgbClr val="333333"/>
                </a:solidFill>
                <a:latin typeface="Yu Gothic Medium" panose="020B0500000000000000" pitchFamily="50" charset="-128"/>
                <a:ea typeface="Yu Gothic Medium" panose="020B0500000000000000" pitchFamily="50" charset="-128"/>
                <a:cs typeface="メイリオ" pitchFamily="50" charset="-128"/>
              </a:rPr>
              <a:t>スケジュールの予定画面やアドレス帳からレポートを作成したり、関連するレポートを見ることができます。レポートのフォームはシステム管理者が複数作成することが出来ます。</a:t>
            </a:r>
          </a:p>
        </p:txBody>
      </p:sp>
      <p:pic>
        <p:nvPicPr>
          <p:cNvPr id="14" name="図 13">
            <a:extLs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9236"/>
          <a:stretch/>
        </p:blipFill>
        <p:spPr>
          <a:xfrm>
            <a:off x="6415563" y="4314825"/>
            <a:ext cx="3872548" cy="2032490"/>
          </a:xfrm>
          <a:prstGeom prst="rect">
            <a:avLst/>
          </a:prstGeom>
          <a:ln>
            <a:solidFill>
              <a:schemeClr val="bg1">
                <a:lumMod val="75000"/>
              </a:schemeClr>
            </a:solidFill>
          </a:ln>
          <a:effectLst/>
        </p:spPr>
      </p:pic>
      <p:sp>
        <p:nvSpPr>
          <p:cNvPr id="16" name="正方形/長方形 15">
            <a:extLst>
              <a:ext uri="{C183D7F6-B498-43B3-948B-1728B52AA6E4}">
                <adec:decorative xmlns:adec="http://schemas.microsoft.com/office/drawing/2017/decorative" val="1"/>
              </a:ext>
            </a:extLst>
          </p:cNvPr>
          <p:cNvSpPr/>
          <p:nvPr/>
        </p:nvSpPr>
        <p:spPr bwMode="auto">
          <a:xfrm>
            <a:off x="1666875" y="3506788"/>
            <a:ext cx="4262438" cy="284162"/>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Yu Gothic Medium" panose="020B0500000000000000" pitchFamily="50" charset="-128"/>
              <a:ea typeface="Yu Gothic Medium" panose="020B0500000000000000" pitchFamily="50" charset="-128"/>
            </a:endParaRPr>
          </a:p>
        </p:txBody>
      </p:sp>
      <p:sp>
        <p:nvSpPr>
          <p:cNvPr id="17" name="正方形/長方形 16">
            <a:extLst>
              <a:ext uri="{C183D7F6-B498-43B3-948B-1728B52AA6E4}">
                <adec:decorative xmlns:adec="http://schemas.microsoft.com/office/drawing/2017/decorative" val="1"/>
              </a:ext>
            </a:extLst>
          </p:cNvPr>
          <p:cNvSpPr/>
          <p:nvPr/>
        </p:nvSpPr>
        <p:spPr bwMode="auto">
          <a:xfrm>
            <a:off x="2995613" y="5129213"/>
            <a:ext cx="1217612" cy="2413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Yu Gothic Medium" panose="020B0500000000000000" pitchFamily="50" charset="-128"/>
              <a:ea typeface="Yu Gothic Medium" panose="020B0500000000000000" pitchFamily="50" charset="-128"/>
            </a:endParaRPr>
          </a:p>
        </p:txBody>
      </p:sp>
      <p:sp>
        <p:nvSpPr>
          <p:cNvPr id="61454"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39</a:t>
            </a:fld>
            <a:endParaRPr lang="en-US" altLang="ja-JP" dirty="0"/>
          </a:p>
        </p:txBody>
      </p:sp>
      <p:cxnSp>
        <p:nvCxnSpPr>
          <p:cNvPr id="20" name="直線コネクタ 19">
            <a:extLst>
              <a:ext uri="{C183D7F6-B498-43B3-948B-1728B52AA6E4}">
                <adec:decorative xmlns:adec="http://schemas.microsoft.com/office/drawing/2017/decorative" val="1"/>
              </a:ext>
            </a:extLst>
          </p:cNvPr>
          <p:cNvCxnSpPr/>
          <p:nvPr/>
        </p:nvCxnSpPr>
        <p:spPr bwMode="auto">
          <a:xfrm flipH="1" flipV="1">
            <a:off x="5929315" y="3664448"/>
            <a:ext cx="272413" cy="325922"/>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cxnSp>
        <p:nvCxnSpPr>
          <p:cNvPr id="21" name="直線コネクタ 20">
            <a:extLst>
              <a:ext uri="{C183D7F6-B498-43B3-948B-1728B52AA6E4}">
                <adec:decorative xmlns:adec="http://schemas.microsoft.com/office/drawing/2017/decorative" val="1"/>
              </a:ext>
            </a:extLst>
          </p:cNvPr>
          <p:cNvCxnSpPr/>
          <p:nvPr/>
        </p:nvCxnSpPr>
        <p:spPr bwMode="auto">
          <a:xfrm flipH="1">
            <a:off x="4320541" y="4339621"/>
            <a:ext cx="1881186" cy="910243"/>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7EB64F-4E6F-5046-90FC-F7A0FB74466E}"/>
              </a:ext>
            </a:extLst>
          </p:cNvPr>
          <p:cNvSpPr>
            <a:spLocks noGrp="1"/>
          </p:cNvSpPr>
          <p:nvPr>
            <p:ph type="title"/>
          </p:nvPr>
        </p:nvSpPr>
        <p:spPr/>
        <p:txBody>
          <a:bodyPr/>
          <a:lstStyle/>
          <a:p>
            <a:r>
              <a:rPr kumimoji="1" lang="ja-JP" altLang="en-US" dirty="0">
                <a:latin typeface="Yu Gothic Medium" panose="020B0500000000000000" pitchFamily="50" charset="-128"/>
                <a:ea typeface="Yu Gothic Medium" panose="020B0500000000000000" pitchFamily="50" charset="-128"/>
              </a:rPr>
              <a:t>目次</a:t>
            </a:r>
          </a:p>
        </p:txBody>
      </p:sp>
      <p:sp>
        <p:nvSpPr>
          <p:cNvPr id="3" name="コンテンツ プレースホルダー 2">
            <a:extLst>
              <a:ext uri="{FF2B5EF4-FFF2-40B4-BE49-F238E27FC236}">
                <a16:creationId xmlns:a16="http://schemas.microsoft.com/office/drawing/2014/main" id="{2272A497-CF72-F84B-9469-92F6B28925D4}"/>
              </a:ext>
            </a:extLst>
          </p:cNvPr>
          <p:cNvSpPr>
            <a:spLocks noGrp="1"/>
          </p:cNvSpPr>
          <p:nvPr>
            <p:ph idx="12"/>
          </p:nvPr>
        </p:nvSpPr>
        <p:spPr/>
        <p:txBody>
          <a:bodyPr/>
          <a:lstStyle/>
          <a:p>
            <a:pPr marL="457200" indent="-457200">
              <a:lnSpc>
                <a:spcPts val="2000"/>
              </a:lnSpc>
              <a:buClr>
                <a:schemeClr val="tx1"/>
              </a:buClr>
              <a:buFont typeface="+mj-lt"/>
              <a:buAutoNum type="arabicPeriod"/>
            </a:pPr>
            <a:r>
              <a:rPr lang="ja-JP" altLang="en-US" sz="1800" dirty="0">
                <a:latin typeface="Yu Gothic Medium" panose="020B0500000000000000" pitchFamily="50" charset="-128"/>
                <a:ea typeface="Yu Gothic Medium" panose="020B0500000000000000" pitchFamily="50" charset="-128"/>
              </a:rPr>
              <a:t> 製品概要</a:t>
            </a:r>
            <a:r>
              <a:rPr lang="en-US" altLang="ja-JP" sz="1800" dirty="0">
                <a:latin typeface="Yu Gothic Medium" panose="020B0500000000000000" pitchFamily="50" charset="-128"/>
                <a:ea typeface="Yu Gothic Medium" panose="020B0500000000000000" pitchFamily="50" charset="-128"/>
              </a:rPr>
              <a:t>					</a:t>
            </a:r>
            <a:r>
              <a:rPr lang="en-US" altLang="ja-JP" sz="1800" dirty="0">
                <a:latin typeface="Yu Gothic Medium" panose="020B0500000000000000" pitchFamily="50" charset="-128"/>
                <a:ea typeface="Yu Gothic Medium" panose="020B0500000000000000" pitchFamily="50" charset="-128"/>
                <a:hlinkClick r:id="rId2" action="ppaction://hlinksldjump"/>
              </a:rPr>
              <a:t>P5</a:t>
            </a:r>
            <a:endParaRPr lang="en-US" altLang="ja-JP" sz="1800" dirty="0">
              <a:latin typeface="Yu Gothic Medium" panose="020B0500000000000000" pitchFamily="50" charset="-128"/>
              <a:ea typeface="Yu Gothic Medium" panose="020B0500000000000000" pitchFamily="50" charset="-128"/>
            </a:endParaRPr>
          </a:p>
          <a:p>
            <a:pPr marL="457200" indent="-457200">
              <a:lnSpc>
                <a:spcPts val="2000"/>
              </a:lnSpc>
              <a:buClr>
                <a:schemeClr val="tx1"/>
              </a:buClr>
              <a:buFont typeface="+mj-lt"/>
              <a:buAutoNum type="arabicPeriod"/>
            </a:pPr>
            <a:r>
              <a:rPr lang="ja-JP" altLang="en-US" sz="1800" dirty="0">
                <a:latin typeface="Yu Gothic Medium" panose="020B0500000000000000" pitchFamily="50" charset="-128"/>
                <a:ea typeface="Yu Gothic Medium" panose="020B0500000000000000" pitchFamily="50" charset="-128"/>
              </a:rPr>
              <a:t>「サイボウズ</a:t>
            </a:r>
            <a:r>
              <a:rPr lang="en-US" altLang="ja-JP" sz="1800" dirty="0">
                <a:latin typeface="Yu Gothic Medium" panose="020B0500000000000000" pitchFamily="50" charset="-128"/>
                <a:ea typeface="Yu Gothic Medium" panose="020B0500000000000000" pitchFamily="50" charset="-128"/>
              </a:rPr>
              <a:t> Office</a:t>
            </a:r>
            <a:r>
              <a:rPr lang="ja-JP" altLang="en-US" sz="1800" dirty="0">
                <a:latin typeface="Yu Gothic Medium" panose="020B0500000000000000" pitchFamily="50" charset="-128"/>
                <a:ea typeface="Yu Gothic Medium" panose="020B0500000000000000" pitchFamily="50" charset="-128"/>
              </a:rPr>
              <a:t>」「</a:t>
            </a:r>
            <a:r>
              <a:rPr lang="en-US" altLang="ja-JP" sz="1800" dirty="0">
                <a:latin typeface="Yu Gothic Medium" panose="020B0500000000000000" pitchFamily="50" charset="-128"/>
                <a:ea typeface="Yu Gothic Medium" panose="020B0500000000000000" pitchFamily="50" charset="-128"/>
              </a:rPr>
              <a:t>Garoon</a:t>
            </a:r>
            <a:r>
              <a:rPr lang="ja-JP" altLang="en-US" sz="1800" dirty="0">
                <a:latin typeface="Yu Gothic Medium" panose="020B0500000000000000" pitchFamily="50" charset="-128"/>
                <a:ea typeface="Yu Gothic Medium" panose="020B0500000000000000" pitchFamily="50" charset="-128"/>
              </a:rPr>
              <a:t>」 共通機能</a:t>
            </a:r>
            <a:r>
              <a:rPr lang="en-US" altLang="ja-JP" sz="1800" dirty="0">
                <a:latin typeface="Yu Gothic Medium" panose="020B0500000000000000" pitchFamily="50" charset="-128"/>
                <a:ea typeface="Yu Gothic Medium" panose="020B0500000000000000" pitchFamily="50" charset="-128"/>
              </a:rPr>
              <a:t>	</a:t>
            </a:r>
            <a:r>
              <a:rPr lang="en-US" altLang="ja-JP" sz="1800" dirty="0">
                <a:latin typeface="Yu Gothic Medium" panose="020B0500000000000000" pitchFamily="50" charset="-128"/>
                <a:ea typeface="Yu Gothic Medium" panose="020B0500000000000000" pitchFamily="50" charset="-128"/>
                <a:hlinkClick r:id="rId3" action="ppaction://hlinksldjump"/>
              </a:rPr>
              <a:t>P8</a:t>
            </a:r>
            <a:endParaRPr lang="en-US" altLang="ja-JP" sz="1800" dirty="0">
              <a:latin typeface="Yu Gothic Medium" panose="020B0500000000000000" pitchFamily="50" charset="-128"/>
              <a:ea typeface="Yu Gothic Medium" panose="020B0500000000000000" pitchFamily="50" charset="-128"/>
            </a:endParaRPr>
          </a:p>
          <a:p>
            <a:pPr marL="457200" indent="-457200">
              <a:lnSpc>
                <a:spcPts val="2000"/>
              </a:lnSpc>
              <a:buClr>
                <a:schemeClr val="tx1"/>
              </a:buClr>
              <a:buFont typeface="+mj-lt"/>
              <a:buAutoNum type="arabicPeriod"/>
            </a:pPr>
            <a:r>
              <a:rPr lang="ja-JP" altLang="en-US" sz="1800" dirty="0">
                <a:latin typeface="Yu Gothic Medium" panose="020B0500000000000000" pitchFamily="50" charset="-128"/>
                <a:ea typeface="Yu Gothic Medium" panose="020B0500000000000000" pitchFamily="50" charset="-128"/>
              </a:rPr>
              <a:t>「サイボウズ</a:t>
            </a:r>
            <a:r>
              <a:rPr lang="en-US" altLang="ja-JP" sz="1800" dirty="0">
                <a:latin typeface="Yu Gothic Medium" panose="020B0500000000000000" pitchFamily="50" charset="-128"/>
                <a:ea typeface="Yu Gothic Medium" panose="020B0500000000000000" pitchFamily="50" charset="-128"/>
              </a:rPr>
              <a:t> Office</a:t>
            </a:r>
            <a:r>
              <a:rPr lang="ja-JP" altLang="en-US" sz="1800" dirty="0">
                <a:latin typeface="Yu Gothic Medium" panose="020B0500000000000000" pitchFamily="50" charset="-128"/>
                <a:ea typeface="Yu Gothic Medium" panose="020B0500000000000000" pitchFamily="50" charset="-128"/>
              </a:rPr>
              <a:t>」にしかない機能</a:t>
            </a:r>
            <a:r>
              <a:rPr lang="en-US" altLang="ja-JP" sz="1800" dirty="0">
                <a:latin typeface="Yu Gothic Medium" panose="020B0500000000000000" pitchFamily="50" charset="-128"/>
                <a:ea typeface="Yu Gothic Medium" panose="020B0500000000000000" pitchFamily="50" charset="-128"/>
              </a:rPr>
              <a:t>		</a:t>
            </a:r>
            <a:r>
              <a:rPr lang="en-US" altLang="ja-JP" sz="1800" dirty="0">
                <a:latin typeface="Yu Gothic Medium" panose="020B0500000000000000" pitchFamily="50" charset="-128"/>
                <a:ea typeface="Yu Gothic Medium" panose="020B0500000000000000" pitchFamily="50" charset="-128"/>
                <a:hlinkClick r:id="rId4" action="ppaction://hlinksldjump"/>
              </a:rPr>
              <a:t>P26</a:t>
            </a:r>
            <a:endParaRPr lang="en-US" altLang="ja-JP" sz="1800" dirty="0">
              <a:latin typeface="Yu Gothic Medium" panose="020B0500000000000000" pitchFamily="50" charset="-128"/>
              <a:ea typeface="Yu Gothic Medium" panose="020B0500000000000000" pitchFamily="50" charset="-128"/>
            </a:endParaRPr>
          </a:p>
          <a:p>
            <a:pPr marL="457200" indent="-457200">
              <a:lnSpc>
                <a:spcPts val="2000"/>
              </a:lnSpc>
              <a:buClr>
                <a:schemeClr val="tx1"/>
              </a:buClr>
              <a:buFont typeface="+mj-lt"/>
              <a:buAutoNum type="arabicPeriod"/>
            </a:pPr>
            <a:r>
              <a:rPr lang="ja-JP" altLang="en-US" sz="1800" dirty="0">
                <a:latin typeface="Yu Gothic Medium" panose="020B0500000000000000" pitchFamily="50" charset="-128"/>
                <a:ea typeface="Yu Gothic Medium" panose="020B0500000000000000" pitchFamily="50" charset="-128"/>
              </a:rPr>
              <a:t>「</a:t>
            </a:r>
            <a:r>
              <a:rPr lang="en-US" altLang="ja-JP" sz="1800" dirty="0">
                <a:latin typeface="Yu Gothic Medium" panose="020B0500000000000000" pitchFamily="50" charset="-128"/>
                <a:ea typeface="Yu Gothic Medium" panose="020B0500000000000000" pitchFamily="50" charset="-128"/>
              </a:rPr>
              <a:t>Garoon</a:t>
            </a:r>
            <a:r>
              <a:rPr lang="ja-JP" altLang="en-US" sz="1800" dirty="0">
                <a:latin typeface="Yu Gothic Medium" panose="020B0500000000000000" pitchFamily="50" charset="-128"/>
                <a:ea typeface="Yu Gothic Medium" panose="020B0500000000000000" pitchFamily="50" charset="-128"/>
              </a:rPr>
              <a:t>」にしかない機能</a:t>
            </a:r>
            <a:r>
              <a:rPr lang="en-US" altLang="ja-JP" sz="1800" dirty="0">
                <a:latin typeface="Yu Gothic Medium" panose="020B0500000000000000" pitchFamily="50" charset="-128"/>
                <a:ea typeface="Yu Gothic Medium" panose="020B0500000000000000" pitchFamily="50" charset="-128"/>
              </a:rPr>
              <a:t>			</a:t>
            </a:r>
            <a:r>
              <a:rPr lang="en-US" altLang="ja-JP" sz="1800" dirty="0">
                <a:latin typeface="Yu Gothic Medium" panose="020B0500000000000000" pitchFamily="50" charset="-128"/>
                <a:ea typeface="Yu Gothic Medium" panose="020B0500000000000000" pitchFamily="50" charset="-128"/>
                <a:hlinkClick r:id="rId5" action="ppaction://hlinksldjump"/>
              </a:rPr>
              <a:t>P34</a:t>
            </a:r>
            <a:endParaRPr lang="en-US" altLang="ja-JP" sz="1800" dirty="0">
              <a:latin typeface="Yu Gothic Medium" panose="020B0500000000000000" pitchFamily="50" charset="-128"/>
              <a:ea typeface="Yu Gothic Medium" panose="020B0500000000000000" pitchFamily="50" charset="-128"/>
            </a:endParaRPr>
          </a:p>
          <a:p>
            <a:pPr marL="457200" indent="-457200">
              <a:lnSpc>
                <a:spcPts val="2000"/>
              </a:lnSpc>
              <a:buClr>
                <a:schemeClr val="tx1"/>
              </a:buClr>
              <a:buFont typeface="+mj-lt"/>
              <a:buAutoNum type="arabicPeriod"/>
            </a:pPr>
            <a:r>
              <a:rPr lang="ja-JP" altLang="en-US" sz="1800" dirty="0">
                <a:latin typeface="Yu Gothic Medium" panose="020B0500000000000000" pitchFamily="50" charset="-128"/>
                <a:ea typeface="Yu Gothic Medium" panose="020B0500000000000000" pitchFamily="50" charset="-128"/>
              </a:rPr>
              <a:t> 比較表</a:t>
            </a:r>
            <a:r>
              <a:rPr lang="en-US" altLang="ja-JP" sz="1800" dirty="0">
                <a:latin typeface="Yu Gothic Medium" panose="020B0500000000000000" pitchFamily="50" charset="-128"/>
                <a:ea typeface="Yu Gothic Medium" panose="020B0500000000000000" pitchFamily="50" charset="-128"/>
              </a:rPr>
              <a:t>					</a:t>
            </a:r>
            <a:r>
              <a:rPr lang="en-US" altLang="ja-JP" sz="1800" dirty="0">
                <a:latin typeface="Yu Gothic Medium" panose="020B0500000000000000" pitchFamily="50" charset="-128"/>
                <a:ea typeface="Yu Gothic Medium" panose="020B0500000000000000" pitchFamily="50" charset="-128"/>
                <a:hlinkClick r:id="rId6" action="ppaction://hlinksldjump"/>
              </a:rPr>
              <a:t>P51</a:t>
            </a:r>
            <a:endParaRPr lang="en-US" altLang="ja-JP" sz="1800" dirty="0">
              <a:latin typeface="Yu Gothic Medium" panose="020B0500000000000000" pitchFamily="50" charset="-128"/>
              <a:ea typeface="Yu Gothic Medium" panose="020B0500000000000000" pitchFamily="50" charset="-128"/>
            </a:endParaRPr>
          </a:p>
          <a:p>
            <a:pPr marL="457200" indent="-457200">
              <a:lnSpc>
                <a:spcPts val="2000"/>
              </a:lnSpc>
              <a:buClr>
                <a:schemeClr val="tx1"/>
              </a:buClr>
              <a:buFont typeface="+mj-lt"/>
              <a:buAutoNum type="arabicPeriod"/>
            </a:pPr>
            <a:r>
              <a:rPr lang="ja-JP" altLang="en-US" sz="1800" dirty="0">
                <a:latin typeface="Yu Gothic Medium" panose="020B0500000000000000" pitchFamily="50" charset="-128"/>
                <a:ea typeface="Yu Gothic Medium" panose="020B0500000000000000" pitchFamily="50" charset="-128"/>
              </a:rPr>
              <a:t> 価格</a:t>
            </a:r>
            <a:r>
              <a:rPr lang="en-US" altLang="ja-JP" sz="1800" dirty="0">
                <a:latin typeface="Yu Gothic Medium" panose="020B0500000000000000" pitchFamily="50" charset="-128"/>
                <a:ea typeface="Yu Gothic Medium" panose="020B0500000000000000" pitchFamily="50" charset="-128"/>
              </a:rPr>
              <a:t>					</a:t>
            </a:r>
            <a:r>
              <a:rPr lang="en-US" altLang="ja-JP" sz="1800" dirty="0">
                <a:latin typeface="Yu Gothic Medium" panose="020B0500000000000000" pitchFamily="50" charset="-128"/>
                <a:ea typeface="Yu Gothic Medium" panose="020B0500000000000000" pitchFamily="50" charset="-128"/>
                <a:hlinkClick r:id="rId7" action="ppaction://hlinksldjump"/>
              </a:rPr>
              <a:t>P54</a:t>
            </a:r>
            <a:endParaRPr lang="en-US" altLang="ja-JP" sz="1800" dirty="0">
              <a:latin typeface="Yu Gothic Medium" panose="020B0500000000000000" pitchFamily="50" charset="-128"/>
              <a:ea typeface="Yu Gothic Medium" panose="020B0500000000000000" pitchFamily="50" charset="-128"/>
            </a:endParaRPr>
          </a:p>
          <a:p>
            <a:pPr marL="457200" indent="-457200">
              <a:buClr>
                <a:schemeClr val="tx1"/>
              </a:buClr>
              <a:buFont typeface="+mj-lt"/>
              <a:buAutoNum type="arabicPeriod"/>
            </a:pPr>
            <a:endParaRPr lang="ja-JP" altLang="en-US" sz="1800" dirty="0">
              <a:latin typeface="Yu Gothic Medium" panose="020B0500000000000000" pitchFamily="50" charset="-128"/>
              <a:ea typeface="Yu Gothic Medium" panose="020B0500000000000000" pitchFamily="50" charset="-128"/>
            </a:endParaRPr>
          </a:p>
        </p:txBody>
      </p:sp>
      <p:sp>
        <p:nvSpPr>
          <p:cNvPr id="4" name="フッター プレースホルダー 3">
            <a:extLst>
              <a:ext uri="{FF2B5EF4-FFF2-40B4-BE49-F238E27FC236}">
                <a16:creationId xmlns:a16="http://schemas.microsoft.com/office/drawing/2014/main" id="{8AA02623-5752-AA42-A6E2-C6E01ADF69E5}"/>
              </a:ext>
              <a:ext uri="{C183D7F6-B498-43B3-948B-1728B52AA6E4}">
                <adec:decorative xmlns:adec="http://schemas.microsoft.com/office/drawing/2017/decorative" val="1"/>
              </a:ext>
            </a:extLst>
          </p:cNvPr>
          <p:cNvSpPr>
            <a:spLocks noGrp="1"/>
          </p:cNvSpPr>
          <p:nvPr>
            <p:ph type="ftr" sz="quarter" idx="13"/>
          </p:nvPr>
        </p:nvSpPr>
        <p:spPr/>
        <p:txBody>
          <a:bodyPr/>
          <a:lstStyle/>
          <a:p>
            <a:pPr>
              <a:defRPr/>
            </a:pPr>
            <a:r>
              <a:rPr lang="en-US" altLang="ja-JP" dirty="0"/>
              <a:t>Copyright Cybozu</a:t>
            </a:r>
          </a:p>
        </p:txBody>
      </p:sp>
      <p:sp>
        <p:nvSpPr>
          <p:cNvPr id="5" name="スライド番号プレースホルダー 4">
            <a:extLst>
              <a:ext uri="{FF2B5EF4-FFF2-40B4-BE49-F238E27FC236}">
                <a16:creationId xmlns:a16="http://schemas.microsoft.com/office/drawing/2014/main" id="{48E4E2C1-2772-874B-B163-32D2BE3CC5A9}"/>
              </a:ex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BF230EC1-EC99-47FA-A1B5-81D885407C88}" type="slidenum">
              <a:rPr lang="en-US" altLang="ja-JP" smtClean="0"/>
              <a:pPr>
                <a:defRPr/>
              </a:pPr>
              <a:t>4</a:t>
            </a:fld>
            <a:endParaRPr lang="en-US" altLang="ja-JP" dirty="0"/>
          </a:p>
        </p:txBody>
      </p:sp>
    </p:spTree>
    <p:extLst>
      <p:ext uri="{BB962C8B-B14F-4D97-AF65-F5344CB8AC3E}">
        <p14:creationId xmlns:p14="http://schemas.microsoft.com/office/powerpoint/2010/main" val="2620100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76413" y="3408363"/>
            <a:ext cx="4940300" cy="2622550"/>
          </a:xfrm>
          <a:prstGeom prst="rect">
            <a:avLst/>
          </a:prstGeom>
          <a:noFill/>
          <a:ln w="9525">
            <a:solidFill>
              <a:schemeClr val="bg1">
                <a:lumMod val="75000"/>
              </a:schemeClr>
            </a:solidFill>
            <a:miter lim="800000"/>
            <a:headEnd/>
            <a:tailEnd/>
          </a:ln>
          <a:effectLst/>
          <a:extLst>
            <a:ext uri="{909E8E84-426E-40dd-AFC4-6F175D3DCCD1}"/>
          </a:extLst>
        </p:spPr>
      </p:pic>
      <p:pic>
        <p:nvPicPr>
          <p:cNvPr id="25" name="図 24">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11714" y="3806826"/>
            <a:ext cx="5622925" cy="2600325"/>
          </a:xfrm>
          <a:prstGeom prst="rect">
            <a:avLst/>
          </a:prstGeom>
          <a:noFill/>
          <a:ln w="9525">
            <a:solidFill>
              <a:schemeClr val="bg1">
                <a:lumMod val="75000"/>
              </a:schemeClr>
            </a:solidFill>
            <a:miter lim="800000"/>
            <a:headEnd/>
            <a:tailEnd/>
          </a:ln>
          <a:effectLst/>
          <a:extLst>
            <a:ext uri="{909E8E84-426E-40dd-AFC4-6F175D3DCCD1}"/>
          </a:extLst>
        </p:spPr>
      </p:pic>
      <p:sp>
        <p:nvSpPr>
          <p:cNvPr id="62468" name="タイトル 1"/>
          <p:cNvSpPr>
            <a:spLocks noGrp="1"/>
          </p:cNvSpPr>
          <p:nvPr>
            <p:ph type="title"/>
          </p:nvPr>
        </p:nvSpPr>
        <p:spPr/>
        <p:txBody>
          <a:bodyPr/>
          <a:lstStyle/>
          <a:p>
            <a:pPr eaLnBrk="1" hangingPunct="1"/>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」にしかない機能</a:t>
            </a:r>
          </a:p>
        </p:txBody>
      </p:sp>
      <p:sp>
        <p:nvSpPr>
          <p:cNvPr id="62469" name="コンテンツ プレースホルダー 2"/>
          <p:cNvSpPr>
            <a:spLocks noGrp="1"/>
          </p:cNvSpPr>
          <p:nvPr>
            <p:ph idx="4294967295"/>
          </p:nvPr>
        </p:nvSpPr>
        <p:spPr>
          <a:xfrm>
            <a:off x="360000" y="895351"/>
            <a:ext cx="11000151" cy="2460625"/>
          </a:xfrm>
        </p:spPr>
        <p:txBody>
          <a:bodyPr/>
          <a:lstStyle/>
          <a:p>
            <a:pPr eaLnBrk="1" hangingPunct="1">
              <a:lnSpc>
                <a:spcPct val="110000"/>
              </a:lnSpc>
            </a:pPr>
            <a:r>
              <a:rPr lang="ja-JP" altLang="en-US" dirty="0">
                <a:latin typeface="Yu Gothic Medium" panose="020B0500000000000000" pitchFamily="50" charset="-128"/>
                <a:ea typeface="Yu Gothic Medium" panose="020B0500000000000000" pitchFamily="50" charset="-128"/>
              </a:rPr>
              <a:t>お気に入り</a:t>
            </a:r>
            <a:endParaRPr lang="en-US" altLang="ja-JP" dirty="0">
              <a:latin typeface="Yu Gothic Medium" panose="020B0500000000000000" pitchFamily="50" charset="-128"/>
              <a:ea typeface="Yu Gothic Medium" panose="020B0500000000000000" pitchFamily="50" charset="-128"/>
            </a:endParaRPr>
          </a:p>
          <a:p>
            <a:pPr marL="361950" lvl="1" indent="0" eaLnBrk="1" hangingPunct="1">
              <a:lnSpc>
                <a:spcPct val="110000"/>
              </a:lnSpc>
              <a:buNone/>
            </a:pPr>
            <a:r>
              <a:rPr lang="ja-JP" altLang="en-US" sz="1600" dirty="0">
                <a:latin typeface="Yu Gothic Medium" panose="020B0500000000000000" pitchFamily="50" charset="-128"/>
                <a:ea typeface="Yu Gothic Medium" panose="020B0500000000000000" pitchFamily="50" charset="-128"/>
              </a:rPr>
              <a:t>重要なメッセージやよく使うファイルなどを登録しておき、簡単に閲覧できるようにする機能です。</a:t>
            </a:r>
            <a:endParaRPr lang="en-US" altLang="ja-JP" sz="1600" dirty="0">
              <a:latin typeface="Yu Gothic Medium" panose="020B0500000000000000" pitchFamily="50" charset="-128"/>
              <a:ea typeface="Yu Gothic Medium" panose="020B0500000000000000" pitchFamily="50" charset="-128"/>
            </a:endParaRPr>
          </a:p>
          <a:p>
            <a:pPr marL="361950" lvl="1" indent="0" eaLnBrk="1" hangingPunct="1">
              <a:lnSpc>
                <a:spcPct val="110000"/>
              </a:lnSpc>
              <a:buNone/>
            </a:pPr>
            <a:r>
              <a:rPr lang="ja-JP" altLang="en-US" sz="1600" dirty="0">
                <a:latin typeface="Yu Gothic Medium" panose="020B0500000000000000" pitchFamily="50" charset="-128"/>
                <a:ea typeface="Yu Gothic Medium" panose="020B0500000000000000" pitchFamily="50" charset="-128"/>
              </a:rPr>
              <a:t>お気に入りの一覧をアプリケーションごとに絞り込んで、表示することもできます。</a:t>
            </a:r>
            <a:endParaRPr lang="en-US" altLang="ja-JP" sz="1600" dirty="0">
              <a:latin typeface="Yu Gothic Medium" panose="020B0500000000000000" pitchFamily="50" charset="-128"/>
              <a:ea typeface="Yu Gothic Medium" panose="020B0500000000000000" pitchFamily="50" charset="-128"/>
            </a:endParaRPr>
          </a:p>
          <a:p>
            <a:pPr marL="361950" lvl="1" indent="0" eaLnBrk="1" hangingPunct="1">
              <a:lnSpc>
                <a:spcPct val="110000"/>
              </a:lnSpc>
              <a:buNone/>
            </a:pPr>
            <a:r>
              <a:rPr lang="ja-JP" altLang="en-US" sz="1600" dirty="0">
                <a:latin typeface="Yu Gothic Medium" panose="020B0500000000000000" pitchFamily="50" charset="-128"/>
                <a:ea typeface="Yu Gothic Medium" panose="020B0500000000000000" pitchFamily="50" charset="-128"/>
              </a:rPr>
              <a:t>よくアクセスするファイルや、後で確認しようと思っていたメッセージを登録しておくと、簡単に閲覧できます。</a:t>
            </a:r>
          </a:p>
          <a:p>
            <a:pPr eaLnBrk="1" hangingPunct="1">
              <a:lnSpc>
                <a:spcPct val="110000"/>
              </a:lnSpc>
            </a:pPr>
            <a:endParaRPr lang="ja-JP" altLang="en-US" dirty="0">
              <a:latin typeface="Yu Gothic Medium" panose="020B0500000000000000" pitchFamily="50" charset="-128"/>
              <a:ea typeface="Yu Gothic Medium" panose="020B0500000000000000" pitchFamily="50" charset="-128"/>
            </a:endParaRPr>
          </a:p>
        </p:txBody>
      </p:sp>
      <p:sp>
        <p:nvSpPr>
          <p:cNvPr id="10" name="正方形/長方形 9">
            <a:extLst>
              <a:ext uri="{C183D7F6-B498-43B3-948B-1728B52AA6E4}">
                <adec:decorative xmlns:adec="http://schemas.microsoft.com/office/drawing/2017/decorative" val="1"/>
              </a:ext>
            </a:extLst>
          </p:cNvPr>
          <p:cNvSpPr/>
          <p:nvPr/>
        </p:nvSpPr>
        <p:spPr bwMode="auto">
          <a:xfrm>
            <a:off x="5949950" y="4519613"/>
            <a:ext cx="166688" cy="194945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Yu Gothic Medium" panose="020B0500000000000000" pitchFamily="50" charset="-128"/>
              <a:ea typeface="Yu Gothic Medium" panose="020B0500000000000000" pitchFamily="50" charset="-128"/>
            </a:endParaRPr>
          </a:p>
        </p:txBody>
      </p:sp>
      <p:cxnSp>
        <p:nvCxnSpPr>
          <p:cNvPr id="12" name="直線コネクタ 11">
            <a:extLst>
              <a:ext uri="{C183D7F6-B498-43B3-948B-1728B52AA6E4}">
                <adec:decorative xmlns:adec="http://schemas.microsoft.com/office/drawing/2017/decorative" val="1"/>
              </a:ext>
            </a:extLst>
          </p:cNvPr>
          <p:cNvCxnSpPr/>
          <p:nvPr/>
        </p:nvCxnSpPr>
        <p:spPr bwMode="auto">
          <a:xfrm flipH="1">
            <a:off x="6116639" y="3940175"/>
            <a:ext cx="784225" cy="661988"/>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14" name="正方形/長方形 13"/>
          <p:cNvSpPr/>
          <p:nvPr/>
        </p:nvSpPr>
        <p:spPr>
          <a:xfrm>
            <a:off x="1666875" y="2990850"/>
            <a:ext cx="2090738" cy="33655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i="0" dirty="0">
                <a:solidFill>
                  <a:prstClr val="white"/>
                </a:solidFill>
                <a:latin typeface="Yu Gothic Medium" panose="020B0500000000000000" pitchFamily="50" charset="-128"/>
                <a:ea typeface="Yu Gothic Medium" panose="020B0500000000000000" pitchFamily="50" charset="-128"/>
                <a:cs typeface="メイリオ" pitchFamily="50" charset="-128"/>
                <a:sym typeface="Gill Sans Light" pitchFamily="1" charset="0"/>
              </a:rPr>
              <a:t>お気に入り一覧画面</a:t>
            </a:r>
          </a:p>
        </p:txBody>
      </p:sp>
      <p:sp>
        <p:nvSpPr>
          <p:cNvPr id="15" name="正方形/長方形 14"/>
          <p:cNvSpPr/>
          <p:nvPr/>
        </p:nvSpPr>
        <p:spPr>
          <a:xfrm>
            <a:off x="4083051" y="6037263"/>
            <a:ext cx="1736725" cy="33655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i="0" dirty="0">
                <a:solidFill>
                  <a:prstClr val="white"/>
                </a:solidFill>
                <a:latin typeface="Yu Gothic Medium" panose="020B0500000000000000" pitchFamily="50" charset="-128"/>
                <a:ea typeface="Yu Gothic Medium" panose="020B0500000000000000" pitchFamily="50" charset="-128"/>
                <a:cs typeface="メイリオ" pitchFamily="50" charset="-128"/>
                <a:sym typeface="Gill Sans Light" pitchFamily="1" charset="0"/>
              </a:rPr>
              <a:t>掲示板画面</a:t>
            </a:r>
          </a:p>
        </p:txBody>
      </p:sp>
      <p:sp>
        <p:nvSpPr>
          <p:cNvPr id="11" name="角丸四角形 10"/>
          <p:cNvSpPr/>
          <p:nvPr/>
        </p:nvSpPr>
        <p:spPr bwMode="auto">
          <a:xfrm>
            <a:off x="6242050" y="2843213"/>
            <a:ext cx="4192588" cy="1096962"/>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chemeClr val="tx1"/>
                </a:solidFill>
                <a:latin typeface="Yu Gothic Medium" panose="020B0500000000000000" pitchFamily="50" charset="-128"/>
                <a:ea typeface="Yu Gothic Medium" panose="020B0500000000000000" pitchFamily="50" charset="-128"/>
                <a:cs typeface="メイリオ" pitchFamily="50" charset="-128"/>
              </a:rPr>
              <a:t>お気に入りの★マークをつけておけば、大事な情報の見逃しがなくなります。</a:t>
            </a:r>
            <a:endParaRPr lang="en-US" altLang="ja-JP" sz="1400" i="0" dirty="0">
              <a:solidFill>
                <a:schemeClr val="tx1"/>
              </a:solidFill>
              <a:latin typeface="Yu Gothic Medium" panose="020B0500000000000000" pitchFamily="50" charset="-128"/>
              <a:ea typeface="Yu Gothic Medium" panose="020B0500000000000000" pitchFamily="50" charset="-128"/>
              <a:cs typeface="メイリオ" pitchFamily="50" charset="-128"/>
            </a:endParaRPr>
          </a:p>
          <a:p>
            <a:pPr>
              <a:defRPr/>
            </a:pPr>
            <a:r>
              <a:rPr lang="ja-JP" altLang="en-US" sz="1400" i="0" dirty="0">
                <a:solidFill>
                  <a:schemeClr val="tx1"/>
                </a:solidFill>
                <a:latin typeface="Yu Gothic Medium" panose="020B0500000000000000" pitchFamily="50" charset="-128"/>
                <a:ea typeface="Yu Gothic Medium" panose="020B0500000000000000" pitchFamily="50" charset="-128"/>
                <a:cs typeface="メイリオ" pitchFamily="50" charset="-128"/>
              </a:rPr>
              <a:t>ポータルに表示させることで、</a:t>
            </a:r>
            <a:r>
              <a:rPr lang="en-US" altLang="ja-JP" sz="1400" i="0" dirty="0">
                <a:solidFill>
                  <a:schemeClr val="tx1"/>
                </a:solidFill>
                <a:latin typeface="Yu Gothic Medium" panose="020B0500000000000000" pitchFamily="50" charset="-128"/>
                <a:ea typeface="Yu Gothic Medium" panose="020B0500000000000000" pitchFamily="50" charset="-128"/>
                <a:cs typeface="メイリオ" pitchFamily="50" charset="-128"/>
              </a:rPr>
              <a:t>ToDo</a:t>
            </a:r>
            <a:r>
              <a:rPr lang="ja-JP" altLang="en-US" sz="1400" i="0" dirty="0">
                <a:solidFill>
                  <a:schemeClr val="tx1"/>
                </a:solidFill>
                <a:latin typeface="Yu Gothic Medium" panose="020B0500000000000000" pitchFamily="50" charset="-128"/>
                <a:ea typeface="Yu Gothic Medium" panose="020B0500000000000000" pitchFamily="50" charset="-128"/>
                <a:cs typeface="メイリオ" pitchFamily="50" charset="-128"/>
              </a:rPr>
              <a:t>としての利用も可能になります。</a:t>
            </a:r>
            <a:endParaRPr lang="en-US" altLang="ja-JP" sz="1400" i="0" dirty="0">
              <a:solidFill>
                <a:schemeClr val="tx1"/>
              </a:solidFill>
              <a:latin typeface="Yu Gothic Medium" panose="020B0500000000000000" pitchFamily="50" charset="-128"/>
              <a:ea typeface="Yu Gothic Medium" panose="020B0500000000000000" pitchFamily="50" charset="-128"/>
              <a:cs typeface="メイリオ" pitchFamily="50" charset="-128"/>
            </a:endParaRPr>
          </a:p>
        </p:txBody>
      </p:sp>
      <p:sp>
        <p:nvSpPr>
          <p:cNvPr id="62475" name="フッター プレースホルダー 2">
            <a:extLst>
              <a:ext uri="{C183D7F6-B498-43B3-948B-1728B52AA6E4}">
                <adec:decorative xmlns:adec="http://schemas.microsoft.com/office/drawing/2017/decorative" val="1"/>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fld id="{A04714E4-9325-4A02-8EDF-EC49D1E4B975}" type="slidenum">
              <a:rPr lang="en-US" altLang="ja-JP" smtClean="0"/>
              <a:pPr>
                <a:defRPr/>
              </a:pPr>
              <a:t>40</a:t>
            </a:fld>
            <a:endParaRPr lang="en-US" altLang="ja-JP"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A6D62949-2A6C-D041-9285-95ECE88732B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71493" y="2578100"/>
            <a:ext cx="3214064" cy="743598"/>
          </a:xfrm>
          <a:prstGeom prst="rect">
            <a:avLst/>
          </a:prstGeom>
          <a:noFill/>
          <a:ln w="6350">
            <a:solidFill>
              <a:schemeClr val="bg1">
                <a:lumMod val="75000"/>
              </a:schemeClr>
            </a:solidFill>
            <a:miter lim="800000"/>
            <a:headEnd/>
            <a:tailEnd/>
          </a:ln>
          <a:effectLst/>
        </p:spPr>
      </p:pic>
      <p:sp>
        <p:nvSpPr>
          <p:cNvPr id="64514" name="タイトル 1"/>
          <p:cNvSpPr>
            <a:spLocks noGrp="1"/>
          </p:cNvSpPr>
          <p:nvPr>
            <p:ph type="title"/>
          </p:nvPr>
        </p:nvSpPr>
        <p:spPr/>
        <p:txBody>
          <a:bodyPr/>
          <a:lstStyle/>
          <a:p>
            <a:pPr eaLnBrk="1" hangingPunct="1"/>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」にしかない機能</a:t>
            </a:r>
          </a:p>
        </p:txBody>
      </p:sp>
      <p:pic>
        <p:nvPicPr>
          <p:cNvPr id="64517" name="図 8">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49800" y="3162301"/>
            <a:ext cx="5588000" cy="2722563"/>
          </a:xfrm>
          <a:prstGeom prst="rect">
            <a:avLst/>
          </a:prstGeom>
          <a:noFill/>
          <a:ln w="9525">
            <a:solidFill>
              <a:srgbClr val="B1AFAF"/>
            </a:solidFill>
            <a:miter lim="800000"/>
            <a:headEnd/>
            <a:tailEnd/>
          </a:ln>
          <a:extLst>
            <a:ext uri="{909E8E84-426E-40DD-AFC4-6F175D3DCCD1}">
              <a14:hiddenFill xmlns:a14="http://schemas.microsoft.com/office/drawing/2010/main">
                <a:solidFill>
                  <a:srgbClr val="FFFFFF"/>
                </a:solidFill>
              </a14:hiddenFill>
            </a:ext>
          </a:extLst>
        </p:spPr>
      </p:pic>
      <p:sp>
        <p:nvSpPr>
          <p:cNvPr id="12" name="正方形/長方形 11">
            <a:extLst>
              <a:ext uri="{C183D7F6-B498-43B3-948B-1728B52AA6E4}">
                <adec:decorative xmlns:adec="http://schemas.microsoft.com/office/drawing/2017/decorative" val="1"/>
              </a:ext>
            </a:extLst>
          </p:cNvPr>
          <p:cNvSpPr/>
          <p:nvPr/>
        </p:nvSpPr>
        <p:spPr bwMode="auto">
          <a:xfrm>
            <a:off x="3591550" y="2611126"/>
            <a:ext cx="1240801" cy="23367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Yu Gothic Medium" panose="020B0500000000000000" pitchFamily="50" charset="-128"/>
              <a:ea typeface="Yu Gothic Medium" panose="020B0500000000000000" pitchFamily="50" charset="-128"/>
            </a:endParaRPr>
          </a:p>
        </p:txBody>
      </p:sp>
      <p:sp>
        <p:nvSpPr>
          <p:cNvPr id="13" name="角丸四角形 12"/>
          <p:cNvSpPr/>
          <p:nvPr/>
        </p:nvSpPr>
        <p:spPr bwMode="auto">
          <a:xfrm>
            <a:off x="1708150" y="4144963"/>
            <a:ext cx="2827338" cy="665162"/>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i="0" dirty="0">
                <a:latin typeface="Yu Gothic Medium" panose="020B0500000000000000" pitchFamily="50" charset="-128"/>
                <a:ea typeface="Yu Gothic Medium" panose="020B0500000000000000" pitchFamily="50" charset="-128"/>
                <a:cs typeface="メイリオ" pitchFamily="50" charset="-128"/>
              </a:rPr>
              <a:t>検索窓を固定ヘッダーに搭載し、どの画面からでも検索可能に。</a:t>
            </a:r>
            <a:endParaRPr lang="en-US" altLang="ja-JP" sz="1400" i="0" dirty="0">
              <a:solidFill>
                <a:schemeClr val="tx1"/>
              </a:solidFill>
              <a:latin typeface="Yu Gothic Medium" panose="020B0500000000000000" pitchFamily="50" charset="-128"/>
              <a:ea typeface="Yu Gothic Medium" panose="020B0500000000000000" pitchFamily="50" charset="-128"/>
              <a:cs typeface="メイリオ" pitchFamily="50" charset="-128"/>
            </a:endParaRPr>
          </a:p>
        </p:txBody>
      </p:sp>
      <p:cxnSp>
        <p:nvCxnSpPr>
          <p:cNvPr id="14" name="直線コネクタ 13">
            <a:extLst>
              <a:ext uri="{C183D7F6-B498-43B3-948B-1728B52AA6E4}">
                <adec:decorative xmlns:adec="http://schemas.microsoft.com/office/drawing/2017/decorative" val="1"/>
              </a:ext>
            </a:extLst>
          </p:cNvPr>
          <p:cNvCxnSpPr>
            <a:cxnSpLocks/>
          </p:cNvCxnSpPr>
          <p:nvPr/>
        </p:nvCxnSpPr>
        <p:spPr bwMode="auto">
          <a:xfrm flipV="1">
            <a:off x="3121026" y="2844800"/>
            <a:ext cx="642901" cy="1309688"/>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15" name="正方形/長方形 14">
            <a:extLst>
              <a:ext uri="{C183D7F6-B498-43B3-948B-1728B52AA6E4}">
                <adec:decorative xmlns:adec="http://schemas.microsoft.com/office/drawing/2017/decorative" val="1"/>
              </a:ext>
            </a:extLst>
          </p:cNvPr>
          <p:cNvSpPr/>
          <p:nvPr/>
        </p:nvSpPr>
        <p:spPr bwMode="auto">
          <a:xfrm>
            <a:off x="8789988" y="3103563"/>
            <a:ext cx="1547812" cy="27813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Yu Gothic Medium" panose="020B0500000000000000" pitchFamily="50" charset="-128"/>
              <a:ea typeface="Yu Gothic Medium" panose="020B0500000000000000" pitchFamily="50" charset="-128"/>
            </a:endParaRPr>
          </a:p>
        </p:txBody>
      </p:sp>
      <p:sp>
        <p:nvSpPr>
          <p:cNvPr id="16" name="角丸四角形 15"/>
          <p:cNvSpPr/>
          <p:nvPr/>
        </p:nvSpPr>
        <p:spPr bwMode="auto">
          <a:xfrm>
            <a:off x="6545264" y="2741614"/>
            <a:ext cx="2135187" cy="511175"/>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i="0" dirty="0">
                <a:solidFill>
                  <a:schemeClr val="tx1"/>
                </a:solidFill>
                <a:latin typeface="Yu Gothic Medium" panose="020B0500000000000000" pitchFamily="50" charset="-128"/>
                <a:ea typeface="Yu Gothic Medium" panose="020B0500000000000000" pitchFamily="50" charset="-128"/>
                <a:cs typeface="メイリオ" pitchFamily="50" charset="-128"/>
              </a:rPr>
              <a:t>絞り込み検索も実現。</a:t>
            </a:r>
            <a:endParaRPr lang="en-US" altLang="ja-JP" sz="1400" i="0" dirty="0">
              <a:solidFill>
                <a:schemeClr val="tx1"/>
              </a:solidFill>
              <a:latin typeface="Yu Gothic Medium" panose="020B0500000000000000" pitchFamily="50" charset="-128"/>
              <a:ea typeface="Yu Gothic Medium" panose="020B0500000000000000" pitchFamily="50" charset="-128"/>
              <a:cs typeface="メイリオ" pitchFamily="50" charset="-128"/>
            </a:endParaRPr>
          </a:p>
        </p:txBody>
      </p:sp>
      <p:cxnSp>
        <p:nvCxnSpPr>
          <p:cNvPr id="17" name="直線コネクタ 16">
            <a:extLst>
              <a:ext uri="{C183D7F6-B498-43B3-948B-1728B52AA6E4}">
                <adec:decorative xmlns:adec="http://schemas.microsoft.com/office/drawing/2017/decorative" val="1"/>
              </a:ext>
            </a:extLst>
          </p:cNvPr>
          <p:cNvCxnSpPr/>
          <p:nvPr/>
        </p:nvCxnSpPr>
        <p:spPr bwMode="auto">
          <a:xfrm>
            <a:off x="7573964" y="3259138"/>
            <a:ext cx="1216025" cy="641350"/>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64525"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41</a:t>
            </a:fld>
            <a:endParaRPr lang="en-US" altLang="ja-JP" dirty="0"/>
          </a:p>
        </p:txBody>
      </p:sp>
      <p:sp>
        <p:nvSpPr>
          <p:cNvPr id="20" name="コンテンツ プレースホルダー 2">
            <a:extLst>
              <a:ext uri="{FF2B5EF4-FFF2-40B4-BE49-F238E27FC236}">
                <a16:creationId xmlns:a16="http://schemas.microsoft.com/office/drawing/2014/main" id="{64124FB3-B0A3-41FD-A4DF-3E99F8674A4E}"/>
              </a:ext>
            </a:extLst>
          </p:cNvPr>
          <p:cNvSpPr txBox="1">
            <a:spLocks/>
          </p:cNvSpPr>
          <p:nvPr/>
        </p:nvSpPr>
        <p:spPr bwMode="auto">
          <a:xfrm>
            <a:off x="360000" y="895351"/>
            <a:ext cx="11000151"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ct val="130000"/>
              </a:lnSpc>
              <a:spcBef>
                <a:spcPct val="50000"/>
              </a:spcBef>
              <a:spcAft>
                <a:spcPct val="0"/>
              </a:spcAft>
              <a:buClr>
                <a:srgbClr val="0A569E"/>
              </a:buClr>
              <a:buFont typeface="Arial" panose="020B0604020202020204" pitchFamily="34" charset="0"/>
              <a:buChar char="▌"/>
              <a:defRPr kumimoji="1" sz="2000">
                <a:solidFill>
                  <a:schemeClr val="tx1"/>
                </a:solidFill>
                <a:latin typeface="+mn-lt"/>
                <a:ea typeface="メイリオ" pitchFamily="50" charset="-128"/>
                <a:cs typeface="メイリオ" pitchFamily="50" charset="-128"/>
              </a:defRPr>
            </a:lvl1pPr>
            <a:lvl2pPr marL="542925" indent="-180975" algn="l" rtl="0" eaLnBrk="0" fontAlgn="base" hangingPunct="0">
              <a:lnSpc>
                <a:spcPct val="130000"/>
              </a:lnSpc>
              <a:spcBef>
                <a:spcPct val="50000"/>
              </a:spcBef>
              <a:spcAft>
                <a:spcPct val="0"/>
              </a:spcAft>
              <a:buClr>
                <a:srgbClr val="1C4686"/>
              </a:buClr>
              <a:buFont typeface="Wingdings" panose="05000000000000000000" pitchFamily="2" charset="2"/>
              <a:buChar char="n"/>
              <a:defRPr kumimoji="1">
                <a:solidFill>
                  <a:schemeClr val="tx1"/>
                </a:solidFill>
                <a:latin typeface="+mn-ea"/>
                <a:ea typeface="+mn-ea"/>
                <a:cs typeface="メイリオ" pitchFamily="50" charset="-128"/>
              </a:defRPr>
            </a:lvl2pPr>
            <a:lvl3pPr marL="982663" indent="-180975" algn="l" rtl="0" eaLnBrk="0" fontAlgn="base" hangingPunct="0">
              <a:lnSpc>
                <a:spcPct val="130000"/>
              </a:lnSpc>
              <a:spcBef>
                <a:spcPct val="50000"/>
              </a:spcBef>
              <a:spcAft>
                <a:spcPct val="0"/>
              </a:spcAft>
              <a:buClr>
                <a:srgbClr val="74B6DE"/>
              </a:buClr>
              <a:buChar char="•"/>
              <a:defRPr kumimoji="1" sz="1600">
                <a:solidFill>
                  <a:schemeClr val="tx1"/>
                </a:solidFill>
                <a:latin typeface="+mn-ea"/>
                <a:ea typeface="+mn-ea"/>
                <a:cs typeface="メイリオ" pitchFamily="50" charset="-128"/>
              </a:defRPr>
            </a:lvl3pPr>
            <a:lvl4pPr marL="1343025" indent="-180975" algn="l" rtl="0" eaLnBrk="0" fontAlgn="base" hangingPunct="0">
              <a:lnSpc>
                <a:spcPct val="130000"/>
              </a:lnSpc>
              <a:spcBef>
                <a:spcPct val="50000"/>
              </a:spcBef>
              <a:spcAft>
                <a:spcPct val="0"/>
              </a:spcAft>
              <a:buClr>
                <a:srgbClr val="74B6DE"/>
              </a:buClr>
              <a:buChar char="•"/>
              <a:defRPr kumimoji="1" sz="1400">
                <a:solidFill>
                  <a:schemeClr val="tx1"/>
                </a:solidFill>
                <a:latin typeface="+mn-ea"/>
                <a:ea typeface="+mn-ea"/>
                <a:cs typeface="メイリオ" pitchFamily="50" charset="-128"/>
              </a:defRPr>
            </a:lvl4pPr>
            <a:lvl5pPr marL="1704975" indent="-180975" algn="l" rtl="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mn-ea"/>
                <a:ea typeface="+mn-ea"/>
                <a:cs typeface="メイリオ" pitchFamily="50" charset="-128"/>
              </a:defRPr>
            </a:lvl5pPr>
            <a:lvl6pPr marL="21621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6pPr>
            <a:lvl7pPr marL="26193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7pPr>
            <a:lvl8pPr marL="30765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8pPr>
            <a:lvl9pPr marL="35337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9pPr>
          </a:lstStyle>
          <a:p>
            <a:pPr eaLnBrk="1" hangingPunct="1">
              <a:lnSpc>
                <a:spcPct val="110000"/>
              </a:lnSpc>
            </a:pPr>
            <a:r>
              <a:rPr lang="ja-JP" altLang="en-US" i="0" kern="0" dirty="0">
                <a:latin typeface="Yu Gothic Medium" panose="020B0500000000000000" pitchFamily="50" charset="-128"/>
                <a:ea typeface="Yu Gothic Medium" panose="020B0500000000000000" pitchFamily="50" charset="-128"/>
              </a:rPr>
              <a:t>全文検索</a:t>
            </a:r>
            <a:endParaRPr lang="en-US" altLang="ja-JP" i="0" kern="0" dirty="0">
              <a:latin typeface="Yu Gothic Medium" panose="020B0500000000000000" pitchFamily="50" charset="-128"/>
              <a:ea typeface="Yu Gothic Medium" panose="020B0500000000000000" pitchFamily="50" charset="-128"/>
            </a:endParaRPr>
          </a:p>
          <a:p>
            <a:pPr marL="361950" lvl="1" indent="0" eaLnBrk="1" hangingPunct="1">
              <a:lnSpc>
                <a:spcPct val="110000"/>
              </a:lnSpc>
              <a:buFont typeface="Wingdings" panose="05000000000000000000" pitchFamily="2" charset="2"/>
              <a:buNone/>
            </a:pPr>
            <a:r>
              <a:rPr lang="en-US" altLang="ja-JP" sz="1600" i="0" kern="0" dirty="0" err="1">
                <a:latin typeface="Yu Gothic Medium" panose="020B0500000000000000" pitchFamily="50" charset="-128"/>
                <a:ea typeface="Yu Gothic Medium" panose="020B0500000000000000" pitchFamily="50" charset="-128"/>
              </a:rPr>
              <a:t>Garoon</a:t>
            </a:r>
            <a:r>
              <a:rPr lang="ja-JP" altLang="en-US" sz="1600" i="0" kern="0" dirty="0">
                <a:latin typeface="Yu Gothic Medium" panose="020B0500000000000000" pitchFamily="50" charset="-128"/>
                <a:ea typeface="Yu Gothic Medium" panose="020B0500000000000000" pitchFamily="50" charset="-128"/>
              </a:rPr>
              <a:t> 上のファイル管理・掲示板やメールの添付ファイルなどさまざまなアプリケーションの情報を</a:t>
            </a:r>
            <a:endParaRPr lang="en-US" altLang="ja-JP" sz="1600" i="0" kern="0" dirty="0">
              <a:latin typeface="Yu Gothic Medium" panose="020B0500000000000000" pitchFamily="50" charset="-128"/>
              <a:ea typeface="Yu Gothic Medium" panose="020B0500000000000000" pitchFamily="50" charset="-128"/>
            </a:endParaRPr>
          </a:p>
          <a:p>
            <a:pPr marL="361950" lvl="1" indent="0" eaLnBrk="1" hangingPunct="1">
              <a:lnSpc>
                <a:spcPct val="110000"/>
              </a:lnSpc>
              <a:buFont typeface="Wingdings" panose="05000000000000000000" pitchFamily="2" charset="2"/>
              <a:buNone/>
            </a:pPr>
            <a:r>
              <a:rPr lang="ja-JP" altLang="en-US" sz="1600" i="0" kern="0" dirty="0">
                <a:latin typeface="Yu Gothic Medium" panose="020B0500000000000000" pitchFamily="50" charset="-128"/>
                <a:ea typeface="Yu Gothic Medium" panose="020B0500000000000000" pitchFamily="50" charset="-128"/>
              </a:rPr>
              <a:t>まとめて検索します。ファイル管理やメッセージに添付されたファイルのタイトルや作成者だけでなく、</a:t>
            </a:r>
            <a:endParaRPr lang="en-US" altLang="ja-JP" sz="1600" i="0" kern="0" dirty="0">
              <a:latin typeface="Yu Gothic Medium" panose="020B0500000000000000" pitchFamily="50" charset="-128"/>
              <a:ea typeface="Yu Gothic Medium" panose="020B0500000000000000" pitchFamily="50" charset="-128"/>
            </a:endParaRPr>
          </a:p>
          <a:p>
            <a:pPr marL="361950" lvl="1" indent="0" eaLnBrk="1" hangingPunct="1">
              <a:lnSpc>
                <a:spcPct val="110000"/>
              </a:lnSpc>
              <a:buFont typeface="Wingdings" panose="05000000000000000000" pitchFamily="2" charset="2"/>
              <a:buNone/>
            </a:pPr>
            <a:r>
              <a:rPr lang="ja-JP" altLang="en-US" sz="1600" i="0" kern="0" dirty="0">
                <a:latin typeface="Yu Gothic Medium" panose="020B0500000000000000" pitchFamily="50" charset="-128"/>
                <a:ea typeface="Yu Gothic Medium" panose="020B0500000000000000" pitchFamily="50" charset="-128"/>
              </a:rPr>
              <a:t>ファイルの中身もまとめて検索できます。</a:t>
            </a:r>
            <a:r>
              <a:rPr lang="en-US" altLang="ja-JP" sz="1600" i="0" kern="0" dirty="0" err="1">
                <a:latin typeface="Yu Gothic Medium" panose="020B0500000000000000" pitchFamily="50" charset="-128"/>
                <a:ea typeface="Yu Gothic Medium" panose="020B0500000000000000" pitchFamily="50" charset="-128"/>
              </a:rPr>
              <a:t>Garoon</a:t>
            </a:r>
            <a:r>
              <a:rPr lang="ja-JP" altLang="en-US" sz="1600" i="0" kern="0" dirty="0">
                <a:latin typeface="Yu Gothic Medium" panose="020B0500000000000000" pitchFamily="50" charset="-128"/>
                <a:ea typeface="Yu Gothic Medium" panose="020B0500000000000000" pitchFamily="50" charset="-128"/>
              </a:rPr>
              <a:t> で設定されたアクセス権も反映されます。</a:t>
            </a:r>
          </a:p>
          <a:p>
            <a:pPr eaLnBrk="1" hangingPunct="1">
              <a:lnSpc>
                <a:spcPct val="110000"/>
              </a:lnSpc>
            </a:pPr>
            <a:endParaRPr lang="ja-JP" altLang="en-US" i="0" kern="0" dirty="0">
              <a:latin typeface="Yu Gothic Medium" panose="020B0500000000000000" pitchFamily="50" charset="-128"/>
              <a:ea typeface="Yu Gothic Medium" panose="020B0500000000000000" pitchFamily="50" charset="-128"/>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p:txBody>
          <a:bodyPr/>
          <a:lstStyle/>
          <a:p>
            <a:pPr eaLnBrk="1" hangingPunct="1"/>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」にしかない機能</a:t>
            </a:r>
          </a:p>
        </p:txBody>
      </p:sp>
      <p:sp>
        <p:nvSpPr>
          <p:cNvPr id="65539" name="コンテンツ プレースホルダー 3"/>
          <p:cNvSpPr>
            <a:spLocks noGrp="1"/>
          </p:cNvSpPr>
          <p:nvPr>
            <p:ph idx="12"/>
          </p:nvPr>
        </p:nvSpPr>
        <p:spPr>
          <a:xfrm>
            <a:off x="359999" y="896939"/>
            <a:ext cx="11215473" cy="5572125"/>
          </a:xfrm>
        </p:spPr>
        <p:txBody>
          <a:bodyPr/>
          <a:lstStyle/>
          <a:p>
            <a:pPr eaLnBrk="1" hangingPunct="1">
              <a:lnSpc>
                <a:spcPct val="110000"/>
              </a:lnSpc>
            </a:pPr>
            <a:r>
              <a:rPr lang="ja-JP" altLang="en-US" dirty="0">
                <a:latin typeface="Yu Gothic Medium" panose="020B0500000000000000" pitchFamily="50" charset="-128"/>
                <a:ea typeface="Yu Gothic Medium" panose="020B0500000000000000" pitchFamily="50" charset="-128"/>
              </a:rPr>
              <a:t>タイムゾーン、ローカライズ、日・英・簡体字・ 繁体字の</a:t>
            </a:r>
            <a:r>
              <a:rPr lang="en-US" altLang="ja-JP" dirty="0">
                <a:latin typeface="Yu Gothic Medium" panose="020B0500000000000000" pitchFamily="50" charset="-128"/>
                <a:ea typeface="Yu Gothic Medium" panose="020B0500000000000000" pitchFamily="50" charset="-128"/>
              </a:rPr>
              <a:t>4</a:t>
            </a:r>
            <a:r>
              <a:rPr lang="ja-JP" altLang="en-US" dirty="0">
                <a:latin typeface="Yu Gothic Medium" panose="020B0500000000000000" pitchFamily="50" charset="-128"/>
                <a:ea typeface="Yu Gothic Medium" panose="020B0500000000000000" pitchFamily="50" charset="-128"/>
              </a:rPr>
              <a:t>言語対応</a:t>
            </a:r>
            <a:endParaRPr lang="en-US" altLang="ja-JP" dirty="0">
              <a:latin typeface="Yu Gothic Medium" panose="020B0500000000000000" pitchFamily="50" charset="-128"/>
              <a:ea typeface="Yu Gothic Medium" panose="020B0500000000000000" pitchFamily="50" charset="-128"/>
            </a:endParaRPr>
          </a:p>
          <a:p>
            <a:pPr marL="361950" lvl="1" indent="0">
              <a:buNone/>
            </a:pPr>
            <a:r>
              <a:rPr lang="ja-JP" altLang="en-US" sz="1600" dirty="0">
                <a:latin typeface="Yu Gothic Medium" panose="020B0500000000000000" pitchFamily="50" charset="-128"/>
                <a:ea typeface="Yu Gothic Medium" panose="020B0500000000000000" pitchFamily="50" charset="-128"/>
              </a:rPr>
              <a:t>タイムゾーンに対応しており、各拠点のメンバーの稼働日、稼働時間がひと目でわかります。</a:t>
            </a:r>
            <a:endParaRPr lang="en-US" altLang="ja-JP" sz="1600" dirty="0">
              <a:latin typeface="Yu Gothic Medium" panose="020B0500000000000000" pitchFamily="50" charset="-128"/>
              <a:ea typeface="Yu Gothic Medium" panose="020B0500000000000000" pitchFamily="50" charset="-128"/>
            </a:endParaRPr>
          </a:p>
          <a:p>
            <a:pPr marL="361950" lvl="1" indent="0">
              <a:buNone/>
            </a:pPr>
            <a:r>
              <a:rPr lang="ja-JP" altLang="en-US" sz="1600" dirty="0">
                <a:latin typeface="Yu Gothic Medium" panose="020B0500000000000000" pitchFamily="50" charset="-128"/>
                <a:ea typeface="Yu Gothic Medium" panose="020B0500000000000000" pitchFamily="50" charset="-128"/>
              </a:rPr>
              <a:t>ユーザーが使用する表示言語の種類や拠点ごとの稼働時間、使用するカレンダー、タイムゾーンの設定ができます。</a:t>
            </a:r>
            <a:endParaRPr lang="en-US" altLang="ja-JP" sz="1600" dirty="0">
              <a:latin typeface="Yu Gothic Medium" panose="020B0500000000000000" pitchFamily="50" charset="-128"/>
              <a:ea typeface="Yu Gothic Medium" panose="020B0500000000000000" pitchFamily="50" charset="-128"/>
            </a:endParaRPr>
          </a:p>
          <a:p>
            <a:pPr marL="361950" lvl="1" indent="0">
              <a:buNone/>
            </a:pPr>
            <a:r>
              <a:rPr lang="ja-JP" altLang="en-US" sz="1600" dirty="0">
                <a:solidFill>
                  <a:srgbClr val="000000"/>
                </a:solidFill>
                <a:latin typeface="Yu Gothic Medium" panose="020B0500000000000000" pitchFamily="50" charset="-128"/>
                <a:ea typeface="Yu Gothic Medium" panose="020B0500000000000000" pitchFamily="50" charset="-128"/>
                <a:sym typeface="Gill Sans Light" charset="0"/>
              </a:rPr>
              <a:t>また、日・英・簡体字・ 繁体字の</a:t>
            </a:r>
            <a:r>
              <a:rPr lang="en-US" altLang="ja-JP" sz="1600" dirty="0">
                <a:solidFill>
                  <a:srgbClr val="000000"/>
                </a:solidFill>
                <a:latin typeface="Yu Gothic Medium" panose="020B0500000000000000" pitchFamily="50" charset="-128"/>
                <a:ea typeface="Yu Gothic Medium" panose="020B0500000000000000" pitchFamily="50" charset="-128"/>
                <a:sym typeface="Gill Sans Light" charset="0"/>
              </a:rPr>
              <a:t>4</a:t>
            </a:r>
            <a:r>
              <a:rPr lang="ja-JP" altLang="en-US" sz="1600" dirty="0">
                <a:solidFill>
                  <a:srgbClr val="000000"/>
                </a:solidFill>
                <a:latin typeface="Yu Gothic Medium" panose="020B0500000000000000" pitchFamily="50" charset="-128"/>
                <a:ea typeface="Yu Gothic Medium" panose="020B0500000000000000" pitchFamily="50" charset="-128"/>
                <a:sym typeface="Gill Sans Light" charset="0"/>
              </a:rPr>
              <a:t>言語</a:t>
            </a:r>
            <a:r>
              <a:rPr lang="ja-JP" altLang="en-US" sz="1600" dirty="0">
                <a:latin typeface="Yu Gothic Medium" panose="020B0500000000000000" pitchFamily="50" charset="-128"/>
                <a:ea typeface="Yu Gothic Medium" panose="020B0500000000000000" pitchFamily="50" charset="-128"/>
              </a:rPr>
              <a:t>に対応しているので、母国語に合わせて画面を切り替えることができます。</a:t>
            </a:r>
            <a:endParaRPr lang="en-US" altLang="ja-JP" sz="1600" dirty="0">
              <a:latin typeface="Yu Gothic Medium" panose="020B0500000000000000" pitchFamily="50" charset="-128"/>
              <a:ea typeface="Yu Gothic Medium" panose="020B0500000000000000" pitchFamily="50" charset="-128"/>
            </a:endParaRPr>
          </a:p>
          <a:p>
            <a:pPr marL="361950" lvl="1" indent="0">
              <a:buNone/>
            </a:pPr>
            <a:r>
              <a:rPr lang="ja-JP" altLang="en-US" sz="1600" dirty="0">
                <a:latin typeface="Yu Gothic Medium" panose="020B0500000000000000" pitchFamily="50" charset="-128"/>
                <a:ea typeface="Yu Gothic Medium" panose="020B0500000000000000" pitchFamily="50" charset="-128"/>
              </a:rPr>
              <a:t>ユーザー自身が個人設定</a:t>
            </a:r>
            <a:r>
              <a:rPr lang="ja-JP" altLang="en-US" sz="1600" dirty="0">
                <a:solidFill>
                  <a:srgbClr val="000000"/>
                </a:solidFill>
                <a:latin typeface="Yu Gothic Medium" panose="020B0500000000000000" pitchFamily="50" charset="-128"/>
                <a:ea typeface="Yu Gothic Medium" panose="020B0500000000000000" pitchFamily="50" charset="-128"/>
                <a:sym typeface="Gill Sans Light" charset="0"/>
              </a:rPr>
              <a:t>で言語やタイムゾーンを変更することも可能です。</a:t>
            </a:r>
            <a:endParaRPr lang="ja-JP" altLang="en-US" sz="1600" dirty="0">
              <a:latin typeface="Yu Gothic Medium" panose="020B0500000000000000" pitchFamily="50" charset="-128"/>
              <a:ea typeface="Yu Gothic Medium" panose="020B0500000000000000" pitchFamily="50" charset="-128"/>
            </a:endParaRPr>
          </a:p>
          <a:p>
            <a:pPr marL="0" indent="0">
              <a:buNone/>
            </a:pPr>
            <a:endParaRPr lang="ja-JP" altLang="en-US" dirty="0">
              <a:solidFill>
                <a:srgbClr val="000000"/>
              </a:solidFill>
              <a:latin typeface="Yu Gothic Medium" panose="020B0500000000000000" pitchFamily="50" charset="-128"/>
              <a:ea typeface="Yu Gothic Medium" panose="020B0500000000000000" pitchFamily="50" charset="-128"/>
              <a:sym typeface="Gill Sans Light" charset="0"/>
            </a:endParaRPr>
          </a:p>
          <a:p>
            <a:pPr marL="0" indent="0">
              <a:buNone/>
            </a:pPr>
            <a:endParaRPr lang="ja-JP" altLang="en-US" dirty="0">
              <a:latin typeface="Yu Gothic Medium" panose="020B0500000000000000" pitchFamily="50" charset="-128"/>
              <a:ea typeface="Yu Gothic Medium" panose="020B0500000000000000" pitchFamily="50" charset="-128"/>
            </a:endParaRPr>
          </a:p>
        </p:txBody>
      </p:sp>
      <p:pic>
        <p:nvPicPr>
          <p:cNvPr id="13" name="Picture 3">
            <a:extLs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09725" y="3295651"/>
            <a:ext cx="4160838" cy="2041525"/>
          </a:xfrm>
          <a:prstGeom prst="rect">
            <a:avLst/>
          </a:prstGeom>
          <a:noFill/>
          <a:ln w="9525">
            <a:solidFill>
              <a:schemeClr val="bg1">
                <a:lumMod val="75000"/>
              </a:schemeClr>
            </a:solidFill>
            <a:miter lim="800000"/>
            <a:headEnd/>
            <a:tailEnd/>
          </a:ln>
          <a:effectLst/>
          <a:extLst>
            <a:ext uri="{909E8E84-426E-40dd-AFC4-6F175D3DCCD1}"/>
          </a:extLst>
        </p:spPr>
      </p:pic>
      <p:pic>
        <p:nvPicPr>
          <p:cNvPr id="19" name="図 18">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56288" y="3295650"/>
            <a:ext cx="4743450" cy="920750"/>
          </a:xfrm>
          <a:prstGeom prst="rect">
            <a:avLst/>
          </a:prstGeom>
          <a:noFill/>
          <a:ln w="9525">
            <a:solidFill>
              <a:schemeClr val="bg1">
                <a:lumMod val="75000"/>
              </a:schemeClr>
            </a:solidFill>
            <a:miter lim="800000"/>
            <a:headEnd/>
            <a:tailEnd/>
          </a:ln>
          <a:effectLst/>
          <a:extLst>
            <a:ext uri="{909E8E84-426E-40dd-AFC4-6F175D3DCCD1}"/>
          </a:extLst>
        </p:spPr>
      </p:pic>
      <p:sp>
        <p:nvSpPr>
          <p:cNvPr id="12" name="正方形/長方形 11">
            <a:extLst>
              <a:ext uri="{C183D7F6-B498-43B3-948B-1728B52AA6E4}">
                <adec:decorative xmlns:adec="http://schemas.microsoft.com/office/drawing/2017/decorative" val="1"/>
              </a:ext>
            </a:extLst>
          </p:cNvPr>
          <p:cNvSpPr/>
          <p:nvPr/>
        </p:nvSpPr>
        <p:spPr bwMode="auto">
          <a:xfrm>
            <a:off x="1609725" y="3725863"/>
            <a:ext cx="615950" cy="112712"/>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latin typeface="Yu Gothic Medium" panose="020B0500000000000000" pitchFamily="50" charset="-128"/>
              <a:ea typeface="Yu Gothic Medium" panose="020B0500000000000000" pitchFamily="50" charset="-128"/>
            </a:endParaRPr>
          </a:p>
        </p:txBody>
      </p:sp>
      <p:sp>
        <p:nvSpPr>
          <p:cNvPr id="15" name="正方形/長方形 14">
            <a:extLst>
              <a:ext uri="{C183D7F6-B498-43B3-948B-1728B52AA6E4}">
                <adec:decorative xmlns:adec="http://schemas.microsoft.com/office/drawing/2017/decorative" val="1"/>
              </a:ext>
            </a:extLst>
          </p:cNvPr>
          <p:cNvSpPr/>
          <p:nvPr/>
        </p:nvSpPr>
        <p:spPr bwMode="auto">
          <a:xfrm>
            <a:off x="1609725" y="4244975"/>
            <a:ext cx="615950" cy="114300"/>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latin typeface="Yu Gothic Medium" panose="020B0500000000000000" pitchFamily="50" charset="-128"/>
              <a:ea typeface="Yu Gothic Medium" panose="020B0500000000000000" pitchFamily="50" charset="-128"/>
            </a:endParaRPr>
          </a:p>
        </p:txBody>
      </p:sp>
      <p:sp>
        <p:nvSpPr>
          <p:cNvPr id="16" name="正方形/長方形 15">
            <a:extLst>
              <a:ext uri="{C183D7F6-B498-43B3-948B-1728B52AA6E4}">
                <adec:decorative xmlns:adec="http://schemas.microsoft.com/office/drawing/2017/decorative" val="1"/>
              </a:ext>
            </a:extLst>
          </p:cNvPr>
          <p:cNvSpPr/>
          <p:nvPr/>
        </p:nvSpPr>
        <p:spPr bwMode="auto">
          <a:xfrm>
            <a:off x="1609726" y="4791076"/>
            <a:ext cx="733425" cy="100013"/>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latin typeface="Yu Gothic Medium" panose="020B0500000000000000" pitchFamily="50" charset="-128"/>
              <a:ea typeface="Yu Gothic Medium" panose="020B0500000000000000" pitchFamily="50" charset="-128"/>
            </a:endParaRPr>
          </a:p>
        </p:txBody>
      </p:sp>
      <p:sp>
        <p:nvSpPr>
          <p:cNvPr id="22" name="角丸四角形 21"/>
          <p:cNvSpPr/>
          <p:nvPr/>
        </p:nvSpPr>
        <p:spPr bwMode="auto">
          <a:xfrm>
            <a:off x="1839636" y="5486402"/>
            <a:ext cx="3656137" cy="803275"/>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chemeClr val="tx1"/>
                </a:solidFill>
                <a:latin typeface="Yu Gothic Medium" panose="020B0500000000000000" pitchFamily="50" charset="-128"/>
                <a:ea typeface="Yu Gothic Medium" panose="020B0500000000000000" pitchFamily="50" charset="-128"/>
                <a:cs typeface="メイリオ" pitchFamily="50" charset="-128"/>
              </a:rPr>
              <a:t>スケジュールの一覧画面で、稼働時間外はグレーアウトで表示されます。</a:t>
            </a:r>
            <a:endParaRPr lang="en-US" altLang="ja-JP" sz="1400" i="0" dirty="0">
              <a:solidFill>
                <a:schemeClr val="tx1"/>
              </a:solidFill>
              <a:latin typeface="Yu Gothic Medium" panose="020B0500000000000000" pitchFamily="50" charset="-128"/>
              <a:ea typeface="Yu Gothic Medium" panose="020B0500000000000000" pitchFamily="50" charset="-128"/>
              <a:cs typeface="メイリオ" pitchFamily="50" charset="-128"/>
            </a:endParaRPr>
          </a:p>
        </p:txBody>
      </p:sp>
      <p:sp>
        <p:nvSpPr>
          <p:cNvPr id="65546" name="フッター プレースホルダー 1"/>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pic>
        <p:nvPicPr>
          <p:cNvPr id="14" name="図 13">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76926" y="4370388"/>
            <a:ext cx="3489325" cy="1758950"/>
          </a:xfrm>
          <a:prstGeom prst="rect">
            <a:avLst/>
          </a:prstGeom>
          <a:noFill/>
          <a:ln w="9525">
            <a:solidFill>
              <a:schemeClr val="bg1">
                <a:lumMod val="75000"/>
              </a:schemeClr>
            </a:solidFill>
            <a:miter lim="800000"/>
            <a:headEnd/>
            <a:tailEnd/>
          </a:ln>
          <a:effectLst/>
          <a:extLst>
            <a:ext uri="{909E8E84-426E-40dd-AFC4-6F175D3DCCD1}"/>
          </a:extLst>
        </p:spPr>
      </p:pic>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42</a:t>
            </a:fld>
            <a:endParaRPr lang="en-US" altLang="ja-JP" dirty="0"/>
          </a:p>
        </p:txBody>
      </p:sp>
      <p:cxnSp>
        <p:nvCxnSpPr>
          <p:cNvPr id="17" name="直線コネクタ 16">
            <a:extLst>
              <a:ext uri="{FF2B5EF4-FFF2-40B4-BE49-F238E27FC236}">
                <a16:creationId xmlns:a16="http://schemas.microsoft.com/office/drawing/2014/main" id="{E040584B-4739-4852-87A0-219918563D6B}"/>
              </a:ext>
              <a:ext uri="{C183D7F6-B498-43B3-948B-1728B52AA6E4}">
                <adec:decorative xmlns:adec="http://schemas.microsoft.com/office/drawing/2017/decorative" val="1"/>
              </a:ext>
            </a:extLst>
          </p:cNvPr>
          <p:cNvCxnSpPr>
            <a:cxnSpLocks/>
            <a:stCxn id="22" idx="0"/>
          </p:cNvCxnSpPr>
          <p:nvPr/>
        </p:nvCxnSpPr>
        <p:spPr bwMode="auto">
          <a:xfrm flipV="1">
            <a:off x="3667705" y="5095783"/>
            <a:ext cx="637965" cy="390619"/>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4" descr="テーブル&#10;&#10;説明は自動で生成されたものです">
            <a:extLst>
              <a:ext uri="{FF2B5EF4-FFF2-40B4-BE49-F238E27FC236}">
                <a16:creationId xmlns:a16="http://schemas.microsoft.com/office/drawing/2014/main" id="{70418624-B439-D0CB-3CB6-D58FB7B131E5}"/>
              </a:ext>
            </a:extLst>
          </p:cNvPr>
          <p:cNvPicPr>
            <a:picLocks noChangeAspect="1"/>
          </p:cNvPicPr>
          <p:nvPr/>
        </p:nvPicPr>
        <p:blipFill>
          <a:blip r:embed="rId3"/>
          <a:stretch>
            <a:fillRect/>
          </a:stretch>
        </p:blipFill>
        <p:spPr>
          <a:xfrm>
            <a:off x="5974080" y="3107174"/>
            <a:ext cx="5238206" cy="2097983"/>
          </a:xfrm>
          <a:prstGeom prst="rect">
            <a:avLst/>
          </a:prstGeom>
        </p:spPr>
      </p:pic>
      <p:sp>
        <p:nvSpPr>
          <p:cNvPr id="68610" name="タイトル 2"/>
          <p:cNvSpPr>
            <a:spLocks noGrp="1"/>
          </p:cNvSpPr>
          <p:nvPr>
            <p:ph type="title"/>
          </p:nvPr>
        </p:nvSpPr>
        <p:spPr/>
        <p:txBody>
          <a:bodyPr/>
          <a:lstStyle/>
          <a:p>
            <a:pPr eaLnBrk="1" hangingPunct="1"/>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」にしかない機能</a:t>
            </a:r>
          </a:p>
        </p:txBody>
      </p:sp>
      <p:sp>
        <p:nvSpPr>
          <p:cNvPr id="68611" name="コンテンツ プレースホルダー 3"/>
          <p:cNvSpPr>
            <a:spLocks noGrp="1"/>
          </p:cNvSpPr>
          <p:nvPr>
            <p:ph idx="12"/>
          </p:nvPr>
        </p:nvSpPr>
        <p:spPr>
          <a:xfrm>
            <a:off x="360000" y="896939"/>
            <a:ext cx="9978955" cy="1741252"/>
          </a:xfrm>
        </p:spPr>
        <p:txBody>
          <a:bodyPr/>
          <a:lstStyle/>
          <a:p>
            <a:pPr eaLnBrk="1" hangingPunct="1">
              <a:lnSpc>
                <a:spcPct val="110000"/>
              </a:lnSpc>
            </a:pPr>
            <a:r>
              <a:rPr lang="ja-JP" altLang="en-US" dirty="0">
                <a:latin typeface="Yu Gothic Medium" panose="020B0500000000000000" pitchFamily="50" charset="-128"/>
                <a:ea typeface="Yu Gothic Medium" panose="020B0500000000000000" pitchFamily="50" charset="-128"/>
              </a:rPr>
              <a:t>組織とロール</a:t>
            </a:r>
            <a:r>
              <a:rPr lang="ja-JP" altLang="en-US" sz="1500" dirty="0">
                <a:latin typeface="Yu Gothic Medium" panose="020B0500000000000000" pitchFamily="50" charset="-128"/>
                <a:ea typeface="Yu Gothic Medium" panose="020B0500000000000000" pitchFamily="50" charset="-128"/>
              </a:rPr>
              <a:t>　</a:t>
            </a:r>
          </a:p>
          <a:p>
            <a:pPr marL="361950" lvl="1" indent="0" eaLnBrk="1" hangingPunct="1">
              <a:lnSpc>
                <a:spcPct val="110000"/>
              </a:lnSpc>
              <a:buNone/>
            </a:pPr>
            <a:r>
              <a:rPr lang="ja-JP" altLang="en-US" sz="1600" dirty="0">
                <a:solidFill>
                  <a:srgbClr val="333333"/>
                </a:solidFill>
                <a:latin typeface="Yu Gothic Medium" panose="020B0500000000000000" pitchFamily="50" charset="-128"/>
                <a:ea typeface="Yu Gothic Medium" panose="020B0500000000000000" pitchFamily="50" charset="-128"/>
              </a:rPr>
              <a:t>階層的なグループを表現できるので、実際の組織をそのままに作成できます。</a:t>
            </a:r>
            <a:endParaRPr lang="en-US" altLang="ja-JP" sz="1600" dirty="0">
              <a:solidFill>
                <a:srgbClr val="333333"/>
              </a:solidFill>
              <a:latin typeface="Yu Gothic Medium" panose="020B0500000000000000" pitchFamily="50" charset="-128"/>
              <a:ea typeface="Yu Gothic Medium" panose="020B0500000000000000" pitchFamily="50" charset="-128"/>
            </a:endParaRPr>
          </a:p>
          <a:p>
            <a:pPr marL="361950" lvl="1" indent="0" eaLnBrk="1" hangingPunct="1">
              <a:lnSpc>
                <a:spcPct val="110000"/>
              </a:lnSpc>
              <a:buNone/>
            </a:pPr>
            <a:r>
              <a:rPr lang="ja-JP" altLang="en-US" sz="1600" dirty="0">
                <a:latin typeface="Yu Gothic Medium" panose="020B0500000000000000" pitchFamily="50" charset="-128"/>
                <a:ea typeface="Yu Gothic Medium" panose="020B0500000000000000" pitchFamily="50" charset="-128"/>
              </a:rPr>
              <a:t>組織では分類できない役職や職務、雇用条件などのグループを「ロール」として定義し、</a:t>
            </a:r>
            <a:endParaRPr lang="en-US" altLang="ja-JP" sz="1600" dirty="0">
              <a:latin typeface="Yu Gothic Medium" panose="020B0500000000000000" pitchFamily="50" charset="-128"/>
              <a:ea typeface="Yu Gothic Medium" panose="020B0500000000000000" pitchFamily="50" charset="-128"/>
            </a:endParaRPr>
          </a:p>
          <a:p>
            <a:pPr marL="361950" lvl="1" indent="0" eaLnBrk="1" hangingPunct="1">
              <a:lnSpc>
                <a:spcPct val="110000"/>
              </a:lnSpc>
              <a:buNone/>
            </a:pPr>
            <a:r>
              <a:rPr lang="ja-JP" altLang="en-US" sz="1600" dirty="0">
                <a:latin typeface="Yu Gothic Medium" panose="020B0500000000000000" pitchFamily="50" charset="-128"/>
                <a:ea typeface="Yu Gothic Medium" panose="020B0500000000000000" pitchFamily="50" charset="-128"/>
              </a:rPr>
              <a:t>きめ細かなアクセス権の設定をすることができます。</a:t>
            </a:r>
          </a:p>
          <a:p>
            <a:pPr eaLnBrk="1" hangingPunct="1">
              <a:lnSpc>
                <a:spcPct val="110000"/>
              </a:lnSpc>
            </a:pPr>
            <a:endParaRPr lang="ja-JP" altLang="en-US" sz="1500" dirty="0">
              <a:latin typeface="Yu Gothic Medium" panose="020B0500000000000000" pitchFamily="50" charset="-128"/>
              <a:ea typeface="Yu Gothic Medium" panose="020B0500000000000000" pitchFamily="50" charset="-128"/>
            </a:endParaRPr>
          </a:p>
        </p:txBody>
      </p:sp>
      <p:pic>
        <p:nvPicPr>
          <p:cNvPr id="68616" name="Picture 3">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1246" y="2768756"/>
            <a:ext cx="4950669" cy="242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9"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43</a:t>
            </a:fld>
            <a:endParaRPr lang="en-US" altLang="ja-JP" dirty="0"/>
          </a:p>
        </p:txBody>
      </p:sp>
      <p:sp>
        <p:nvSpPr>
          <p:cNvPr id="20" name="正方形/長方形 19">
            <a:extLst>
              <a:ext uri="{C183D7F6-B498-43B3-948B-1728B52AA6E4}">
                <adec:decorative xmlns:adec="http://schemas.microsoft.com/office/drawing/2017/decorative" val="1"/>
              </a:ext>
            </a:extLst>
          </p:cNvPr>
          <p:cNvSpPr/>
          <p:nvPr/>
        </p:nvSpPr>
        <p:spPr bwMode="auto">
          <a:xfrm>
            <a:off x="6003450" y="3984678"/>
            <a:ext cx="2403703" cy="1221443"/>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sp>
        <p:nvSpPr>
          <p:cNvPr id="19" name="正方形/長方形 18">
            <a:extLst>
              <a:ext uri="{C183D7F6-B498-43B3-948B-1728B52AA6E4}">
                <adec:decorative xmlns:adec="http://schemas.microsoft.com/office/drawing/2017/decorative" val="1"/>
              </a:ext>
            </a:extLst>
          </p:cNvPr>
          <p:cNvSpPr/>
          <p:nvPr/>
        </p:nvSpPr>
        <p:spPr>
          <a:xfrm>
            <a:off x="9584796" y="3027489"/>
            <a:ext cx="1628775" cy="283096"/>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i="0" dirty="0">
                <a:solidFill>
                  <a:prstClr val="white"/>
                </a:solidFill>
                <a:latin typeface="Yu Gothic Medium" panose="020B0500000000000000" pitchFamily="50" charset="-128"/>
                <a:ea typeface="Yu Gothic Medium" panose="020B0500000000000000" pitchFamily="50" charset="-128"/>
                <a:cs typeface="メイリオ" pitchFamily="50" charset="-128"/>
                <a:sym typeface="Gill Sans Light" pitchFamily="1" charset="0"/>
              </a:rPr>
              <a:t>ロールの設定</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87C367E-7878-2F48-BCCB-C8E2777724A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1475" y="2085801"/>
            <a:ext cx="2582069" cy="3943524"/>
          </a:xfrm>
          <a:prstGeom prst="rect">
            <a:avLst/>
          </a:prstGeom>
          <a:noFill/>
          <a:ln w="9525">
            <a:solidFill>
              <a:schemeClr val="bg1">
                <a:lumMod val="75000"/>
              </a:schemeClr>
            </a:solidFill>
            <a:miter lim="800000"/>
            <a:headEnd/>
            <a:tailEnd/>
          </a:ln>
          <a:effectLst/>
        </p:spPr>
      </p:pic>
      <p:sp>
        <p:nvSpPr>
          <p:cNvPr id="70664" name="タイトル 1"/>
          <p:cNvSpPr>
            <a:spLocks noGrp="1"/>
          </p:cNvSpPr>
          <p:nvPr>
            <p:ph type="title"/>
          </p:nvPr>
        </p:nvSpPr>
        <p:spPr/>
        <p:txBody>
          <a:bodyPr/>
          <a:lstStyle/>
          <a:p>
            <a:pPr eaLnBrk="1" hangingPunct="1"/>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」にしかない機能</a:t>
            </a:r>
          </a:p>
        </p:txBody>
      </p:sp>
      <p:sp>
        <p:nvSpPr>
          <p:cNvPr id="70658" name="コンテンツ プレースホルダー 2"/>
          <p:cNvSpPr>
            <a:spLocks noGrp="1"/>
          </p:cNvSpPr>
          <p:nvPr>
            <p:ph idx="12"/>
          </p:nvPr>
        </p:nvSpPr>
        <p:spPr/>
        <p:txBody>
          <a:bodyPr/>
          <a:lstStyle/>
          <a:p>
            <a:pPr eaLnBrk="1" hangingPunct="1"/>
            <a:r>
              <a:rPr lang="ja-JP" altLang="en-US" dirty="0">
                <a:latin typeface="Yu Gothic Medium" panose="020B0500000000000000" pitchFamily="50" charset="-128"/>
                <a:ea typeface="Yu Gothic Medium" panose="020B0500000000000000" pitchFamily="50" charset="-128"/>
              </a:rPr>
              <a:t>管理者権限の委譲</a:t>
            </a:r>
            <a:endParaRPr lang="en-US" altLang="ja-JP" dirty="0">
              <a:latin typeface="Yu Gothic Medium" panose="020B0500000000000000" pitchFamily="50" charset="-128"/>
              <a:ea typeface="Yu Gothic Medium" panose="020B0500000000000000" pitchFamily="50" charset="-128"/>
            </a:endParaRPr>
          </a:p>
          <a:p>
            <a:pPr marL="361950" lvl="1" indent="0" eaLnBrk="1" hangingPunct="1">
              <a:buNone/>
            </a:pPr>
            <a:r>
              <a:rPr lang="ja-JP" altLang="en-US" sz="1600" dirty="0">
                <a:latin typeface="Yu Gothic Medium" panose="020B0500000000000000" pitchFamily="50" charset="-128"/>
                <a:ea typeface="Yu Gothic Medium" panose="020B0500000000000000" pitchFamily="50" charset="-128"/>
              </a:rPr>
              <a:t>アプリケーション単位、フォルダー単位など、必要な権限だけを個人または任意のグループへ委譲できます。</a:t>
            </a:r>
            <a:endParaRPr lang="ja-JP" altLang="en-US" sz="1600" dirty="0">
              <a:solidFill>
                <a:srgbClr val="333333"/>
              </a:solidFill>
              <a:latin typeface="Yu Gothic Medium" panose="020B0500000000000000" pitchFamily="50" charset="-128"/>
              <a:ea typeface="Yu Gothic Medium" panose="020B0500000000000000" pitchFamily="50" charset="-128"/>
            </a:endParaRPr>
          </a:p>
        </p:txBody>
      </p:sp>
      <p:sp>
        <p:nvSpPr>
          <p:cNvPr id="70670"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endParaRPr lang="en-US" altLang="ja-JP" sz="1400"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E282F07B-8DD7-48EC-AF5B-180572590615}" type="slidenum">
              <a:rPr lang="en-US" altLang="ja-JP" smtClean="0"/>
              <a:pPr>
                <a:defRPr/>
              </a:pPr>
              <a:t>44</a:t>
            </a:fld>
            <a:endParaRPr lang="en-US" altLang="ja-JP" dirty="0"/>
          </a:p>
        </p:txBody>
      </p:sp>
      <p:pic>
        <p:nvPicPr>
          <p:cNvPr id="70663" name="Picture 3">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55801" y="2355851"/>
            <a:ext cx="47656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角丸四角形 13"/>
          <p:cNvSpPr/>
          <p:nvPr/>
        </p:nvSpPr>
        <p:spPr bwMode="auto">
          <a:xfrm>
            <a:off x="1890714" y="5027613"/>
            <a:ext cx="4695825" cy="1071562"/>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spcBef>
                <a:spcPct val="50000"/>
              </a:spcBef>
              <a:defRPr/>
            </a:pPr>
            <a:r>
              <a:rPr lang="ja-JP" altLang="en-US" sz="1400" i="0" dirty="0">
                <a:solidFill>
                  <a:srgbClr val="333333"/>
                </a:solidFill>
                <a:latin typeface="Yu Gothic Medium" panose="020B0500000000000000" pitchFamily="50" charset="-128"/>
                <a:ea typeface="Yu Gothic Medium" panose="020B0500000000000000" pitchFamily="50" charset="-128"/>
                <a:cs typeface="メイリオ" panose="020B0604030504040204" pitchFamily="50" charset="-128"/>
              </a:rPr>
              <a:t>例えば、「全体のシステム管理をするのは、開発部の管理者。でも、ユーザー情報は総務部でも追加できるようにしたい」という場合は、システム管理権限を総務部のユーザーにも付与します。</a:t>
            </a:r>
          </a:p>
        </p:txBody>
      </p:sp>
      <p:cxnSp>
        <p:nvCxnSpPr>
          <p:cNvPr id="15" name="直線コネクタ 14">
            <a:extLst>
              <a:ext uri="{C183D7F6-B498-43B3-948B-1728B52AA6E4}">
                <adec:decorative xmlns:adec="http://schemas.microsoft.com/office/drawing/2017/decorative" val="1"/>
              </a:ext>
            </a:extLst>
          </p:cNvPr>
          <p:cNvCxnSpPr>
            <a:cxnSpLocks/>
          </p:cNvCxnSpPr>
          <p:nvPr/>
        </p:nvCxnSpPr>
        <p:spPr bwMode="auto">
          <a:xfrm flipH="1" flipV="1">
            <a:off x="3429000" y="3509010"/>
            <a:ext cx="476250" cy="1518603"/>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16" name="正方形/長方形 15">
            <a:extLst>
              <a:ext uri="{C183D7F6-B498-43B3-948B-1728B52AA6E4}">
                <adec:decorative xmlns:adec="http://schemas.microsoft.com/office/drawing/2017/decorative" val="1"/>
              </a:ext>
            </a:extLst>
          </p:cNvPr>
          <p:cNvSpPr/>
          <p:nvPr/>
        </p:nvSpPr>
        <p:spPr bwMode="auto">
          <a:xfrm>
            <a:off x="6770687" y="2578893"/>
            <a:ext cx="2041524" cy="3366294"/>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latin typeface="Yu Gothic Medium" panose="020B0500000000000000" pitchFamily="50" charset="-128"/>
              <a:ea typeface="Yu Gothic Medium" panose="020B0500000000000000" pitchFamily="50" charset="-128"/>
            </a:endParaRPr>
          </a:p>
        </p:txBody>
      </p:sp>
      <p:sp>
        <p:nvSpPr>
          <p:cNvPr id="17" name="角丸四角形 16"/>
          <p:cNvSpPr/>
          <p:nvPr/>
        </p:nvSpPr>
        <p:spPr bwMode="auto">
          <a:xfrm>
            <a:off x="7658100" y="5168900"/>
            <a:ext cx="2921000" cy="660400"/>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Yu Gothic Medium" panose="020B0500000000000000" pitchFamily="50" charset="-128"/>
                <a:ea typeface="Yu Gothic Medium" panose="020B0500000000000000" pitchFamily="50" charset="-128"/>
                <a:sym typeface="Gill Sans Light" pitchFamily="1" charset="0"/>
              </a:rPr>
              <a:t>アプリケーションごとに管理権限の委譲ができます。</a:t>
            </a:r>
            <a:endParaRPr lang="en-US" altLang="ja-JP" sz="1400" i="0" dirty="0">
              <a:latin typeface="Yu Gothic Medium" panose="020B0500000000000000" pitchFamily="50" charset="-128"/>
              <a:ea typeface="Yu Gothic Medium" panose="020B0500000000000000" pitchFamily="50" charset="-128"/>
              <a:cs typeface="メイリオ" panose="020B0604030504040204" pitchFamily="50" charset="-128"/>
            </a:endParaRPr>
          </a:p>
        </p:txBody>
      </p:sp>
      <p:cxnSp>
        <p:nvCxnSpPr>
          <p:cNvPr id="18" name="直線コネクタ 17">
            <a:extLst>
              <a:ext uri="{C183D7F6-B498-43B3-948B-1728B52AA6E4}">
                <adec:decorative xmlns:adec="http://schemas.microsoft.com/office/drawing/2017/decorative" val="1"/>
              </a:ext>
            </a:extLst>
          </p:cNvPr>
          <p:cNvCxnSpPr/>
          <p:nvPr/>
        </p:nvCxnSpPr>
        <p:spPr bwMode="auto">
          <a:xfrm flipH="1" flipV="1">
            <a:off x="8286751" y="4732339"/>
            <a:ext cx="227013" cy="427037"/>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sp>
        <p:nvSpPr>
          <p:cNvPr id="19" name="テキスト ボックス 18">
            <a:extLst>
              <a:ext uri="{C183D7F6-B498-43B3-948B-1728B52AA6E4}">
                <adec:decorative xmlns:adec="http://schemas.microsoft.com/office/drawing/2017/decorative" val="1"/>
              </a:ext>
            </a:extLst>
          </p:cNvPr>
          <p:cNvSpPr txBox="1"/>
          <p:nvPr/>
        </p:nvSpPr>
        <p:spPr>
          <a:xfrm>
            <a:off x="1641475" y="3189289"/>
            <a:ext cx="534988" cy="223837"/>
          </a:xfrm>
          <a:prstGeom prst="rect">
            <a:avLst/>
          </a:prstGeom>
          <a:noFill/>
        </p:spPr>
        <p:txBody>
          <a:bodyPr>
            <a:spAutoFit/>
          </a:bodyPr>
          <a:lstStyle/>
          <a:p>
            <a:pPr>
              <a:defRPr/>
            </a:pPr>
            <a:r>
              <a:rPr lang="ja-JP" altLang="en-US" sz="850" b="1" i="0" dirty="0">
                <a:latin typeface="Yu Gothic Medium" panose="020B0500000000000000" pitchFamily="50" charset="-128"/>
                <a:ea typeface="Yu Gothic Medium" panose="020B0500000000000000" pitchFamily="50" charset="-128"/>
              </a:rPr>
              <a:t>基本</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p:txBody>
          <a:bodyPr/>
          <a:lstStyle/>
          <a:p>
            <a:pPr eaLnBrk="1" hangingPunct="1"/>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」にしかない機能</a:t>
            </a:r>
          </a:p>
        </p:txBody>
      </p:sp>
      <p:sp>
        <p:nvSpPr>
          <p:cNvPr id="72707" name="コンテンツ プレースホルダー 2"/>
          <p:cNvSpPr>
            <a:spLocks noGrp="1"/>
          </p:cNvSpPr>
          <p:nvPr>
            <p:ph idx="4294967295"/>
          </p:nvPr>
        </p:nvSpPr>
        <p:spPr>
          <a:xfrm>
            <a:off x="360000" y="904875"/>
            <a:ext cx="10897935" cy="2317750"/>
          </a:xfrm>
          <a:noFill/>
          <a:ln w="9525">
            <a:noFill/>
            <a:miter lim="800000"/>
            <a:headEnd/>
            <a:tailEnd/>
          </a:ln>
          <a:effectLst/>
        </p:spPr>
        <p:txBody>
          <a:bodyPr/>
          <a:lstStyle/>
          <a:p>
            <a:pPr eaLnBrk="1" hangingPunct="1"/>
            <a:r>
              <a:rPr lang="ja-JP" altLang="en-US" dirty="0">
                <a:latin typeface="Yu Gothic Medium" panose="020B0500000000000000" pitchFamily="50" charset="-128"/>
                <a:ea typeface="Yu Gothic Medium" panose="020B0500000000000000" pitchFamily="50" charset="-128"/>
              </a:rPr>
              <a:t>アクセス権の詳細設定－セキュリティモデル</a:t>
            </a:r>
            <a:endParaRPr lang="en-US" altLang="ja-JP" dirty="0">
              <a:latin typeface="Yu Gothic Medium" panose="020B0500000000000000" pitchFamily="50" charset="-128"/>
              <a:ea typeface="Yu Gothic Medium" panose="020B0500000000000000" pitchFamily="50" charset="-128"/>
            </a:endParaRPr>
          </a:p>
          <a:p>
            <a:pPr marL="361950" lvl="1" indent="0" eaLnBrk="1" hangingPunct="1">
              <a:lnSpc>
                <a:spcPct val="110000"/>
              </a:lnSpc>
              <a:buNone/>
            </a:pPr>
            <a:r>
              <a:rPr lang="ja-JP" altLang="en-US" sz="1600" dirty="0">
                <a:solidFill>
                  <a:srgbClr val="333333"/>
                </a:solidFill>
                <a:latin typeface="Yu Gothic Medium" panose="020B0500000000000000" pitchFamily="50" charset="-128"/>
                <a:ea typeface="Yu Gothic Medium" panose="020B0500000000000000" pitchFamily="50" charset="-128"/>
              </a:rPr>
              <a:t>セキュリティをより確実にするアクセス権は、ユーザー、組織、ロールを対象に設定が可能です。</a:t>
            </a:r>
          </a:p>
          <a:p>
            <a:pPr marL="361950" lvl="1" indent="0" eaLnBrk="1" hangingPunct="1">
              <a:lnSpc>
                <a:spcPct val="110000"/>
              </a:lnSpc>
              <a:buNone/>
            </a:pPr>
            <a:r>
              <a:rPr lang="ja-JP" altLang="en-US" sz="1600" dirty="0">
                <a:solidFill>
                  <a:srgbClr val="333333"/>
                </a:solidFill>
                <a:latin typeface="Yu Gothic Medium" panose="020B0500000000000000" pitchFamily="50" charset="-128"/>
                <a:ea typeface="Yu Gothic Medium" panose="020B0500000000000000" pitchFamily="50" charset="-128"/>
              </a:rPr>
              <a:t>アクセス権の設定方法は、</a:t>
            </a:r>
            <a:r>
              <a:rPr lang="en-US" altLang="ja-JP" sz="1600" dirty="0">
                <a:solidFill>
                  <a:srgbClr val="333333"/>
                </a:solidFill>
                <a:latin typeface="Yu Gothic Medium" panose="020B0500000000000000" pitchFamily="50" charset="-128"/>
                <a:ea typeface="Yu Gothic Medium" panose="020B0500000000000000" pitchFamily="50" charset="-128"/>
              </a:rPr>
              <a:t>2 </a:t>
            </a:r>
            <a:r>
              <a:rPr lang="ja-JP" altLang="en-US" sz="1600" dirty="0">
                <a:solidFill>
                  <a:srgbClr val="333333"/>
                </a:solidFill>
                <a:latin typeface="Yu Gothic Medium" panose="020B0500000000000000" pitchFamily="50" charset="-128"/>
                <a:ea typeface="Yu Gothic Medium" panose="020B0500000000000000" pitchFamily="50" charset="-128"/>
              </a:rPr>
              <a:t>つのセキュリティモデルから用途に応じて選択できます。</a:t>
            </a:r>
          </a:p>
          <a:p>
            <a:pPr lvl="1" eaLnBrk="1" hangingPunct="1"/>
            <a:endParaRPr lang="ja-JP" altLang="en-US" dirty="0">
              <a:latin typeface="Yu Gothic Medium" panose="020B0500000000000000" pitchFamily="50" charset="-128"/>
              <a:ea typeface="Yu Gothic Medium" panose="020B0500000000000000" pitchFamily="50" charset="-128"/>
            </a:endParaRPr>
          </a:p>
        </p:txBody>
      </p:sp>
      <p:pic>
        <p:nvPicPr>
          <p:cNvPr id="10" name="Picture 2">
            <a:extLst>
              <a:ext uri="{C183D7F6-B498-43B3-948B-1728B52AA6E4}">
                <adec:decorative xmlns:adec="http://schemas.microsoft.com/office/drawing/2017/decorative" val="1"/>
              </a:ext>
            </a:extLst>
          </p:cNvPr>
          <p:cNvPicPr>
            <a:picLocks noChangeAspect="1" noChangeArrowheads="1"/>
          </p:cNvPicPr>
          <p:nvPr/>
        </p:nvPicPr>
        <p:blipFill>
          <a:blip r:embed="rId3"/>
          <a:srcRect/>
          <a:stretch>
            <a:fillRect/>
          </a:stretch>
        </p:blipFill>
        <p:spPr bwMode="auto">
          <a:xfrm>
            <a:off x="3889375" y="2333624"/>
            <a:ext cx="4413250"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 name="図 10">
            <a:extLs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36357" y="3440634"/>
            <a:ext cx="6519287" cy="2977921"/>
          </a:xfrm>
          <a:prstGeom prst="rect">
            <a:avLst/>
          </a:prstGeom>
          <a:noFill/>
          <a:ln w="9525">
            <a:solidFill>
              <a:schemeClr val="bg1">
                <a:lumMod val="75000"/>
              </a:schemeClr>
            </a:solidFill>
            <a:miter lim="800000"/>
            <a:headEnd/>
            <a:tailEnd/>
          </a:ln>
          <a:effectLst/>
        </p:spPr>
      </p:pic>
      <p:sp>
        <p:nvSpPr>
          <p:cNvPr id="72711" name="フッター プレースホルダー 1">
            <a:extLst>
              <a:ext uri="{C183D7F6-B498-43B3-948B-1728B52AA6E4}">
                <adec:decorative xmlns:adec="http://schemas.microsoft.com/office/drawing/2017/decorative" val="1"/>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fld id="{A04714E4-9325-4A02-8EDF-EC49D1E4B975}" type="slidenum">
              <a:rPr lang="en-US" altLang="ja-JP" smtClean="0"/>
              <a:pPr>
                <a:defRPr/>
              </a:pPr>
              <a:t>45</a:t>
            </a:fld>
            <a:endParaRPr lang="en-US" altLang="ja-JP"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p:txBody>
          <a:bodyPr/>
          <a:lstStyle/>
          <a:p>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」にしかない機能</a:t>
            </a:r>
          </a:p>
        </p:txBody>
      </p:sp>
      <p:sp>
        <p:nvSpPr>
          <p:cNvPr id="43011" name="コンテンツ プレースホルダー 2"/>
          <p:cNvSpPr>
            <a:spLocks noGrp="1"/>
          </p:cNvSpPr>
          <p:nvPr>
            <p:ph idx="12"/>
          </p:nvPr>
        </p:nvSpPr>
        <p:spPr>
          <a:xfrm>
            <a:off x="418033" y="863701"/>
            <a:ext cx="8153379" cy="4792068"/>
          </a:xfrm>
        </p:spPr>
        <p:txBody>
          <a:bodyPr/>
          <a:lstStyle/>
          <a:p>
            <a:r>
              <a:rPr lang="ja-JP" altLang="en-US" dirty="0">
                <a:latin typeface="Yu Gothic Medium" panose="020B0500000000000000" pitchFamily="50" charset="-128"/>
                <a:ea typeface="Yu Gothic Medium" panose="020B0500000000000000" pitchFamily="50" charset="-128"/>
              </a:rPr>
              <a:t>外部からの使用アプリケーションの制御</a:t>
            </a:r>
            <a:endParaRPr lang="en-US" altLang="ja-JP" dirty="0">
              <a:latin typeface="Yu Gothic Medium" panose="020B0500000000000000" pitchFamily="50" charset="-128"/>
              <a:ea typeface="Yu Gothic Medium" panose="020B0500000000000000" pitchFamily="50" charset="-128"/>
            </a:endParaRPr>
          </a:p>
          <a:p>
            <a:pPr marL="361950" lvl="1" indent="0">
              <a:buNone/>
            </a:pPr>
            <a:r>
              <a:rPr lang="en-US" altLang="ja-JP" sz="1600" dirty="0">
                <a:solidFill>
                  <a:srgbClr val="404040"/>
                </a:solidFill>
                <a:latin typeface="Yu Gothic Medium" panose="020B0500000000000000" pitchFamily="50" charset="-128"/>
                <a:ea typeface="Yu Gothic Medium" panose="020B0500000000000000" pitchFamily="50" charset="-128"/>
                <a:sym typeface="Gill Sans Light" charset="0"/>
              </a:rPr>
              <a:t>IP</a:t>
            </a:r>
            <a:r>
              <a:rPr lang="ja-JP" altLang="en-US" sz="1600" dirty="0">
                <a:solidFill>
                  <a:srgbClr val="404040"/>
                </a:solidFill>
                <a:latin typeface="Yu Gothic Medium" panose="020B0500000000000000" pitchFamily="50" charset="-128"/>
                <a:ea typeface="Yu Gothic Medium" panose="020B0500000000000000" pitchFamily="50" charset="-128"/>
                <a:sym typeface="Gill Sans Light" charset="0"/>
              </a:rPr>
              <a:t>アドレスの指定により、外部から利用できるアプリケーションを制限できます。</a:t>
            </a:r>
            <a:endParaRPr lang="en-US" altLang="ja-JP" sz="1600" dirty="0">
              <a:solidFill>
                <a:srgbClr val="404040"/>
              </a:solidFill>
              <a:latin typeface="Yu Gothic Medium" panose="020B0500000000000000" pitchFamily="50" charset="-128"/>
              <a:ea typeface="Yu Gothic Medium" panose="020B0500000000000000" pitchFamily="50" charset="-128"/>
              <a:sym typeface="Gill Sans Light" charset="0"/>
            </a:endParaRPr>
          </a:p>
          <a:p>
            <a:pPr marL="361950" lvl="1" indent="0">
              <a:buNone/>
            </a:pPr>
            <a:r>
              <a:rPr lang="ja-JP" altLang="en-US" sz="1600" dirty="0">
                <a:solidFill>
                  <a:srgbClr val="404040"/>
                </a:solidFill>
                <a:latin typeface="Yu Gothic Medium" panose="020B0500000000000000" pitchFamily="50" charset="-128"/>
                <a:ea typeface="Yu Gothic Medium" panose="020B0500000000000000" pitchFamily="50" charset="-128"/>
                <a:sym typeface="Gill Sans Light" charset="0"/>
              </a:rPr>
              <a:t>ユーザー</a:t>
            </a:r>
            <a:r>
              <a:rPr lang="en-US" altLang="ja-JP" sz="1600" dirty="0">
                <a:solidFill>
                  <a:srgbClr val="404040"/>
                </a:solidFill>
                <a:latin typeface="Yu Gothic Medium" panose="020B0500000000000000" pitchFamily="50" charset="-128"/>
                <a:ea typeface="Yu Gothic Medium" panose="020B0500000000000000" pitchFamily="50" charset="-128"/>
                <a:sym typeface="Gill Sans Light" charset="0"/>
              </a:rPr>
              <a:t>/</a:t>
            </a:r>
            <a:r>
              <a:rPr lang="ja-JP" altLang="en-US" sz="1600" dirty="0">
                <a:solidFill>
                  <a:srgbClr val="404040"/>
                </a:solidFill>
                <a:latin typeface="Yu Gothic Medium" panose="020B0500000000000000" pitchFamily="50" charset="-128"/>
                <a:ea typeface="Yu Gothic Medium" panose="020B0500000000000000" pitchFamily="50" charset="-128"/>
                <a:sym typeface="Gill Sans Light" charset="0"/>
              </a:rPr>
              <a:t>組織</a:t>
            </a:r>
            <a:r>
              <a:rPr lang="en-US" altLang="ja-JP" sz="1600" dirty="0">
                <a:solidFill>
                  <a:srgbClr val="404040"/>
                </a:solidFill>
                <a:latin typeface="Yu Gothic Medium" panose="020B0500000000000000" pitchFamily="50" charset="-128"/>
                <a:ea typeface="Yu Gothic Medium" panose="020B0500000000000000" pitchFamily="50" charset="-128"/>
                <a:sym typeface="Gill Sans Light" charset="0"/>
              </a:rPr>
              <a:t>/</a:t>
            </a:r>
            <a:r>
              <a:rPr lang="ja-JP" altLang="en-US" sz="1600" dirty="0">
                <a:solidFill>
                  <a:srgbClr val="404040"/>
                </a:solidFill>
                <a:latin typeface="Yu Gothic Medium" panose="020B0500000000000000" pitchFamily="50" charset="-128"/>
                <a:ea typeface="Yu Gothic Medium" panose="020B0500000000000000" pitchFamily="50" charset="-128"/>
                <a:sym typeface="Gill Sans Light" charset="0"/>
              </a:rPr>
              <a:t>ロールごとに異なる設定が可能です。</a:t>
            </a:r>
            <a:endParaRPr lang="en-US" altLang="ja-JP" sz="1600" dirty="0">
              <a:solidFill>
                <a:srgbClr val="404040"/>
              </a:solidFill>
              <a:latin typeface="Yu Gothic Medium" panose="020B0500000000000000" pitchFamily="50" charset="-128"/>
              <a:ea typeface="Yu Gothic Medium" panose="020B0500000000000000" pitchFamily="50" charset="-128"/>
              <a:sym typeface="Gill Sans Light" charset="0"/>
            </a:endParaRPr>
          </a:p>
          <a:p>
            <a:pPr marL="361950" lvl="1" indent="0">
              <a:buNone/>
            </a:pPr>
            <a:r>
              <a:rPr lang="ja-JP" altLang="en-US" sz="1600" dirty="0">
                <a:solidFill>
                  <a:srgbClr val="404040"/>
                </a:solidFill>
                <a:latin typeface="Yu Gothic Medium" panose="020B0500000000000000" pitchFamily="50" charset="-128"/>
                <a:ea typeface="Yu Gothic Medium" panose="020B0500000000000000" pitchFamily="50" charset="-128"/>
                <a:sym typeface="Gill Sans Light" charset="0"/>
              </a:rPr>
              <a:t>「スケジュールは全社員が社外でも使えるようにしたい」</a:t>
            </a:r>
            <a:endParaRPr lang="en-US" altLang="ja-JP" sz="1600" dirty="0">
              <a:solidFill>
                <a:srgbClr val="404040"/>
              </a:solidFill>
              <a:latin typeface="Yu Gothic Medium" panose="020B0500000000000000" pitchFamily="50" charset="-128"/>
              <a:ea typeface="Yu Gothic Medium" panose="020B0500000000000000" pitchFamily="50" charset="-128"/>
              <a:sym typeface="Gill Sans Light" charset="0"/>
            </a:endParaRPr>
          </a:p>
          <a:p>
            <a:pPr marL="361950" lvl="1" indent="0">
              <a:buNone/>
            </a:pPr>
            <a:r>
              <a:rPr lang="ja-JP" altLang="en-US" sz="1600" dirty="0">
                <a:solidFill>
                  <a:srgbClr val="404040"/>
                </a:solidFill>
                <a:latin typeface="Yu Gothic Medium" panose="020B0500000000000000" pitchFamily="50" charset="-128"/>
                <a:ea typeface="Yu Gothic Medium" panose="020B0500000000000000" pitchFamily="50" charset="-128"/>
                <a:sym typeface="Gill Sans Light" charset="0"/>
              </a:rPr>
              <a:t>「ワークフローは決済を行うことが多い管理職以上の社員のみ、</a:t>
            </a:r>
            <a:endParaRPr lang="en-US" altLang="ja-JP" sz="1600" dirty="0">
              <a:solidFill>
                <a:srgbClr val="404040"/>
              </a:solidFill>
              <a:latin typeface="Yu Gothic Medium" panose="020B0500000000000000" pitchFamily="50" charset="-128"/>
              <a:ea typeface="Yu Gothic Medium" panose="020B0500000000000000" pitchFamily="50" charset="-128"/>
              <a:sym typeface="Gill Sans Light" charset="0"/>
            </a:endParaRPr>
          </a:p>
          <a:p>
            <a:pPr marL="361950" lvl="1" indent="0">
              <a:buNone/>
            </a:pPr>
            <a:r>
              <a:rPr lang="ja-JP" altLang="en-US" sz="1600" dirty="0">
                <a:solidFill>
                  <a:srgbClr val="404040"/>
                </a:solidFill>
                <a:latin typeface="Yu Gothic Medium" panose="020B0500000000000000" pitchFamily="50" charset="-128"/>
                <a:ea typeface="Yu Gothic Medium" panose="020B0500000000000000" pitchFamily="50" charset="-128"/>
                <a:sym typeface="Gill Sans Light" charset="0"/>
              </a:rPr>
              <a:t>社外利用を許可したい」といったニーズに応えて、</a:t>
            </a:r>
            <a:endParaRPr lang="en-US" altLang="ja-JP" sz="1600" dirty="0">
              <a:solidFill>
                <a:srgbClr val="404040"/>
              </a:solidFill>
              <a:latin typeface="Yu Gothic Medium" panose="020B0500000000000000" pitchFamily="50" charset="-128"/>
              <a:ea typeface="Yu Gothic Medium" panose="020B0500000000000000" pitchFamily="50" charset="-128"/>
              <a:sym typeface="Gill Sans Light" charset="0"/>
            </a:endParaRPr>
          </a:p>
          <a:p>
            <a:pPr marL="361950" lvl="1" indent="0">
              <a:buNone/>
            </a:pPr>
            <a:r>
              <a:rPr lang="ja-JP" altLang="en-US" sz="1600" dirty="0">
                <a:solidFill>
                  <a:srgbClr val="404040"/>
                </a:solidFill>
                <a:latin typeface="Yu Gothic Medium" panose="020B0500000000000000" pitchFamily="50" charset="-128"/>
                <a:ea typeface="Yu Gothic Medium" panose="020B0500000000000000" pitchFamily="50" charset="-128"/>
                <a:sym typeface="Gill Sans Light" charset="0"/>
              </a:rPr>
              <a:t>社外でも安心して「</a:t>
            </a:r>
            <a:r>
              <a:rPr lang="en-US" altLang="ja-JP" sz="1600" dirty="0" err="1">
                <a:solidFill>
                  <a:srgbClr val="404040"/>
                </a:solidFill>
                <a:latin typeface="Yu Gothic Medium" panose="020B0500000000000000" pitchFamily="50" charset="-128"/>
                <a:ea typeface="Yu Gothic Medium" panose="020B0500000000000000" pitchFamily="50" charset="-128"/>
                <a:sym typeface="Gill Sans Light" charset="0"/>
              </a:rPr>
              <a:t>Garoon</a:t>
            </a:r>
            <a:r>
              <a:rPr lang="ja-JP" altLang="en-US" sz="1600" dirty="0">
                <a:solidFill>
                  <a:srgbClr val="404040"/>
                </a:solidFill>
                <a:latin typeface="Yu Gothic Medium" panose="020B0500000000000000" pitchFamily="50" charset="-128"/>
                <a:ea typeface="Yu Gothic Medium" panose="020B0500000000000000" pitchFamily="50" charset="-128"/>
                <a:sym typeface="Gill Sans Light" charset="0"/>
              </a:rPr>
              <a:t>」を</a:t>
            </a:r>
            <a:r>
              <a:rPr lang="ja-JP" altLang="ja-US" sz="1600" dirty="0">
                <a:solidFill>
                  <a:srgbClr val="404040"/>
                </a:solidFill>
                <a:latin typeface="Yu Gothic Medium" panose="020B0500000000000000" pitchFamily="50" charset="-128"/>
                <a:ea typeface="Yu Gothic Medium" panose="020B0500000000000000" pitchFamily="50" charset="-128"/>
                <a:sym typeface="Gill Sans Light" charset="0"/>
              </a:rPr>
              <a:t>活用</a:t>
            </a:r>
            <a:r>
              <a:rPr lang="ja-JP" altLang="en-US" sz="1600" dirty="0">
                <a:solidFill>
                  <a:srgbClr val="404040"/>
                </a:solidFill>
                <a:latin typeface="Yu Gothic Medium" panose="020B0500000000000000" pitchFamily="50" charset="-128"/>
                <a:ea typeface="Yu Gothic Medium" panose="020B0500000000000000" pitchFamily="50" charset="-128"/>
                <a:sym typeface="Gill Sans Light" charset="0"/>
              </a:rPr>
              <a:t>することができます。</a:t>
            </a:r>
          </a:p>
          <a:p>
            <a:pPr lvl="1"/>
            <a:endParaRPr lang="ja-JP" altLang="en-US" dirty="0">
              <a:latin typeface="Yu Gothic Medium" panose="020B0500000000000000" pitchFamily="50" charset="-128"/>
              <a:ea typeface="Yu Gothic Medium" panose="020B0500000000000000" pitchFamily="50" charset="-128"/>
            </a:endParaRPr>
          </a:p>
        </p:txBody>
      </p:sp>
      <p:sp>
        <p:nvSpPr>
          <p:cNvPr id="43016"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46</a:t>
            </a:fld>
            <a:endParaRPr lang="en-US" altLang="ja-JP" dirty="0"/>
          </a:p>
        </p:txBody>
      </p:sp>
      <p:grpSp>
        <p:nvGrpSpPr>
          <p:cNvPr id="4" name="グループ化 3">
            <a:extLst>
              <a:ext uri="{FF2B5EF4-FFF2-40B4-BE49-F238E27FC236}">
                <a16:creationId xmlns:a16="http://schemas.microsoft.com/office/drawing/2014/main" id="{B99A3E85-745B-41E1-BE97-B406316408FB}"/>
              </a:ext>
              <a:ext uri="{C183D7F6-B498-43B3-948B-1728B52AA6E4}">
                <adec:decorative xmlns:adec="http://schemas.microsoft.com/office/drawing/2017/decorative" val="1"/>
              </a:ext>
            </a:extLst>
          </p:cNvPr>
          <p:cNvGrpSpPr/>
          <p:nvPr/>
        </p:nvGrpSpPr>
        <p:grpSpPr>
          <a:xfrm>
            <a:off x="7042778" y="1973159"/>
            <a:ext cx="4477612" cy="3409092"/>
            <a:chOff x="4073525" y="3043238"/>
            <a:chExt cx="4651376" cy="3407234"/>
          </a:xfrm>
        </p:grpSpPr>
        <p:pic>
          <p:nvPicPr>
            <p:cNvPr id="3" name="図 2">
              <a:extLst>
                <a:ext uri="{FF2B5EF4-FFF2-40B4-BE49-F238E27FC236}">
                  <a16:creationId xmlns:a16="http://schemas.microsoft.com/office/drawing/2014/main" id="{F5D12681-7F02-0847-8E16-160003D3320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73525" y="3429000"/>
              <a:ext cx="4651376" cy="3021472"/>
            </a:xfrm>
            <a:prstGeom prst="rect">
              <a:avLst/>
            </a:prstGeom>
            <a:noFill/>
            <a:ln w="9525">
              <a:solidFill>
                <a:schemeClr val="bg1">
                  <a:lumMod val="75000"/>
                </a:schemeClr>
              </a:solidFill>
              <a:miter lim="800000"/>
              <a:headEnd/>
              <a:tailEnd/>
            </a:ln>
            <a:effectLst/>
          </p:spPr>
        </p:pic>
        <p:sp>
          <p:nvSpPr>
            <p:cNvPr id="11" name="正方形/長方形 10">
              <a:extLst>
                <a:ext uri="{FF2B5EF4-FFF2-40B4-BE49-F238E27FC236}">
                  <a16:creationId xmlns:a16="http://schemas.microsoft.com/office/drawing/2014/main" id="{56A94062-09ED-AA48-8C58-5FE5AFD15109}"/>
                </a:ext>
                <a:ext uri="{C183D7F6-B498-43B3-948B-1728B52AA6E4}">
                  <adec:decorative xmlns:adec="http://schemas.microsoft.com/office/drawing/2017/decorative" val="1"/>
                </a:ext>
              </a:extLst>
            </p:cNvPr>
            <p:cNvSpPr/>
            <p:nvPr/>
          </p:nvSpPr>
          <p:spPr bwMode="auto">
            <a:xfrm>
              <a:off x="4073526" y="3993357"/>
              <a:ext cx="3215482" cy="335756"/>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sp>
          <p:nvSpPr>
            <p:cNvPr id="12" name="正方形/長方形 11">
              <a:extLst>
                <a:ext uri="{FF2B5EF4-FFF2-40B4-BE49-F238E27FC236}">
                  <a16:creationId xmlns:a16="http://schemas.microsoft.com/office/drawing/2014/main" id="{68A6A8EB-FBC7-3141-99C3-97F9DF894B21}"/>
                </a:ext>
                <a:ext uri="{C183D7F6-B498-43B3-948B-1728B52AA6E4}">
                  <adec:decorative xmlns:adec="http://schemas.microsoft.com/office/drawing/2017/decorative" val="1"/>
                </a:ext>
              </a:extLst>
            </p:cNvPr>
            <p:cNvSpPr/>
            <p:nvPr/>
          </p:nvSpPr>
          <p:spPr>
            <a:xfrm>
              <a:off x="5860255" y="3043238"/>
              <a:ext cx="2864646" cy="3857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i="0">
                  <a:solidFill>
                    <a:prstClr val="white"/>
                  </a:solidFill>
                  <a:latin typeface="Yu Gothic Medium" panose="020B0500000000000000" pitchFamily="50" charset="-128"/>
                  <a:ea typeface="Yu Gothic Medium" panose="020B0500000000000000" pitchFamily="50" charset="-128"/>
                  <a:cs typeface="メイリオ" pitchFamily="50" charset="-128"/>
                  <a:sym typeface="Gill Sans Light" pitchFamily="1" charset="0"/>
                </a:rPr>
                <a:t>「利用ユーザーの設定」画面</a:t>
              </a:r>
              <a:endParaRPr lang="ja-JP" altLang="en-US" sz="1200" i="0" dirty="0">
                <a:solidFill>
                  <a:prstClr val="white"/>
                </a:solidFill>
                <a:latin typeface="Yu Gothic Medium" panose="020B0500000000000000" pitchFamily="50" charset="-128"/>
                <a:ea typeface="Yu Gothic Medium" panose="020B0500000000000000" pitchFamily="50" charset="-128"/>
                <a:cs typeface="メイリオ" pitchFamily="50" charset="-128"/>
                <a:sym typeface="Gill Sans Light" pitchFamily="1" charset="0"/>
              </a:endParaRPr>
            </a:p>
          </p:txBody>
        </p:sp>
      </p:grpSp>
    </p:spTree>
    <p:extLst>
      <p:ext uri="{BB962C8B-B14F-4D97-AF65-F5344CB8AC3E}">
        <p14:creationId xmlns:p14="http://schemas.microsoft.com/office/powerpoint/2010/main" val="29348841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p:txBody>
          <a:bodyPr/>
          <a:lstStyle/>
          <a:p>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」にしかない機能</a:t>
            </a:r>
          </a:p>
        </p:txBody>
      </p:sp>
      <p:sp>
        <p:nvSpPr>
          <p:cNvPr id="52227" name="コンテンツ プレースホルダー 2"/>
          <p:cNvSpPr>
            <a:spLocks noGrp="1"/>
          </p:cNvSpPr>
          <p:nvPr>
            <p:ph idx="12"/>
          </p:nvPr>
        </p:nvSpPr>
        <p:spPr>
          <a:xfrm>
            <a:off x="409116" y="897467"/>
            <a:ext cx="11285043" cy="5571066"/>
          </a:xfrm>
        </p:spPr>
        <p:txBody>
          <a:bodyPr/>
          <a:lstStyle/>
          <a:p>
            <a:r>
              <a:rPr lang="en-US" altLang="ja-JP" dirty="0">
                <a:latin typeface="Yu Gothic Medium" panose="020B0500000000000000" pitchFamily="50" charset="-128"/>
                <a:ea typeface="Yu Gothic Medium" panose="020B0500000000000000" pitchFamily="50" charset="-128"/>
              </a:rPr>
              <a:t> JavaScript/CSS</a:t>
            </a:r>
            <a:r>
              <a:rPr lang="ja-JP" altLang="en-US" dirty="0">
                <a:latin typeface="Yu Gothic Medium" panose="020B0500000000000000" pitchFamily="50" charset="-128"/>
                <a:ea typeface="Yu Gothic Medium" panose="020B0500000000000000" pitchFamily="50" charset="-128"/>
              </a:rPr>
              <a:t>カスタマイズ</a:t>
            </a:r>
            <a:endParaRPr lang="en-US" altLang="ja-JP" dirty="0">
              <a:latin typeface="Yu Gothic Medium" panose="020B0500000000000000" pitchFamily="50" charset="-128"/>
              <a:ea typeface="Yu Gothic Medium" panose="020B0500000000000000" pitchFamily="50" charset="-128"/>
            </a:endParaRPr>
          </a:p>
          <a:p>
            <a:pPr marL="361950" lvl="1" indent="0">
              <a:buNone/>
            </a:pPr>
            <a:r>
              <a:rPr lang="ja-JP" altLang="en-US" sz="1600" dirty="0">
                <a:latin typeface="Yu Gothic Medium" panose="020B0500000000000000" pitchFamily="50" charset="-128"/>
                <a:ea typeface="Yu Gothic Medium" panose="020B0500000000000000" pitchFamily="50" charset="-128"/>
              </a:rPr>
              <a:t>「</a:t>
            </a:r>
            <a:r>
              <a:rPr lang="en-US" altLang="ja-JP" sz="1600" dirty="0" err="1">
                <a:latin typeface="Yu Gothic Medium" panose="020B0500000000000000" pitchFamily="50" charset="-128"/>
                <a:ea typeface="Yu Gothic Medium" panose="020B0500000000000000" pitchFamily="50" charset="-128"/>
              </a:rPr>
              <a:t>Garoon</a:t>
            </a:r>
            <a:r>
              <a:rPr lang="ja-JP" altLang="en-US" sz="1600" dirty="0">
                <a:latin typeface="Yu Gothic Medium" panose="020B0500000000000000" pitchFamily="50" charset="-128"/>
                <a:ea typeface="Yu Gothic Medium" panose="020B0500000000000000" pitchFamily="50" charset="-128"/>
              </a:rPr>
              <a:t>」の一部のアプリケーションでは</a:t>
            </a:r>
            <a:r>
              <a:rPr lang="en-US" altLang="ja-JP" sz="1600" dirty="0">
                <a:latin typeface="Yu Gothic Medium" panose="020B0500000000000000" pitchFamily="50" charset="-128"/>
                <a:ea typeface="Yu Gothic Medium" panose="020B0500000000000000" pitchFamily="50" charset="-128"/>
              </a:rPr>
              <a:t>REST</a:t>
            </a:r>
            <a:r>
              <a:rPr lang="ja-JP" altLang="en-US" sz="1600" dirty="0">
                <a:latin typeface="Yu Gothic Medium" panose="020B0500000000000000" pitchFamily="50" charset="-128"/>
                <a:ea typeface="Yu Gothic Medium" panose="020B0500000000000000" pitchFamily="50" charset="-128"/>
              </a:rPr>
              <a:t>・</a:t>
            </a:r>
            <a:r>
              <a:rPr lang="en-US" altLang="ja-JP" sz="1600" dirty="0">
                <a:latin typeface="Yu Gothic Medium" panose="020B0500000000000000" pitchFamily="50" charset="-128"/>
                <a:ea typeface="Yu Gothic Medium" panose="020B0500000000000000" pitchFamily="50" charset="-128"/>
              </a:rPr>
              <a:t>SOAP</a:t>
            </a:r>
            <a:r>
              <a:rPr lang="ja-JP" altLang="en-US" sz="1600" dirty="0">
                <a:latin typeface="Yu Gothic Medium" panose="020B0500000000000000" pitchFamily="50" charset="-128"/>
                <a:ea typeface="Yu Gothic Medium" panose="020B0500000000000000" pitchFamily="50" charset="-128"/>
              </a:rPr>
              <a:t>・</a:t>
            </a:r>
            <a:r>
              <a:rPr lang="en-US" altLang="ja-JP" sz="1600" dirty="0">
                <a:latin typeface="Yu Gothic Medium" panose="020B0500000000000000" pitchFamily="50" charset="-128"/>
                <a:ea typeface="Yu Gothic Medium" panose="020B0500000000000000" pitchFamily="50" charset="-128"/>
              </a:rPr>
              <a:t>JavaScript API</a:t>
            </a:r>
            <a:r>
              <a:rPr lang="ja-JP" altLang="en-US" sz="1600" dirty="0">
                <a:latin typeface="Yu Gothic Medium" panose="020B0500000000000000" pitchFamily="50" charset="-128"/>
                <a:ea typeface="Yu Gothic Medium" panose="020B0500000000000000" pitchFamily="50" charset="-128"/>
              </a:rPr>
              <a:t>を提供しています。また、</a:t>
            </a:r>
            <a:r>
              <a:rPr lang="en-US" altLang="ja-JP" sz="1600" dirty="0">
                <a:latin typeface="Yu Gothic Medium" panose="020B0500000000000000" pitchFamily="50" charset="-128"/>
                <a:ea typeface="Yu Gothic Medium" panose="020B0500000000000000" pitchFamily="50" charset="-128"/>
              </a:rPr>
              <a:t>JavaScript / CSS</a:t>
            </a:r>
            <a:r>
              <a:rPr lang="ja-JP" altLang="en-US" sz="1600" dirty="0">
                <a:latin typeface="Yu Gothic Medium" panose="020B0500000000000000" pitchFamily="50" charset="-128"/>
                <a:ea typeface="Yu Gothic Medium" panose="020B0500000000000000" pitchFamily="50" charset="-128"/>
              </a:rPr>
              <a:t>ファイルの読み込み機能により、一部機能のカスタマイズが可能です。画面表示を変える、ボタンを追加する、他システムと連携して利用する、などの機能をカスタマイズで実装することができます。</a:t>
            </a:r>
            <a:endParaRPr lang="en-US" altLang="ja-JP" dirty="0">
              <a:latin typeface="Yu Gothic Medium" panose="020B0500000000000000" pitchFamily="50" charset="-128"/>
              <a:ea typeface="Yu Gothic Medium" panose="020B0500000000000000" pitchFamily="50" charset="-128"/>
            </a:endParaRPr>
          </a:p>
          <a:p>
            <a:endParaRPr lang="en-US" altLang="ja-JP" dirty="0">
              <a:latin typeface="Yu Gothic Medium" panose="020B0500000000000000" pitchFamily="50" charset="-128"/>
              <a:ea typeface="Yu Gothic Medium" panose="020B0500000000000000" pitchFamily="50" charset="-128"/>
            </a:endParaRPr>
          </a:p>
          <a:p>
            <a:endParaRPr lang="en-US" altLang="ja-JP" dirty="0">
              <a:latin typeface="Yu Gothic Medium" panose="020B0500000000000000" pitchFamily="50" charset="-128"/>
              <a:ea typeface="Yu Gothic Medium" panose="020B0500000000000000" pitchFamily="50" charset="-128"/>
            </a:endParaRPr>
          </a:p>
          <a:p>
            <a:endParaRPr lang="en-US" altLang="ja-JP" dirty="0">
              <a:latin typeface="Yu Gothic Medium" panose="020B0500000000000000" pitchFamily="50" charset="-128"/>
              <a:ea typeface="Yu Gothic Medium" panose="020B0500000000000000" pitchFamily="50" charset="-128"/>
            </a:endParaRPr>
          </a:p>
          <a:p>
            <a:endParaRPr lang="en-US" altLang="ja-JP" dirty="0">
              <a:latin typeface="Yu Gothic Medium" panose="020B0500000000000000" pitchFamily="50" charset="-128"/>
              <a:ea typeface="Yu Gothic Medium" panose="020B0500000000000000" pitchFamily="50" charset="-128"/>
            </a:endParaRPr>
          </a:p>
          <a:p>
            <a:endParaRPr lang="ja-JP" altLang="en-US" dirty="0">
              <a:latin typeface="Yu Gothic Medium" panose="020B0500000000000000" pitchFamily="50" charset="-128"/>
              <a:ea typeface="Yu Gothic Medium" panose="020B0500000000000000" pitchFamily="50" charset="-128"/>
            </a:endParaRPr>
          </a:p>
          <a:p>
            <a:endParaRPr lang="en-US" altLang="ja-JP" dirty="0">
              <a:latin typeface="Yu Gothic Medium" panose="020B0500000000000000" pitchFamily="50" charset="-128"/>
              <a:ea typeface="Yu Gothic Medium" panose="020B0500000000000000" pitchFamily="50" charset="-128"/>
            </a:endParaRPr>
          </a:p>
        </p:txBody>
      </p:sp>
      <p:pic>
        <p:nvPicPr>
          <p:cNvPr id="20" name="図 19">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09584" y="2830033"/>
            <a:ext cx="4222546" cy="3166909"/>
          </a:xfrm>
          <a:prstGeom prst="rect">
            <a:avLst/>
          </a:prstGeom>
        </p:spPr>
      </p:pic>
      <p:sp>
        <p:nvSpPr>
          <p:cNvPr id="27" name="テキスト ボックス 26"/>
          <p:cNvSpPr txBox="1"/>
          <p:nvPr/>
        </p:nvSpPr>
        <p:spPr>
          <a:xfrm>
            <a:off x="6649335" y="3087351"/>
            <a:ext cx="3683119" cy="307777"/>
          </a:xfrm>
          <a:prstGeom prst="rect">
            <a:avLst/>
          </a:prstGeom>
          <a:noFill/>
        </p:spPr>
        <p:txBody>
          <a:bodyPr wrap="square" rtlCol="0">
            <a:spAutoFit/>
          </a:bodyPr>
          <a:lstStyle/>
          <a:p>
            <a:r>
              <a:rPr lang="ja-JP" altLang="en-US" sz="1400" b="1" i="0" dirty="0">
                <a:solidFill>
                  <a:srgbClr val="003399"/>
                </a:solidFill>
                <a:latin typeface="Yu Gothic Medium" panose="020B0500000000000000" pitchFamily="50" charset="-128"/>
                <a:ea typeface="Yu Gothic Medium" panose="020B0500000000000000" pitchFamily="50" charset="-128"/>
              </a:rPr>
              <a:t>カスタマイズに関する詳細はこちら</a:t>
            </a:r>
            <a:endParaRPr lang="ja-JP" altLang="en-US" sz="1000" b="1" i="0" dirty="0">
              <a:solidFill>
                <a:srgbClr val="003399"/>
              </a:solidFill>
              <a:latin typeface="Yu Gothic Medium" panose="020B0500000000000000" pitchFamily="50" charset="-128"/>
              <a:ea typeface="Yu Gothic Medium" panose="020B0500000000000000" pitchFamily="50" charset="-128"/>
            </a:endParaRPr>
          </a:p>
        </p:txBody>
      </p:sp>
      <p:sp>
        <p:nvSpPr>
          <p:cNvPr id="21" name="テキスト ボックス 20"/>
          <p:cNvSpPr txBox="1"/>
          <p:nvPr/>
        </p:nvSpPr>
        <p:spPr>
          <a:xfrm>
            <a:off x="6641715" y="3506451"/>
            <a:ext cx="3683119" cy="307777"/>
          </a:xfrm>
          <a:prstGeom prst="rect">
            <a:avLst/>
          </a:prstGeom>
          <a:noFill/>
        </p:spPr>
        <p:txBody>
          <a:bodyPr wrap="square" lIns="91440" tIns="45720" rIns="91440" bIns="45720" rtlCol="0" anchor="t">
            <a:spAutoFit/>
          </a:bodyPr>
          <a:lstStyle/>
          <a:p>
            <a:r>
              <a:rPr lang="ja-JP" altLang="en-US" sz="1400" b="1" i="0">
                <a:latin typeface="Yu Gothic Medium"/>
                <a:ea typeface="Yu Gothic Medium"/>
              </a:rPr>
              <a:t>▼</a:t>
            </a:r>
            <a:r>
              <a:rPr lang="en-US" altLang="ja-JP" sz="1400" b="1" i="0" dirty="0">
                <a:latin typeface="Yu Gothic Medium"/>
                <a:ea typeface="Yu Gothic Medium"/>
              </a:rPr>
              <a:t> </a:t>
            </a:r>
            <a:r>
              <a:rPr lang="en-US" altLang="ja-JP" sz="1400" b="1" i="0" dirty="0" err="1">
                <a:latin typeface="Yu Gothic Medium"/>
                <a:ea typeface="Yu Gothic Medium"/>
              </a:rPr>
              <a:t>Garoon</a:t>
            </a:r>
            <a:r>
              <a:rPr lang="en-US" altLang="ja-JP" sz="1400" b="1" i="0" dirty="0">
                <a:latin typeface="Yu Gothic Medium"/>
                <a:ea typeface="Yu Gothic Medium"/>
              </a:rPr>
              <a:t> </a:t>
            </a:r>
            <a:r>
              <a:rPr lang="en-US" altLang="ja-JP" sz="1400" b="1" i="0" dirty="0" err="1">
                <a:latin typeface="Yu Gothic Medium"/>
                <a:ea typeface="Yu Gothic Medium"/>
              </a:rPr>
              <a:t>APIドキュメント</a:t>
            </a:r>
            <a:endParaRPr lang="ja-JP" altLang="en-US" sz="1400" b="1" i="0" dirty="0" err="1">
              <a:latin typeface="Yu Gothic Medium" panose="020B0500000000000000" pitchFamily="50" charset="-128"/>
              <a:ea typeface="Yu Gothic Medium" panose="020B0500000000000000" pitchFamily="50" charset="-128"/>
            </a:endParaRPr>
          </a:p>
        </p:txBody>
      </p:sp>
      <p:sp>
        <p:nvSpPr>
          <p:cNvPr id="23" name="テキスト ボックス 22"/>
          <p:cNvSpPr txBox="1"/>
          <p:nvPr/>
        </p:nvSpPr>
        <p:spPr>
          <a:xfrm>
            <a:off x="6900795" y="3826307"/>
            <a:ext cx="3808647" cy="246221"/>
          </a:xfrm>
          <a:prstGeom prst="rect">
            <a:avLst/>
          </a:prstGeom>
          <a:noFill/>
        </p:spPr>
        <p:txBody>
          <a:bodyPr wrap="square" lIns="91440" tIns="45720" rIns="91440" bIns="45720" rtlCol="0" anchor="t">
            <a:spAutoFit/>
          </a:bodyPr>
          <a:lstStyle/>
          <a:p>
            <a:r>
              <a:rPr lang="en-US" altLang="ja-JP" sz="1000" i="0" dirty="0">
                <a:latin typeface="Yu Gothic Medium"/>
                <a:ea typeface="Yu Gothic Medium"/>
                <a:hlinkClick r:id="rId3"/>
              </a:rPr>
              <a:t>https://cybozu.dev/ja/garoon/docs/</a:t>
            </a:r>
            <a:endParaRPr lang="ja-JP" altLang="en-US" sz="1000" i="0" dirty="0">
              <a:latin typeface="Yu Gothic Medium"/>
              <a:ea typeface="Yu Gothic Medium"/>
              <a:hlinkClick r:id="rId3"/>
            </a:endParaRPr>
          </a:p>
        </p:txBody>
      </p:sp>
      <p:sp>
        <p:nvSpPr>
          <p:cNvPr id="22" name="テキスト ボックス 21"/>
          <p:cNvSpPr txBox="1"/>
          <p:nvPr/>
        </p:nvSpPr>
        <p:spPr>
          <a:xfrm>
            <a:off x="6641714" y="4072504"/>
            <a:ext cx="3845488" cy="307777"/>
          </a:xfrm>
          <a:prstGeom prst="rect">
            <a:avLst/>
          </a:prstGeom>
          <a:noFill/>
        </p:spPr>
        <p:txBody>
          <a:bodyPr wrap="square" lIns="91440" tIns="45720" rIns="91440" bIns="45720" rtlCol="0" anchor="t">
            <a:spAutoFit/>
          </a:bodyPr>
          <a:lstStyle/>
          <a:p>
            <a:r>
              <a:rPr lang="ja-JP" altLang="en-US" sz="1400" b="1" i="0">
                <a:latin typeface="Yu Gothic Medium"/>
                <a:ea typeface="Yu Gothic Medium"/>
              </a:rPr>
              <a:t>▼</a:t>
            </a:r>
            <a:r>
              <a:rPr lang="en-US" altLang="ja-JP" sz="1400" b="1" i="0" dirty="0">
                <a:latin typeface="Yu Gothic Medium"/>
                <a:ea typeface="Yu Gothic Medium"/>
              </a:rPr>
              <a:t> Garoon </a:t>
            </a:r>
            <a:r>
              <a:rPr lang="ja-JP" altLang="en-US" sz="1400" b="1" i="0">
                <a:latin typeface="Yu Gothic Medium"/>
                <a:ea typeface="Yu Gothic Medium"/>
              </a:rPr>
              <a:t>カスタマイズTips</a:t>
            </a:r>
            <a:endParaRPr lang="ja-JP" altLang="en-US" sz="1400" b="1" i="0" dirty="0">
              <a:latin typeface="Yu Gothic Medium" panose="020B0500000000000000" pitchFamily="50" charset="-128"/>
              <a:ea typeface="Yu Gothic Medium" panose="020B0500000000000000" pitchFamily="50" charset="-128"/>
            </a:endParaRPr>
          </a:p>
        </p:txBody>
      </p:sp>
      <p:sp>
        <p:nvSpPr>
          <p:cNvPr id="24" name="テキスト ボックス 23"/>
          <p:cNvSpPr txBox="1"/>
          <p:nvPr/>
        </p:nvSpPr>
        <p:spPr>
          <a:xfrm>
            <a:off x="6900794" y="4380257"/>
            <a:ext cx="3722630" cy="246221"/>
          </a:xfrm>
          <a:prstGeom prst="rect">
            <a:avLst/>
          </a:prstGeom>
          <a:noFill/>
        </p:spPr>
        <p:txBody>
          <a:bodyPr wrap="square" lIns="91440" tIns="45720" rIns="91440" bIns="45720" rtlCol="0" anchor="t">
            <a:spAutoFit/>
          </a:bodyPr>
          <a:lstStyle/>
          <a:p>
            <a:r>
              <a:rPr lang="en-US" altLang="ja-JP" sz="1000" i="0" dirty="0">
                <a:latin typeface="Yu Gothic Medium"/>
                <a:ea typeface="Yu Gothic Medium"/>
                <a:hlinkClick r:id="rId4"/>
              </a:rPr>
              <a:t>https://cybozu.dev/ja/garoon/tips/customize/</a:t>
            </a:r>
            <a:endParaRPr lang="ja-JP" altLang="en-US" sz="1000" i="0" dirty="0">
              <a:latin typeface="Yu Gothic Medium" panose="020B0500000000000000" pitchFamily="50" charset="-128"/>
              <a:ea typeface="Yu Gothic Medium" panose="020B0500000000000000" pitchFamily="50" charset="-128"/>
            </a:endParaRPr>
          </a:p>
        </p:txBody>
      </p:sp>
      <p:sp>
        <p:nvSpPr>
          <p:cNvPr id="26" name="テキスト ボックス 25"/>
          <p:cNvSpPr txBox="1"/>
          <p:nvPr/>
        </p:nvSpPr>
        <p:spPr>
          <a:xfrm>
            <a:off x="6641715" y="4638592"/>
            <a:ext cx="4067726" cy="307777"/>
          </a:xfrm>
          <a:prstGeom prst="rect">
            <a:avLst/>
          </a:prstGeom>
          <a:noFill/>
        </p:spPr>
        <p:txBody>
          <a:bodyPr wrap="square" lIns="91440" tIns="45720" rIns="91440" bIns="45720" rtlCol="0" anchor="t">
            <a:spAutoFit/>
          </a:bodyPr>
          <a:lstStyle/>
          <a:p>
            <a:r>
              <a:rPr lang="ja-JP" altLang="en-US" sz="1400" b="1" i="0">
                <a:latin typeface="Yu Gothic Medium"/>
                <a:ea typeface="Yu Gothic Medium"/>
              </a:rPr>
              <a:t>▼カスタマイズサンプルを探す</a:t>
            </a:r>
            <a:endParaRPr lang="en-US" altLang="ja-JP" sz="1400" b="1" i="0" dirty="0">
              <a:latin typeface="Yu Gothic Medium" panose="020B0500000000000000" pitchFamily="50" charset="-128"/>
              <a:ea typeface="Yu Gothic Medium" panose="020B0500000000000000" pitchFamily="50" charset="-128"/>
            </a:endParaRPr>
          </a:p>
        </p:txBody>
      </p:sp>
      <p:sp>
        <p:nvSpPr>
          <p:cNvPr id="25" name="テキスト ボックス 24"/>
          <p:cNvSpPr txBox="1"/>
          <p:nvPr/>
        </p:nvSpPr>
        <p:spPr>
          <a:xfrm>
            <a:off x="6900794" y="4905088"/>
            <a:ext cx="4081622" cy="246221"/>
          </a:xfrm>
          <a:prstGeom prst="rect">
            <a:avLst/>
          </a:prstGeom>
          <a:noFill/>
        </p:spPr>
        <p:txBody>
          <a:bodyPr wrap="square" lIns="91440" tIns="45720" rIns="91440" bIns="45720" rtlCol="0" anchor="t">
            <a:spAutoFit/>
          </a:bodyPr>
          <a:lstStyle/>
          <a:p>
            <a:r>
              <a:rPr lang="en-US" altLang="ja-JP" sz="1000" i="0" dirty="0">
                <a:latin typeface="Yu Gothic Medium"/>
                <a:ea typeface="Yu Gothic Medium"/>
                <a:hlinkClick r:id="rId5"/>
              </a:rPr>
              <a:t>https://garoon.cybozu.co.jp/function/expand/</a:t>
            </a:r>
            <a:endParaRPr lang="ja-JP" altLang="en-US" sz="1000" i="0" dirty="0">
              <a:latin typeface="Yu Gothic Medium"/>
              <a:ea typeface="Yu Gothic Medium"/>
              <a:hlinkClick r:id="rId5"/>
            </a:endParaRPr>
          </a:p>
        </p:txBody>
      </p:sp>
      <p:sp>
        <p:nvSpPr>
          <p:cNvPr id="28" name="テキスト ボックス 27"/>
          <p:cNvSpPr txBox="1"/>
          <p:nvPr/>
        </p:nvSpPr>
        <p:spPr>
          <a:xfrm>
            <a:off x="2141640" y="6222313"/>
            <a:ext cx="8617800" cy="466281"/>
          </a:xfrm>
          <a:prstGeom prst="rect">
            <a:avLst/>
          </a:prstGeom>
          <a:noFill/>
        </p:spPr>
        <p:txBody>
          <a:bodyPr wrap="square" rtlCol="0">
            <a:spAutoFit/>
          </a:bodyPr>
          <a:lstStyle/>
          <a:p>
            <a:pPr lvl="0">
              <a:lnSpc>
                <a:spcPct val="130000"/>
              </a:lnSpc>
              <a:spcBef>
                <a:spcPct val="50000"/>
              </a:spcBef>
              <a:buClr>
                <a:srgbClr val="0A569E"/>
              </a:buClr>
            </a:pPr>
            <a:r>
              <a:rPr lang="en-US" altLang="ja-JP" sz="1100" i="0" kern="0" dirty="0">
                <a:solidFill>
                  <a:srgbClr val="333333"/>
                </a:solidFill>
                <a:latin typeface="Yu Gothic Medium" panose="020B0500000000000000" pitchFamily="50" charset="-128"/>
                <a:ea typeface="Yu Gothic Medium" panose="020B0500000000000000" pitchFamily="50" charset="-128"/>
              </a:rPr>
              <a:t>※JavaScript / CSS</a:t>
            </a:r>
            <a:r>
              <a:rPr lang="ja-JP" altLang="en-US" sz="1100" i="0" kern="0" dirty="0">
                <a:solidFill>
                  <a:srgbClr val="333333"/>
                </a:solidFill>
                <a:latin typeface="Yu Gothic Medium" panose="020B0500000000000000" pitchFamily="50" charset="-128"/>
                <a:ea typeface="Yu Gothic Medium" panose="020B0500000000000000" pitchFamily="50" charset="-128"/>
              </a:rPr>
              <a:t>カスタマイズは、</a:t>
            </a:r>
            <a:r>
              <a:rPr lang="en-US" altLang="ja-JP" sz="1100" i="0" kern="0" dirty="0">
                <a:solidFill>
                  <a:srgbClr val="333333"/>
                </a:solidFill>
                <a:latin typeface="Yu Gothic Medium" panose="020B0500000000000000" pitchFamily="50" charset="-128"/>
                <a:ea typeface="Yu Gothic Medium" panose="020B0500000000000000" pitchFamily="50" charset="-128"/>
              </a:rPr>
              <a:t>PC</a:t>
            </a:r>
            <a:r>
              <a:rPr lang="ja-JP" altLang="en-US" sz="1100" i="0" kern="0" dirty="0">
                <a:solidFill>
                  <a:srgbClr val="333333"/>
                </a:solidFill>
                <a:latin typeface="Yu Gothic Medium" panose="020B0500000000000000" pitchFamily="50" charset="-128"/>
                <a:ea typeface="Yu Gothic Medium" panose="020B0500000000000000" pitchFamily="50" charset="-128"/>
              </a:rPr>
              <a:t>表示にのみ対応しています。モバイルビュー、モバイルアプリには対応していません。</a:t>
            </a:r>
            <a:endParaRPr lang="en-US" altLang="ja-JP" i="0" kern="0" dirty="0">
              <a:solidFill>
                <a:srgbClr val="333333"/>
              </a:solidFill>
              <a:latin typeface="Yu Gothic Medium" panose="020B0500000000000000" pitchFamily="50" charset="-128"/>
              <a:ea typeface="Yu Gothic Medium" panose="020B0500000000000000" pitchFamily="50" charset="-128"/>
            </a:endParaRPr>
          </a:p>
          <a:p>
            <a:endParaRPr lang="ja-JP" altLang="en-US" sz="1000" i="0" dirty="0">
              <a:latin typeface="Yu Gothic Medium" panose="020B0500000000000000" pitchFamily="50" charset="-128"/>
              <a:ea typeface="Yu Gothic Medium" panose="020B0500000000000000" pitchFamily="50" charset="-128"/>
            </a:endParaRPr>
          </a:p>
        </p:txBody>
      </p:sp>
      <p:sp>
        <p:nvSpPr>
          <p:cNvPr id="14" name="フッター プレースホルダー 3">
            <a:extLst>
              <a:ext uri="{FF2B5EF4-FFF2-40B4-BE49-F238E27FC236}">
                <a16:creationId xmlns:a16="http://schemas.microsoft.com/office/drawing/2014/main" id="{7DD17759-7BAB-4536-B533-F3B91CCC19E4}"/>
              </a:ext>
              <a:ext uri="{C183D7F6-B498-43B3-948B-1728B52AA6E4}">
                <adec:decorative xmlns:adec="http://schemas.microsoft.com/office/drawing/2017/decorative" val="1"/>
              </a:ext>
            </a:extLst>
          </p:cNvPr>
          <p:cNvSpPr>
            <a:spLocks noGrp="1"/>
          </p:cNvSpPr>
          <p:nvPr>
            <p:ph type="ftr" sz="quarter" idx="13"/>
          </p:nvPr>
        </p:nvSpPr>
        <p:spPr>
          <a:xfrm>
            <a:off x="4648200" y="6527800"/>
            <a:ext cx="2895600" cy="196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15" name="スライド番号プレースホルダー 1">
            <a:extLst>
              <a:ext uri="{FF2B5EF4-FFF2-40B4-BE49-F238E27FC236}">
                <a16:creationId xmlns:a16="http://schemas.microsoft.com/office/drawing/2014/main" id="{F66E15BE-24C2-4CF9-8B99-612086602D88}"/>
              </a:ext>
              <a:ext uri="{C183D7F6-B498-43B3-948B-1728B52AA6E4}">
                <adec:decorative xmlns:adec="http://schemas.microsoft.com/office/drawing/2017/decorative" val="1"/>
              </a:ext>
            </a:extLst>
          </p:cNvPr>
          <p:cNvSpPr>
            <a:spLocks noGrp="1"/>
          </p:cNvSpPr>
          <p:nvPr>
            <p:ph type="sldNum" sz="quarter" idx="14"/>
          </p:nvPr>
        </p:nvSpPr>
        <p:spPr>
          <a:xfrm>
            <a:off x="9698400" y="6537600"/>
            <a:ext cx="2133600" cy="196850"/>
          </a:xfrm>
        </p:spPr>
        <p:txBody>
          <a:bodyPr/>
          <a:lstStyle/>
          <a:p>
            <a:pPr>
              <a:defRPr/>
            </a:pPr>
            <a:fld id="{50616D47-2323-4AB9-96DF-69D4BCBEB779}" type="slidenum">
              <a:rPr lang="en-US" altLang="ja-JP" smtClean="0"/>
              <a:pPr>
                <a:defRPr/>
              </a:pPr>
              <a:t>47</a:t>
            </a:fld>
            <a:endParaRPr lang="en-US" altLang="ja-JP" dirty="0"/>
          </a:p>
        </p:txBody>
      </p:sp>
    </p:spTree>
    <p:extLst>
      <p:ext uri="{BB962C8B-B14F-4D97-AF65-F5344CB8AC3E}">
        <p14:creationId xmlns:p14="http://schemas.microsoft.com/office/powerpoint/2010/main" val="96441075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7" descr="グラフィカル ユーザー インターフェイス, テキスト, アプリケーション, メール&#10;&#10;説明は自動で生成されたものです">
            <a:extLst>
              <a:ext uri="{FF2B5EF4-FFF2-40B4-BE49-F238E27FC236}">
                <a16:creationId xmlns:a16="http://schemas.microsoft.com/office/drawing/2014/main" id="{3A725696-7E52-97D5-EB17-D1D68F5F09B8}"/>
              </a:ext>
            </a:extLst>
          </p:cNvPr>
          <p:cNvPicPr>
            <a:picLocks noChangeAspect="1"/>
          </p:cNvPicPr>
          <p:nvPr/>
        </p:nvPicPr>
        <p:blipFill>
          <a:blip r:embed="rId2"/>
          <a:stretch>
            <a:fillRect/>
          </a:stretch>
        </p:blipFill>
        <p:spPr>
          <a:xfrm>
            <a:off x="6988629" y="4851679"/>
            <a:ext cx="3614057" cy="1535053"/>
          </a:xfrm>
          <a:prstGeom prst="rect">
            <a:avLst/>
          </a:prstGeom>
        </p:spPr>
      </p:pic>
      <p:pic>
        <p:nvPicPr>
          <p:cNvPr id="2" name="図 6" descr="グラフィカル ユーザー インターフェイス, テキスト, アプリケーション&#10;&#10;説明は自動で生成されたものです">
            <a:extLst>
              <a:ext uri="{FF2B5EF4-FFF2-40B4-BE49-F238E27FC236}">
                <a16:creationId xmlns:a16="http://schemas.microsoft.com/office/drawing/2014/main" id="{B0379AB5-B66D-99E5-128F-4D2B84A0BED9}"/>
              </a:ext>
            </a:extLst>
          </p:cNvPr>
          <p:cNvPicPr>
            <a:picLocks noChangeAspect="1"/>
          </p:cNvPicPr>
          <p:nvPr/>
        </p:nvPicPr>
        <p:blipFill>
          <a:blip r:embed="rId3"/>
          <a:stretch>
            <a:fillRect/>
          </a:stretch>
        </p:blipFill>
        <p:spPr>
          <a:xfrm>
            <a:off x="1423851" y="4131637"/>
            <a:ext cx="3587931" cy="2261034"/>
          </a:xfrm>
          <a:prstGeom prst="rect">
            <a:avLst/>
          </a:prstGeom>
        </p:spPr>
      </p:pic>
      <p:sp>
        <p:nvSpPr>
          <p:cNvPr id="34" name="タイトル 1"/>
          <p:cNvSpPr>
            <a:spLocks noGrp="1"/>
          </p:cNvSpPr>
          <p:nvPr>
            <p:ph type="title"/>
          </p:nvPr>
        </p:nvSpPr>
        <p:spPr/>
        <p:txBody>
          <a:bodyPr/>
          <a:lstStyle/>
          <a:p>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」にしかない機能</a:t>
            </a:r>
          </a:p>
        </p:txBody>
      </p:sp>
      <p:sp>
        <p:nvSpPr>
          <p:cNvPr id="52227" name="コンテンツ プレースホルダー 2"/>
          <p:cNvSpPr>
            <a:spLocks noGrp="1"/>
          </p:cNvSpPr>
          <p:nvPr>
            <p:ph idx="12"/>
          </p:nvPr>
        </p:nvSpPr>
        <p:spPr>
          <a:xfrm>
            <a:off x="409117" y="897467"/>
            <a:ext cx="10750496" cy="5571066"/>
          </a:xfrm>
        </p:spPr>
        <p:txBody>
          <a:bodyPr/>
          <a:lstStyle/>
          <a:p>
            <a:r>
              <a:rPr lang="en-US" altLang="ja-JP" dirty="0">
                <a:latin typeface="Yu Gothic Medium" panose="020B0500000000000000" pitchFamily="50" charset="-128"/>
                <a:ea typeface="Yu Gothic Medium" panose="020B0500000000000000" pitchFamily="50" charset="-128"/>
              </a:rPr>
              <a:t> JavaScript / CSS</a:t>
            </a:r>
            <a:r>
              <a:rPr lang="ja-JP" altLang="en-US" dirty="0">
                <a:latin typeface="Yu Gothic Medium" panose="020B0500000000000000" pitchFamily="50" charset="-128"/>
                <a:ea typeface="Yu Gothic Medium" panose="020B0500000000000000" pitchFamily="50" charset="-128"/>
              </a:rPr>
              <a:t>カスタマイズ機能の有効化</a:t>
            </a:r>
            <a:endParaRPr lang="en-US" altLang="ja-JP" dirty="0">
              <a:latin typeface="Yu Gothic Medium" panose="020B0500000000000000" pitchFamily="50" charset="-128"/>
              <a:ea typeface="Yu Gothic Medium" panose="020B0500000000000000" pitchFamily="50" charset="-128"/>
            </a:endParaRPr>
          </a:p>
          <a:p>
            <a:pPr marL="361950" lvl="1" indent="0">
              <a:buNone/>
            </a:pPr>
            <a:r>
              <a:rPr lang="ja-JP" altLang="en-US" sz="1600">
                <a:latin typeface="Yu Gothic Medium"/>
                <a:ea typeface="Yu Gothic Medium"/>
              </a:rPr>
              <a:t>「</a:t>
            </a:r>
            <a:r>
              <a:rPr lang="en-US" altLang="ja-JP" sz="1600" dirty="0" err="1">
                <a:latin typeface="Yu Gothic Medium"/>
                <a:ea typeface="Yu Gothic Medium"/>
              </a:rPr>
              <a:t>Garoon</a:t>
            </a:r>
            <a:r>
              <a:rPr lang="ja-JP" altLang="en-US" sz="1600">
                <a:latin typeface="Yu Gothic Medium"/>
                <a:ea typeface="Yu Gothic Medium"/>
              </a:rPr>
              <a:t>」で</a:t>
            </a:r>
            <a:r>
              <a:rPr lang="en-US" altLang="ja-JP" sz="1600" dirty="0">
                <a:latin typeface="Yu Gothic Medium"/>
                <a:ea typeface="Yu Gothic Medium"/>
              </a:rPr>
              <a:t>JavaScript / CSS</a:t>
            </a:r>
            <a:r>
              <a:rPr lang="ja-JP" altLang="en-US" sz="1600">
                <a:latin typeface="Yu Gothic Medium"/>
                <a:ea typeface="Yu Gothic Medium"/>
              </a:rPr>
              <a:t>カスタマイズを使用するには、機能を有効にする必要があります。</a:t>
            </a:r>
            <a:endParaRPr lang="en-US" altLang="ja-JP" sz="1600">
              <a:latin typeface="Yu Gothic Medium"/>
              <a:ea typeface="Yu Gothic Medium"/>
            </a:endParaRPr>
          </a:p>
          <a:p>
            <a:pPr marL="361950" lvl="1" indent="0">
              <a:buNone/>
            </a:pPr>
            <a:r>
              <a:rPr lang="ja-JP" altLang="en-US" sz="1600" dirty="0">
                <a:latin typeface="Yu Gothic Medium" panose="020B0500000000000000" pitchFamily="50" charset="-128"/>
                <a:ea typeface="Yu Gothic Medium" panose="020B0500000000000000" pitchFamily="50" charset="-128"/>
              </a:rPr>
              <a:t>詳細はリンク先を参照下さい。</a:t>
            </a:r>
            <a:r>
              <a:rPr lang="en-US" altLang="ja-JP" sz="1600" dirty="0">
                <a:latin typeface="Yu Gothic Medium" panose="020B0500000000000000" pitchFamily="50" charset="-128"/>
                <a:ea typeface="Yu Gothic Medium" panose="020B0500000000000000" pitchFamily="50" charset="-128"/>
                <a:hlinkClick r:id="rId4"/>
              </a:rPr>
              <a:t>https://jp.cybozu.help/g/ja/admin/system/customize.html</a:t>
            </a:r>
            <a:endParaRPr lang="en-US" altLang="ja-JP" sz="1600" dirty="0">
              <a:latin typeface="Yu Gothic Medium" panose="020B0500000000000000" pitchFamily="50" charset="-128"/>
              <a:ea typeface="Yu Gothic Medium" panose="020B0500000000000000" pitchFamily="50" charset="-128"/>
            </a:endParaRPr>
          </a:p>
          <a:p>
            <a:pPr lvl="1"/>
            <a:endParaRPr lang="en-US" altLang="ja-JP" dirty="0">
              <a:latin typeface="Yu Gothic Medium" panose="020B0500000000000000" pitchFamily="50" charset="-128"/>
              <a:ea typeface="Yu Gothic Medium" panose="020B0500000000000000" pitchFamily="50" charset="-128"/>
            </a:endParaRPr>
          </a:p>
          <a:p>
            <a:pPr marL="982345" lvl="2"/>
            <a:endParaRPr lang="en-US" altLang="ja-JP" dirty="0">
              <a:latin typeface="Yu Gothic Medium" panose="020B0500000000000000" pitchFamily="50" charset="-128"/>
              <a:ea typeface="Yu Gothic Medium" panose="020B0500000000000000" pitchFamily="50" charset="-128"/>
            </a:endParaRPr>
          </a:p>
          <a:p>
            <a:pPr lvl="1"/>
            <a:endParaRPr lang="en-US" altLang="ja-JP" dirty="0">
              <a:latin typeface="Yu Gothic Medium" panose="020B0500000000000000" pitchFamily="50" charset="-128"/>
              <a:ea typeface="Yu Gothic Medium" panose="020B0500000000000000" pitchFamily="50" charset="-128"/>
            </a:endParaRPr>
          </a:p>
          <a:p>
            <a:pPr lvl="1"/>
            <a:endParaRPr lang="en-US" altLang="ja-JP" dirty="0">
              <a:latin typeface="Yu Gothic Medium" panose="020B0500000000000000" pitchFamily="50" charset="-128"/>
              <a:ea typeface="Yu Gothic Medium" panose="020B0500000000000000" pitchFamily="50" charset="-128"/>
            </a:endParaRPr>
          </a:p>
          <a:p>
            <a:endParaRPr lang="en-US" altLang="ja-JP" dirty="0">
              <a:latin typeface="Yu Gothic Medium" panose="020B0500000000000000" pitchFamily="50" charset="-128"/>
              <a:ea typeface="Yu Gothic Medium" panose="020B0500000000000000" pitchFamily="50" charset="-128"/>
            </a:endParaRPr>
          </a:p>
          <a:p>
            <a:endParaRPr lang="en-US" altLang="ja-JP" dirty="0">
              <a:latin typeface="Yu Gothic Medium" panose="020B0500000000000000" pitchFamily="50" charset="-128"/>
              <a:ea typeface="Yu Gothic Medium" panose="020B0500000000000000" pitchFamily="50" charset="-128"/>
            </a:endParaRPr>
          </a:p>
          <a:p>
            <a:endParaRPr lang="en-US" altLang="ja-JP" dirty="0">
              <a:latin typeface="Yu Gothic Medium" panose="020B0500000000000000" pitchFamily="50" charset="-128"/>
              <a:ea typeface="Yu Gothic Medium" panose="020B0500000000000000" pitchFamily="50" charset="-128"/>
            </a:endParaRPr>
          </a:p>
          <a:p>
            <a:endParaRPr lang="en-US" altLang="ja-JP" dirty="0">
              <a:latin typeface="Yu Gothic Medium" panose="020B0500000000000000" pitchFamily="50" charset="-128"/>
              <a:ea typeface="Yu Gothic Medium" panose="020B0500000000000000" pitchFamily="50" charset="-128"/>
            </a:endParaRPr>
          </a:p>
          <a:p>
            <a:endParaRPr lang="en-US" altLang="ja-JP" dirty="0">
              <a:latin typeface="Yu Gothic Medium" panose="020B0500000000000000" pitchFamily="50" charset="-128"/>
              <a:ea typeface="Yu Gothic Medium" panose="020B0500000000000000" pitchFamily="50" charset="-128"/>
            </a:endParaRPr>
          </a:p>
          <a:p>
            <a:pPr marL="0" indent="0">
              <a:buNone/>
            </a:pPr>
            <a:endParaRPr lang="en-US" altLang="ja-JP" dirty="0">
              <a:latin typeface="Yu Gothic Medium" panose="020B0500000000000000" pitchFamily="50" charset="-128"/>
              <a:ea typeface="Yu Gothic Medium" panose="020B0500000000000000" pitchFamily="50" charset="-128"/>
            </a:endParaRPr>
          </a:p>
          <a:p>
            <a:endParaRPr lang="en-US" altLang="ja-JP" dirty="0">
              <a:latin typeface="Yu Gothic Medium" panose="020B0500000000000000" pitchFamily="50" charset="-128"/>
              <a:ea typeface="Yu Gothic Medium" panose="020B0500000000000000" pitchFamily="50" charset="-128"/>
            </a:endParaRPr>
          </a:p>
        </p:txBody>
      </p:sp>
      <p:sp>
        <p:nvSpPr>
          <p:cNvPr id="11" name="フッター プレースホルダー 3">
            <a:extLst>
              <a:ext uri="{FF2B5EF4-FFF2-40B4-BE49-F238E27FC236}">
                <a16:creationId xmlns:a16="http://schemas.microsoft.com/office/drawing/2014/main" id="{42AA97F1-7E01-4B86-A0FE-1945C78EC81A}"/>
              </a:ext>
              <a:ext uri="{C183D7F6-B498-43B3-948B-1728B52AA6E4}">
                <adec:decorative xmlns:adec="http://schemas.microsoft.com/office/drawing/2017/decorative" val="1"/>
              </a:ext>
            </a:extLst>
          </p:cNvPr>
          <p:cNvSpPr>
            <a:spLocks noGrp="1"/>
          </p:cNvSpPr>
          <p:nvPr>
            <p:ph type="ftr" sz="quarter" idx="13"/>
          </p:nvPr>
        </p:nvSpPr>
        <p:spPr>
          <a:xfrm>
            <a:off x="4648200" y="6527800"/>
            <a:ext cx="2895600" cy="196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12" name="スライド番号プレースホルダー 1">
            <a:extLst>
              <a:ext uri="{FF2B5EF4-FFF2-40B4-BE49-F238E27FC236}">
                <a16:creationId xmlns:a16="http://schemas.microsoft.com/office/drawing/2014/main" id="{62CAFDA9-9952-4468-BD1D-0CE12EE5D573}"/>
              </a:ext>
              <a:ext uri="{C183D7F6-B498-43B3-948B-1728B52AA6E4}">
                <adec:decorative xmlns:adec="http://schemas.microsoft.com/office/drawing/2017/decorative" val="1"/>
              </a:ext>
            </a:extLst>
          </p:cNvPr>
          <p:cNvSpPr>
            <a:spLocks noGrp="1"/>
          </p:cNvSpPr>
          <p:nvPr>
            <p:ph type="sldNum" sz="quarter" idx="14"/>
          </p:nvPr>
        </p:nvSpPr>
        <p:spPr>
          <a:xfrm>
            <a:off x="9698400" y="6537600"/>
            <a:ext cx="2133600" cy="196850"/>
          </a:xfrm>
        </p:spPr>
        <p:txBody>
          <a:bodyPr/>
          <a:lstStyle/>
          <a:p>
            <a:pPr>
              <a:defRPr/>
            </a:pPr>
            <a:fld id="{50616D47-2323-4AB9-96DF-69D4BCBEB779}" type="slidenum">
              <a:rPr lang="en-US" altLang="ja-JP" smtClean="0"/>
              <a:pPr>
                <a:defRPr/>
              </a:pPr>
              <a:t>48</a:t>
            </a:fld>
            <a:endParaRPr lang="en-US" altLang="ja-JP" dirty="0"/>
          </a:p>
        </p:txBody>
      </p:sp>
      <p:sp>
        <p:nvSpPr>
          <p:cNvPr id="5" name="コンテンツ プレースホルダー 4"/>
          <p:cNvSpPr txBox="1">
            <a:spLocks/>
          </p:cNvSpPr>
          <p:nvPr/>
        </p:nvSpPr>
        <p:spPr bwMode="auto">
          <a:xfrm>
            <a:off x="6740525" y="2351408"/>
            <a:ext cx="3860800" cy="3433296"/>
          </a:xfrm>
          <a:prstGeom prst="rect">
            <a:avLst/>
          </a:prstGeom>
          <a:noFill/>
          <a:ln>
            <a:noFill/>
          </a:ln>
          <a:extLst>
            <a:ext uri="{909E8E84-426E-40dd-AFC4-6F175D3DCCD1}"/>
            <a:ext uri="{91240B29-F687-4f45-9708-019B960494DF}"/>
          </a:extLst>
        </p:spPr>
        <p:txBody>
          <a:bodyPr/>
          <a:lstStyle>
            <a:lvl1pPr marL="180975" indent="-180975" algn="l" rtl="0" eaLnBrk="1" fontAlgn="base" hangingPunct="1">
              <a:lnSpc>
                <a:spcPct val="130000"/>
              </a:lnSpc>
              <a:spcBef>
                <a:spcPct val="50000"/>
              </a:spcBef>
              <a:spcAft>
                <a:spcPct val="0"/>
              </a:spcAft>
              <a:buClr>
                <a:srgbClr val="004080"/>
              </a:buClr>
              <a:buSzPct val="100000"/>
              <a:buFont typeface="Arial" panose="020B0604020202020204" pitchFamily="34" charset="0"/>
              <a:buChar char="▐"/>
              <a:defRPr kumimoji="1" sz="2400" baseline="0">
                <a:solidFill>
                  <a:schemeClr val="tx1"/>
                </a:solidFill>
                <a:latin typeface="+mn-ea"/>
                <a:ea typeface="+mn-ea"/>
                <a:cs typeface="YuGothic Medium"/>
              </a:defRPr>
            </a:lvl1pPr>
            <a:lvl2pPr marL="446088" indent="-177800" algn="l" rtl="0" eaLnBrk="1" fontAlgn="base" hangingPunct="1">
              <a:lnSpc>
                <a:spcPct val="130000"/>
              </a:lnSpc>
              <a:spcBef>
                <a:spcPct val="50000"/>
              </a:spcBef>
              <a:spcAft>
                <a:spcPct val="0"/>
              </a:spcAft>
              <a:buClr>
                <a:srgbClr val="1C4686"/>
              </a:buClr>
              <a:buFont typeface="Wingdings" panose="05000000000000000000" pitchFamily="2" charset="2"/>
              <a:buChar char="n"/>
              <a:defRPr kumimoji="1" sz="2000">
                <a:solidFill>
                  <a:schemeClr val="tx1"/>
                </a:solidFill>
                <a:latin typeface="+mn-ea"/>
                <a:ea typeface="+mn-ea"/>
                <a:cs typeface="YuGothic Medium"/>
              </a:defRPr>
            </a:lvl2pPr>
            <a:lvl3pPr marL="731837" indent="-285750" algn="l" rtl="0" eaLnBrk="1" fontAlgn="base" hangingPunct="1">
              <a:lnSpc>
                <a:spcPct val="130000"/>
              </a:lnSpc>
              <a:spcBef>
                <a:spcPct val="50000"/>
              </a:spcBef>
              <a:spcAft>
                <a:spcPct val="0"/>
              </a:spcAft>
              <a:buClr>
                <a:srgbClr val="004080"/>
              </a:buClr>
              <a:buSzPct val="70000"/>
              <a:buFont typeface="Arial" panose="020B0604020202020204" pitchFamily="34" charset="0"/>
              <a:buChar char="▐"/>
              <a:defRPr kumimoji="1" sz="1800">
                <a:solidFill>
                  <a:schemeClr val="tx1"/>
                </a:solidFill>
                <a:latin typeface="+mn-ea"/>
                <a:ea typeface="+mn-ea"/>
                <a:cs typeface="YuGothic Medium"/>
              </a:defRPr>
            </a:lvl3pPr>
            <a:lvl4pPr marL="1343025" indent="-180975" algn="l" rtl="0" eaLnBrk="1" fontAlgn="base" hangingPunct="1">
              <a:lnSpc>
                <a:spcPct val="130000"/>
              </a:lnSpc>
              <a:spcBef>
                <a:spcPct val="50000"/>
              </a:spcBef>
              <a:spcAft>
                <a:spcPct val="0"/>
              </a:spcAft>
              <a:buClr>
                <a:srgbClr val="74B6DE"/>
              </a:buClr>
              <a:buChar char="•"/>
              <a:defRPr kumimoji="1" sz="1400">
                <a:solidFill>
                  <a:schemeClr val="tx1"/>
                </a:solidFill>
                <a:latin typeface="+mn-ea"/>
                <a:ea typeface="+mn-ea"/>
                <a:cs typeface="メイリオ" pitchFamily="50" charset="-128"/>
              </a:defRPr>
            </a:lvl4pPr>
            <a:lvl5pPr marL="1704975" indent="-180975" algn="l" rtl="0" eaLnBrk="1" fontAlgn="base" hangingPunct="1">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mn-ea"/>
                <a:ea typeface="+mn-ea"/>
                <a:cs typeface="メイリオ" pitchFamily="50" charset="-128"/>
              </a:defRPr>
            </a:lvl5pPr>
            <a:lvl6pPr marL="21621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6pPr>
            <a:lvl7pPr marL="26193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7pPr>
            <a:lvl8pPr marL="30765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8pPr>
            <a:lvl9pPr marL="35337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9pPr>
          </a:lstStyle>
          <a:p>
            <a:pPr marL="3175" indent="0">
              <a:buNone/>
              <a:defRPr/>
            </a:pPr>
            <a:r>
              <a:rPr lang="ja-JP" altLang="en-US" sz="1200" i="0" kern="0" dirty="0">
                <a:latin typeface="Yu Gothic Medium" panose="020B0500000000000000" pitchFamily="50" charset="-128"/>
                <a:ea typeface="Yu Gothic Medium" panose="020B0500000000000000" pitchFamily="50" charset="-128"/>
              </a:rPr>
              <a:t>＜ワークフロー＞</a:t>
            </a:r>
            <a:endParaRPr lang="en-US" altLang="ja-JP" sz="1200" i="0" kern="0" dirty="0">
              <a:latin typeface="Yu Gothic Medium" panose="020B0500000000000000" pitchFamily="50" charset="-128"/>
              <a:ea typeface="Yu Gothic Medium" panose="020B0500000000000000" pitchFamily="50" charset="-128"/>
            </a:endParaRPr>
          </a:p>
          <a:p>
            <a:pPr marL="231775" indent="-228600">
              <a:buFont typeface="+mj-lt"/>
              <a:buAutoNum type="arabicPeriod"/>
              <a:defRPr/>
            </a:pPr>
            <a:r>
              <a:rPr lang="en-US" altLang="ja-JP" sz="1200" i="0" kern="0" dirty="0">
                <a:latin typeface="Yu Gothic Medium" panose="020B0500000000000000" pitchFamily="50" charset="-128"/>
                <a:ea typeface="Yu Gothic Medium" panose="020B0500000000000000" pitchFamily="50" charset="-128"/>
              </a:rPr>
              <a:t>[</a:t>
            </a:r>
            <a:r>
              <a:rPr lang="ja-JP" altLang="en-US" sz="1200" i="0" kern="0" dirty="0">
                <a:latin typeface="Yu Gothic Medium" panose="020B0500000000000000" pitchFamily="50" charset="-128"/>
                <a:ea typeface="Yu Gothic Medium" panose="020B0500000000000000" pitchFamily="50" charset="-128"/>
              </a:rPr>
              <a:t>各アプリケーションの管理</a:t>
            </a:r>
            <a:r>
              <a:rPr lang="en-US" altLang="ja-JP" sz="1200" i="0" kern="0" dirty="0">
                <a:latin typeface="Yu Gothic Medium" panose="020B0500000000000000" pitchFamily="50" charset="-128"/>
                <a:ea typeface="Yu Gothic Medium" panose="020B0500000000000000" pitchFamily="50" charset="-128"/>
              </a:rPr>
              <a:t>] &gt; [</a:t>
            </a:r>
            <a:r>
              <a:rPr lang="ja-JP" altLang="en-US" sz="1200" i="0" kern="0" dirty="0">
                <a:latin typeface="Yu Gothic Medium" panose="020B0500000000000000" pitchFamily="50" charset="-128"/>
                <a:ea typeface="Yu Gothic Medium" panose="020B0500000000000000" pitchFamily="50" charset="-128"/>
              </a:rPr>
              <a:t>スケジュール</a:t>
            </a:r>
            <a:r>
              <a:rPr lang="en-US" altLang="ja-JP" sz="1200" i="0" kern="0" dirty="0">
                <a:latin typeface="Yu Gothic Medium" panose="020B0500000000000000" pitchFamily="50" charset="-128"/>
                <a:ea typeface="Yu Gothic Medium" panose="020B0500000000000000" pitchFamily="50" charset="-128"/>
              </a:rPr>
              <a:t>] &gt; [JavaScript/CSS</a:t>
            </a:r>
            <a:r>
              <a:rPr lang="ja-JP" altLang="en-US" sz="1200" i="0" kern="0" dirty="0">
                <a:latin typeface="Yu Gothic Medium" panose="020B0500000000000000" pitchFamily="50" charset="-128"/>
                <a:ea typeface="Yu Gothic Medium" panose="020B0500000000000000" pitchFamily="50" charset="-128"/>
              </a:rPr>
              <a:t>によるカスタマイズ</a:t>
            </a:r>
            <a:r>
              <a:rPr lang="en-US" altLang="ja-JP" sz="1200" i="0" kern="0" dirty="0">
                <a:latin typeface="Yu Gothic Medium" panose="020B0500000000000000" pitchFamily="50" charset="-128"/>
                <a:ea typeface="Yu Gothic Medium" panose="020B0500000000000000" pitchFamily="50" charset="-128"/>
              </a:rPr>
              <a:t>] </a:t>
            </a:r>
            <a:r>
              <a:rPr lang="ja-JP" altLang="en-US" sz="1200" i="0" kern="0" dirty="0">
                <a:latin typeface="Yu Gothic Medium" panose="020B0500000000000000" pitchFamily="50" charset="-128"/>
                <a:ea typeface="Yu Gothic Medium" panose="020B0500000000000000" pitchFamily="50" charset="-128"/>
              </a:rPr>
              <a:t>の順にクリックします。</a:t>
            </a:r>
          </a:p>
          <a:p>
            <a:pPr marL="231775" indent="-228600">
              <a:buFont typeface="+mj-lt"/>
              <a:buAutoNum type="arabicPeriod"/>
              <a:defRPr/>
            </a:pPr>
            <a:r>
              <a:rPr lang="ja-JP" altLang="en-US" sz="1200" i="0" kern="0" dirty="0">
                <a:latin typeface="Yu Gothic Medium" panose="020B0500000000000000" pitchFamily="50" charset="-128"/>
                <a:ea typeface="Yu Gothic Medium" panose="020B0500000000000000" pitchFamily="50" charset="-128"/>
              </a:rPr>
              <a:t>「</a:t>
            </a:r>
            <a:r>
              <a:rPr lang="en-US" altLang="ja-JP" sz="1200" i="0" kern="0" dirty="0">
                <a:latin typeface="Yu Gothic Medium" panose="020B0500000000000000" pitchFamily="50" charset="-128"/>
                <a:ea typeface="Yu Gothic Medium" panose="020B0500000000000000" pitchFamily="50" charset="-128"/>
              </a:rPr>
              <a:t>JavaScript/CSS</a:t>
            </a:r>
            <a:r>
              <a:rPr lang="ja-JP" altLang="en-US" sz="1200" i="0" kern="0" dirty="0">
                <a:latin typeface="Yu Gothic Medium" panose="020B0500000000000000" pitchFamily="50" charset="-128"/>
                <a:ea typeface="Yu Gothic Medium" panose="020B0500000000000000" pitchFamily="50" charset="-128"/>
              </a:rPr>
              <a:t>によるカスタマイズ」画面で、</a:t>
            </a:r>
            <a:r>
              <a:rPr lang="en-US" altLang="ja-JP" sz="1200" i="0" kern="0" dirty="0">
                <a:latin typeface="Yu Gothic Medium" panose="020B0500000000000000" pitchFamily="50" charset="-128"/>
                <a:ea typeface="Yu Gothic Medium" panose="020B0500000000000000" pitchFamily="50" charset="-128"/>
              </a:rPr>
              <a:t>[</a:t>
            </a:r>
            <a:r>
              <a:rPr lang="ja-JP" altLang="en-US" sz="1200" i="0" kern="0" dirty="0">
                <a:latin typeface="Yu Gothic Medium" panose="020B0500000000000000" pitchFamily="50" charset="-128"/>
                <a:ea typeface="Yu Gothic Medium" panose="020B0500000000000000" pitchFamily="50" charset="-128"/>
              </a:rPr>
              <a:t>カスタマイズグループを追加する</a:t>
            </a:r>
            <a:r>
              <a:rPr lang="en-US" altLang="ja-JP" sz="1200" i="0" kern="0" dirty="0">
                <a:latin typeface="Yu Gothic Medium" panose="020B0500000000000000" pitchFamily="50" charset="-128"/>
                <a:ea typeface="Yu Gothic Medium" panose="020B0500000000000000" pitchFamily="50" charset="-128"/>
              </a:rPr>
              <a:t>]</a:t>
            </a:r>
            <a:r>
              <a:rPr lang="ja-JP" altLang="en-US" sz="1200" i="0" kern="0" dirty="0">
                <a:latin typeface="Yu Gothic Medium" panose="020B0500000000000000" pitchFamily="50" charset="-128"/>
                <a:ea typeface="Yu Gothic Medium" panose="020B0500000000000000" pitchFamily="50" charset="-128"/>
              </a:rPr>
              <a:t>をクリックします。</a:t>
            </a:r>
          </a:p>
          <a:p>
            <a:pPr marL="231775" indent="-228600">
              <a:buFont typeface="+mj-lt"/>
              <a:buAutoNum type="arabicPeriod"/>
              <a:defRPr/>
            </a:pPr>
            <a:r>
              <a:rPr lang="ja-JP" altLang="en-US" sz="1200" i="0" kern="0" dirty="0">
                <a:latin typeface="Yu Gothic Medium" panose="020B0500000000000000" pitchFamily="50" charset="-128"/>
                <a:ea typeface="Yu Gothic Medium" panose="020B0500000000000000" pitchFamily="50" charset="-128"/>
              </a:rPr>
              <a:t>「カスタマイズグループの追加」画面で、カスタマイズグループ名を入力します。</a:t>
            </a:r>
          </a:p>
        </p:txBody>
      </p:sp>
      <p:sp>
        <p:nvSpPr>
          <p:cNvPr id="3" name="正方形/長方形 2">
            <a:extLst>
              <a:ext uri="{FF2B5EF4-FFF2-40B4-BE49-F238E27FC236}">
                <a16:creationId xmlns:a16="http://schemas.microsoft.com/office/drawing/2014/main" id="{1CE6CCE0-2F06-495B-B21C-965E7EC6E80C}"/>
              </a:ext>
              <a:ext uri="{C183D7F6-B498-43B3-948B-1728B52AA6E4}">
                <adec:decorative xmlns:adec="http://schemas.microsoft.com/office/drawing/2017/decorative" val="1"/>
              </a:ext>
            </a:extLst>
          </p:cNvPr>
          <p:cNvSpPr/>
          <p:nvPr/>
        </p:nvSpPr>
        <p:spPr bwMode="auto">
          <a:xfrm>
            <a:off x="10011603" y="5397275"/>
            <a:ext cx="556411" cy="882808"/>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eaLnBrk="1" hangingPunct="1"/>
            <a:endParaRPr lang="ja-JP" altLang="en-US" sz="1400" i="0" dirty="0">
              <a:solidFill>
                <a:schemeClr val="tx1"/>
              </a:solidFill>
            </a:endParaRPr>
          </a:p>
        </p:txBody>
      </p:sp>
      <p:sp>
        <p:nvSpPr>
          <p:cNvPr id="6" name="コンテンツ プレースホルダー 4"/>
          <p:cNvSpPr txBox="1">
            <a:spLocks/>
          </p:cNvSpPr>
          <p:nvPr/>
        </p:nvSpPr>
        <p:spPr bwMode="auto">
          <a:xfrm>
            <a:off x="1263651" y="2351409"/>
            <a:ext cx="4143375" cy="3433295"/>
          </a:xfrm>
          <a:prstGeom prst="rect">
            <a:avLst/>
          </a:prstGeom>
          <a:noFill/>
          <a:ln>
            <a:noFill/>
          </a:ln>
          <a:extLst>
            <a:ext uri="{909E8E84-426E-40dd-AFC4-6F175D3DCCD1}"/>
            <a:ext uri="{91240B29-F687-4f45-9708-019B960494DF}"/>
          </a:extLst>
        </p:spPr>
        <p:txBody>
          <a:bodyPr/>
          <a:lstStyle>
            <a:lvl1pPr marL="180975" indent="-180975" algn="l" rtl="0" eaLnBrk="1" fontAlgn="base" hangingPunct="1">
              <a:lnSpc>
                <a:spcPct val="130000"/>
              </a:lnSpc>
              <a:spcBef>
                <a:spcPct val="50000"/>
              </a:spcBef>
              <a:spcAft>
                <a:spcPct val="0"/>
              </a:spcAft>
              <a:buClr>
                <a:srgbClr val="004080"/>
              </a:buClr>
              <a:buSzPct val="100000"/>
              <a:buFont typeface="Arial" panose="020B0604020202020204" pitchFamily="34" charset="0"/>
              <a:buChar char="▐"/>
              <a:defRPr kumimoji="1" sz="2400" baseline="0">
                <a:solidFill>
                  <a:schemeClr val="tx1"/>
                </a:solidFill>
                <a:latin typeface="+mn-ea"/>
                <a:ea typeface="+mn-ea"/>
                <a:cs typeface="YuGothic Medium"/>
              </a:defRPr>
            </a:lvl1pPr>
            <a:lvl2pPr marL="446088" indent="-177800" algn="l" rtl="0" eaLnBrk="1" fontAlgn="base" hangingPunct="1">
              <a:lnSpc>
                <a:spcPct val="130000"/>
              </a:lnSpc>
              <a:spcBef>
                <a:spcPct val="50000"/>
              </a:spcBef>
              <a:spcAft>
                <a:spcPct val="0"/>
              </a:spcAft>
              <a:buClr>
                <a:srgbClr val="1C4686"/>
              </a:buClr>
              <a:buFont typeface="Wingdings" panose="05000000000000000000" pitchFamily="2" charset="2"/>
              <a:buChar char="n"/>
              <a:defRPr kumimoji="1" sz="2000">
                <a:solidFill>
                  <a:schemeClr val="tx1"/>
                </a:solidFill>
                <a:latin typeface="+mn-ea"/>
                <a:ea typeface="+mn-ea"/>
                <a:cs typeface="YuGothic Medium"/>
              </a:defRPr>
            </a:lvl2pPr>
            <a:lvl3pPr marL="731837" indent="-285750" algn="l" rtl="0" eaLnBrk="1" fontAlgn="base" hangingPunct="1">
              <a:lnSpc>
                <a:spcPct val="130000"/>
              </a:lnSpc>
              <a:spcBef>
                <a:spcPct val="50000"/>
              </a:spcBef>
              <a:spcAft>
                <a:spcPct val="0"/>
              </a:spcAft>
              <a:buClr>
                <a:srgbClr val="004080"/>
              </a:buClr>
              <a:buSzPct val="70000"/>
              <a:buFont typeface="Arial" panose="020B0604020202020204" pitchFamily="34" charset="0"/>
              <a:buChar char="▐"/>
              <a:defRPr kumimoji="1" sz="1800">
                <a:solidFill>
                  <a:schemeClr val="tx1"/>
                </a:solidFill>
                <a:latin typeface="+mn-ea"/>
                <a:ea typeface="+mn-ea"/>
                <a:cs typeface="YuGothic Medium"/>
              </a:defRPr>
            </a:lvl3pPr>
            <a:lvl4pPr marL="1343025" indent="-180975" algn="l" rtl="0" eaLnBrk="1" fontAlgn="base" hangingPunct="1">
              <a:lnSpc>
                <a:spcPct val="130000"/>
              </a:lnSpc>
              <a:spcBef>
                <a:spcPct val="50000"/>
              </a:spcBef>
              <a:spcAft>
                <a:spcPct val="0"/>
              </a:spcAft>
              <a:buClr>
                <a:srgbClr val="74B6DE"/>
              </a:buClr>
              <a:buChar char="•"/>
              <a:defRPr kumimoji="1" sz="1400">
                <a:solidFill>
                  <a:schemeClr val="tx1"/>
                </a:solidFill>
                <a:latin typeface="+mn-ea"/>
                <a:ea typeface="+mn-ea"/>
                <a:cs typeface="メイリオ" pitchFamily="50" charset="-128"/>
              </a:defRPr>
            </a:lvl4pPr>
            <a:lvl5pPr marL="1704975" indent="-180975" algn="l" rtl="0" eaLnBrk="1" fontAlgn="base" hangingPunct="1">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mn-ea"/>
                <a:ea typeface="+mn-ea"/>
                <a:cs typeface="メイリオ" pitchFamily="50" charset="-128"/>
              </a:defRPr>
            </a:lvl5pPr>
            <a:lvl6pPr marL="21621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6pPr>
            <a:lvl7pPr marL="26193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7pPr>
            <a:lvl8pPr marL="30765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8pPr>
            <a:lvl9pPr marL="35337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9pPr>
          </a:lstStyle>
          <a:p>
            <a:pPr marL="3175" indent="0">
              <a:buNone/>
              <a:defRPr/>
            </a:pPr>
            <a:r>
              <a:rPr lang="ja-JP" altLang="en-US" sz="1200" i="0" kern="0" dirty="0">
                <a:solidFill>
                  <a:srgbClr val="333333"/>
                </a:solidFill>
                <a:latin typeface="Yu Gothic Medium" panose="020B0500000000000000" pitchFamily="50" charset="-128"/>
                <a:ea typeface="Yu Gothic Medium" panose="020B0500000000000000" pitchFamily="50" charset="-128"/>
              </a:rPr>
              <a:t>＜スケジュール＞</a:t>
            </a:r>
            <a:endParaRPr lang="en-US" altLang="ja-JP" sz="1200" i="0" kern="0" dirty="0">
              <a:solidFill>
                <a:srgbClr val="333333"/>
              </a:solidFill>
              <a:latin typeface="Yu Gothic Medium" panose="020B0500000000000000" pitchFamily="50" charset="-128"/>
              <a:ea typeface="Yu Gothic Medium" panose="020B0500000000000000" pitchFamily="50" charset="-128"/>
            </a:endParaRPr>
          </a:p>
          <a:p>
            <a:pPr marL="228600" indent="-228600">
              <a:buFont typeface="+mj-lt"/>
              <a:buAutoNum type="arabicPeriod"/>
              <a:defRPr/>
            </a:pPr>
            <a:r>
              <a:rPr lang="ja-JP" altLang="en-US" sz="1200" i="0" dirty="0">
                <a:latin typeface="Yu Gothic Medium" panose="020B0500000000000000" pitchFamily="50" charset="-128"/>
                <a:ea typeface="Yu Gothic Medium" panose="020B0500000000000000" pitchFamily="50" charset="-128"/>
              </a:rPr>
              <a:t>「各アプリケーションの管理</a:t>
            </a:r>
            <a:r>
              <a:rPr lang="en-US" altLang="ja-JP" sz="1200" i="0" dirty="0">
                <a:latin typeface="Yu Gothic Medium" panose="020B0500000000000000" pitchFamily="50" charset="-128"/>
                <a:ea typeface="Yu Gothic Medium" panose="020B0500000000000000" pitchFamily="50" charset="-128"/>
              </a:rPr>
              <a:t>] &gt; [</a:t>
            </a:r>
            <a:r>
              <a:rPr lang="ja-JP" altLang="en-US" sz="1200" i="0" dirty="0">
                <a:latin typeface="Yu Gothic Medium" panose="020B0500000000000000" pitchFamily="50" charset="-128"/>
                <a:ea typeface="Yu Gothic Medium" panose="020B0500000000000000" pitchFamily="50" charset="-128"/>
              </a:rPr>
              <a:t>ワークフロー</a:t>
            </a:r>
            <a:r>
              <a:rPr lang="en-US" altLang="ja-JP" sz="1200" i="0" dirty="0">
                <a:latin typeface="Yu Gothic Medium" panose="020B0500000000000000" pitchFamily="50" charset="-128"/>
                <a:ea typeface="Yu Gothic Medium" panose="020B0500000000000000" pitchFamily="50" charset="-128"/>
              </a:rPr>
              <a:t>] &gt;</a:t>
            </a:r>
            <a:br>
              <a:rPr lang="en-US" altLang="ja-JP" sz="1200" i="0" dirty="0">
                <a:latin typeface="Yu Gothic Medium" panose="020B0500000000000000" pitchFamily="50" charset="-128"/>
                <a:ea typeface="Yu Gothic Medium" panose="020B0500000000000000" pitchFamily="50" charset="-128"/>
              </a:rPr>
            </a:br>
            <a:r>
              <a:rPr lang="en-US" altLang="ja-JP" sz="1200" i="0" dirty="0">
                <a:latin typeface="Yu Gothic Medium" panose="020B0500000000000000" pitchFamily="50" charset="-128"/>
                <a:ea typeface="Yu Gothic Medium" panose="020B0500000000000000" pitchFamily="50" charset="-128"/>
              </a:rPr>
              <a:t>[</a:t>
            </a:r>
            <a:r>
              <a:rPr lang="ja-JP" altLang="en-US" sz="1200" i="0" dirty="0">
                <a:latin typeface="Yu Gothic Medium" panose="020B0500000000000000" pitchFamily="50" charset="-128"/>
                <a:ea typeface="Yu Gothic Medium" panose="020B0500000000000000" pitchFamily="50" charset="-128"/>
              </a:rPr>
              <a:t>一般設定</a:t>
            </a:r>
            <a:r>
              <a:rPr lang="en-US" altLang="ja-JP" sz="1200" i="0" dirty="0">
                <a:latin typeface="Yu Gothic Medium" panose="020B0500000000000000" pitchFamily="50" charset="-128"/>
                <a:ea typeface="Yu Gothic Medium" panose="020B0500000000000000" pitchFamily="50" charset="-128"/>
              </a:rPr>
              <a:t>]</a:t>
            </a:r>
            <a:r>
              <a:rPr lang="ja-JP" altLang="en-US" sz="1200" i="0" dirty="0">
                <a:latin typeface="Yu Gothic Medium" panose="020B0500000000000000" pitchFamily="50" charset="-128"/>
                <a:ea typeface="Yu Gothic Medium" panose="020B0500000000000000" pitchFamily="50" charset="-128"/>
              </a:rPr>
              <a:t>の順にクリックします。</a:t>
            </a:r>
          </a:p>
          <a:p>
            <a:pPr marL="228600" indent="-228600">
              <a:buFont typeface="+mj-lt"/>
              <a:buAutoNum type="arabicPeriod"/>
              <a:defRPr/>
            </a:pPr>
            <a:r>
              <a:rPr lang="ja-JP" altLang="en-US" sz="1200" i="0" dirty="0">
                <a:latin typeface="Yu Gothic Medium" panose="020B0500000000000000" pitchFamily="50" charset="-128"/>
                <a:ea typeface="Yu Gothic Medium" panose="020B0500000000000000" pitchFamily="50" charset="-128"/>
              </a:rPr>
              <a:t>「</a:t>
            </a:r>
            <a:r>
              <a:rPr lang="en-US" altLang="ja-JP" sz="1200" i="0" dirty="0">
                <a:latin typeface="Yu Gothic Medium" panose="020B0500000000000000" pitchFamily="50" charset="-128"/>
                <a:ea typeface="Yu Gothic Medium" panose="020B0500000000000000" pitchFamily="50" charset="-128"/>
              </a:rPr>
              <a:t>JavaScript/CSS</a:t>
            </a:r>
            <a:r>
              <a:rPr lang="ja-JP" altLang="en-US" sz="1200" i="0" dirty="0">
                <a:latin typeface="Yu Gothic Medium" panose="020B0500000000000000" pitchFamily="50" charset="-128"/>
                <a:ea typeface="Yu Gothic Medium" panose="020B0500000000000000" pitchFamily="50" charset="-128"/>
              </a:rPr>
              <a:t>によるカスタマイズの許可」項目で、「許可する」を選択します。</a:t>
            </a:r>
          </a:p>
          <a:p>
            <a:pPr marL="228600" indent="-228600">
              <a:buFont typeface="+mj-lt"/>
              <a:buAutoNum type="arabicPeriod"/>
              <a:defRPr/>
            </a:pPr>
            <a:r>
              <a:rPr lang="en-US" altLang="ja-JP" sz="1200" i="0" dirty="0">
                <a:latin typeface="Yu Gothic Medium" panose="020B0500000000000000" pitchFamily="50" charset="-128"/>
                <a:ea typeface="Yu Gothic Medium" panose="020B0500000000000000" pitchFamily="50" charset="-128"/>
              </a:rPr>
              <a:t>[</a:t>
            </a:r>
            <a:r>
              <a:rPr lang="ja-JP" altLang="en-US" sz="1200" i="0" dirty="0">
                <a:latin typeface="Yu Gothic Medium" panose="020B0500000000000000" pitchFamily="50" charset="-128"/>
                <a:ea typeface="Yu Gothic Medium" panose="020B0500000000000000" pitchFamily="50" charset="-128"/>
              </a:rPr>
              <a:t>適用する</a:t>
            </a:r>
            <a:r>
              <a:rPr lang="en-US" altLang="ja-JP" sz="1200" i="0" dirty="0">
                <a:latin typeface="Yu Gothic Medium" panose="020B0500000000000000" pitchFamily="50" charset="-128"/>
                <a:ea typeface="Yu Gothic Medium" panose="020B0500000000000000" pitchFamily="50" charset="-128"/>
              </a:rPr>
              <a:t>]</a:t>
            </a:r>
            <a:r>
              <a:rPr lang="ja-JP" altLang="en-US" sz="1200" i="0" dirty="0">
                <a:latin typeface="Yu Gothic Medium" panose="020B0500000000000000" pitchFamily="50" charset="-128"/>
                <a:ea typeface="Yu Gothic Medium" panose="020B0500000000000000" pitchFamily="50" charset="-128"/>
              </a:rPr>
              <a:t>をクリックします。</a:t>
            </a:r>
          </a:p>
          <a:p>
            <a:pPr marL="3175" indent="0">
              <a:buNone/>
              <a:defRPr/>
            </a:pPr>
            <a:endParaRPr lang="ja-JP" altLang="en-US" sz="1200" i="0" kern="0" dirty="0">
              <a:solidFill>
                <a:srgbClr val="333333"/>
              </a:solidFill>
              <a:latin typeface="Yu Gothic Medium" panose="020B0500000000000000" pitchFamily="50" charset="-128"/>
              <a:ea typeface="Yu Gothic Medium" panose="020B0500000000000000" pitchFamily="50" charset="-128"/>
            </a:endParaRPr>
          </a:p>
          <a:p>
            <a:pPr>
              <a:defRPr/>
            </a:pPr>
            <a:endParaRPr lang="en-US" altLang="ja-JP" sz="800" i="0" kern="0" dirty="0">
              <a:solidFill>
                <a:srgbClr val="333333"/>
              </a:solidFill>
              <a:latin typeface="Yu Gothic Medium" panose="020B0500000000000000" pitchFamily="50" charset="-128"/>
              <a:ea typeface="Yu Gothic Medium" panose="020B0500000000000000" pitchFamily="50" charset="-128"/>
              <a:cs typeface="メイリオ" pitchFamily="50" charset="-128"/>
            </a:endParaRPr>
          </a:p>
        </p:txBody>
      </p:sp>
      <p:sp>
        <p:nvSpPr>
          <p:cNvPr id="4" name="正方形/長方形 3">
            <a:extLst>
              <a:ext uri="{FF2B5EF4-FFF2-40B4-BE49-F238E27FC236}">
                <a16:creationId xmlns:a16="http://schemas.microsoft.com/office/drawing/2014/main" id="{EE282077-EE54-4027-B24D-75A768A27F35}"/>
              </a:ext>
              <a:ext uri="{C183D7F6-B498-43B3-948B-1728B52AA6E4}">
                <adec:decorative xmlns:adec="http://schemas.microsoft.com/office/drawing/2017/decorative" val="1"/>
              </a:ext>
            </a:extLst>
          </p:cNvPr>
          <p:cNvSpPr/>
          <p:nvPr/>
        </p:nvSpPr>
        <p:spPr bwMode="auto">
          <a:xfrm>
            <a:off x="1424304" y="6038911"/>
            <a:ext cx="2038833" cy="164889"/>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eaLnBrk="1" hangingPunct="1"/>
            <a:endParaRPr lang="ja-JP" altLang="en-US" sz="1400" i="0" dirty="0">
              <a:solidFill>
                <a:schemeClr val="tx1"/>
              </a:solidFill>
            </a:endParaRPr>
          </a:p>
        </p:txBody>
      </p:sp>
    </p:spTree>
    <p:extLst>
      <p:ext uri="{BB962C8B-B14F-4D97-AF65-F5344CB8AC3E}">
        <p14:creationId xmlns:p14="http://schemas.microsoft.com/office/powerpoint/2010/main" val="206579713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タイトル 1"/>
          <p:cNvSpPr>
            <a:spLocks noGrp="1"/>
          </p:cNvSpPr>
          <p:nvPr>
            <p:ph type="title"/>
          </p:nvPr>
        </p:nvSpPr>
        <p:spPr/>
        <p:txBody>
          <a:bodyPr/>
          <a:lstStyle/>
          <a:p>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」にしかない機能</a:t>
            </a:r>
          </a:p>
        </p:txBody>
      </p:sp>
      <p:sp>
        <p:nvSpPr>
          <p:cNvPr id="52227" name="コンテンツ プレースホルダー 2"/>
          <p:cNvSpPr>
            <a:spLocks noGrp="1"/>
          </p:cNvSpPr>
          <p:nvPr>
            <p:ph idx="12"/>
          </p:nvPr>
        </p:nvSpPr>
        <p:spPr>
          <a:xfrm>
            <a:off x="360000" y="897467"/>
            <a:ext cx="10893355" cy="2335927"/>
          </a:xfrm>
        </p:spPr>
        <p:txBody>
          <a:bodyPr/>
          <a:lstStyle/>
          <a:p>
            <a:r>
              <a:rPr lang="en-US" altLang="ja-JP" dirty="0">
                <a:latin typeface="Yu Gothic Medium" panose="020B0500000000000000" pitchFamily="50" charset="-128"/>
                <a:ea typeface="Yu Gothic Medium" panose="020B0500000000000000" pitchFamily="50" charset="-128"/>
              </a:rPr>
              <a:t> </a:t>
            </a:r>
            <a:r>
              <a:rPr lang="ja-JP" altLang="en-US" dirty="0">
                <a:latin typeface="Yu Gothic Medium" panose="020B0500000000000000" pitchFamily="50" charset="-128"/>
                <a:ea typeface="Yu Gothic Medium" panose="020B0500000000000000" pitchFamily="50" charset="-128"/>
              </a:rPr>
              <a:t>プラグイン</a:t>
            </a:r>
            <a:endParaRPr lang="en-US" altLang="ja-JP" dirty="0">
              <a:latin typeface="Yu Gothic Medium" panose="020B0500000000000000" pitchFamily="50" charset="-128"/>
              <a:ea typeface="Yu Gothic Medium" panose="020B0500000000000000" pitchFamily="50" charset="-128"/>
            </a:endParaRPr>
          </a:p>
          <a:p>
            <a:pPr marL="361950" lvl="1" indent="0">
              <a:buNone/>
            </a:pPr>
            <a:r>
              <a:rPr lang="en-US" altLang="ja-JP" sz="1600" dirty="0">
                <a:latin typeface="Yu Gothic Medium" panose="020B0500000000000000" pitchFamily="50" charset="-128"/>
                <a:ea typeface="Yu Gothic Medium" panose="020B0500000000000000" pitchFamily="50" charset="-128"/>
              </a:rPr>
              <a:t>ZIP</a:t>
            </a:r>
            <a:r>
              <a:rPr lang="ja-JP" altLang="en-US" sz="1600" dirty="0">
                <a:latin typeface="Yu Gothic Medium" panose="020B0500000000000000" pitchFamily="50" charset="-128"/>
                <a:ea typeface="Yu Gothic Medium" panose="020B0500000000000000" pitchFamily="50" charset="-128"/>
              </a:rPr>
              <a:t>形式のプラグインファイルの読み込みと</a:t>
            </a:r>
            <a:r>
              <a:rPr lang="en-US" altLang="ja-JP" sz="1600" dirty="0">
                <a:latin typeface="Yu Gothic Medium" panose="020B0500000000000000" pitchFamily="50" charset="-128"/>
                <a:ea typeface="Yu Gothic Medium" panose="020B0500000000000000" pitchFamily="50" charset="-128"/>
              </a:rPr>
              <a:t>GUI</a:t>
            </a:r>
            <a:r>
              <a:rPr lang="ja-JP" altLang="en-US" sz="1600" dirty="0">
                <a:latin typeface="Yu Gothic Medium" panose="020B0500000000000000" pitchFamily="50" charset="-128"/>
                <a:ea typeface="Yu Gothic Medium" panose="020B0500000000000000" pitchFamily="50" charset="-128"/>
              </a:rPr>
              <a:t>での設定だけで機能拡張や他製品との連携が可能になります。</a:t>
            </a:r>
            <a:endParaRPr lang="en-US" altLang="ja-JP" sz="1600" dirty="0">
              <a:latin typeface="Yu Gothic Medium" panose="020B0500000000000000" pitchFamily="50" charset="-128"/>
              <a:ea typeface="Yu Gothic Medium" panose="020B0500000000000000" pitchFamily="50" charset="-128"/>
            </a:endParaRPr>
          </a:p>
          <a:p>
            <a:pPr lvl="2"/>
            <a:endParaRPr lang="en-US" altLang="ja-JP" dirty="0">
              <a:latin typeface="Yu Gothic Medium" panose="020B0500000000000000" pitchFamily="50" charset="-128"/>
              <a:ea typeface="Yu Gothic Medium" panose="020B0500000000000000" pitchFamily="50" charset="-128"/>
            </a:endParaRPr>
          </a:p>
          <a:p>
            <a:pPr lvl="1"/>
            <a:endParaRPr lang="en-US" altLang="ja-JP" dirty="0">
              <a:latin typeface="Yu Gothic Medium" panose="020B0500000000000000" pitchFamily="50" charset="-128"/>
              <a:ea typeface="Yu Gothic Medium" panose="020B0500000000000000" pitchFamily="50" charset="-128"/>
            </a:endParaRPr>
          </a:p>
          <a:p>
            <a:pPr lvl="1"/>
            <a:endParaRPr lang="en-US" altLang="ja-JP" dirty="0">
              <a:latin typeface="Yu Gothic Medium" panose="020B0500000000000000" pitchFamily="50" charset="-128"/>
              <a:ea typeface="Yu Gothic Medium" panose="020B0500000000000000" pitchFamily="50" charset="-128"/>
            </a:endParaRPr>
          </a:p>
          <a:p>
            <a:endParaRPr lang="en-US" altLang="ja-JP" dirty="0">
              <a:latin typeface="Yu Gothic Medium" panose="020B0500000000000000" pitchFamily="50" charset="-128"/>
              <a:ea typeface="Yu Gothic Medium" panose="020B0500000000000000" pitchFamily="50" charset="-128"/>
            </a:endParaRPr>
          </a:p>
          <a:p>
            <a:endParaRPr lang="en-US" altLang="ja-JP" dirty="0">
              <a:latin typeface="Yu Gothic Medium" panose="020B0500000000000000" pitchFamily="50" charset="-128"/>
              <a:ea typeface="Yu Gothic Medium" panose="020B0500000000000000" pitchFamily="50" charset="-128"/>
            </a:endParaRPr>
          </a:p>
          <a:p>
            <a:endParaRPr lang="en-US" altLang="ja-JP" dirty="0">
              <a:latin typeface="Yu Gothic Medium" panose="020B0500000000000000" pitchFamily="50" charset="-128"/>
              <a:ea typeface="Yu Gothic Medium" panose="020B0500000000000000" pitchFamily="50" charset="-128"/>
            </a:endParaRPr>
          </a:p>
          <a:p>
            <a:endParaRPr lang="en-US" altLang="ja-JP" dirty="0">
              <a:latin typeface="Yu Gothic Medium" panose="020B0500000000000000" pitchFamily="50" charset="-128"/>
              <a:ea typeface="Yu Gothic Medium" panose="020B0500000000000000" pitchFamily="50" charset="-128"/>
            </a:endParaRPr>
          </a:p>
          <a:p>
            <a:endParaRPr lang="en-US" altLang="ja-JP" dirty="0">
              <a:latin typeface="Yu Gothic Medium" panose="020B0500000000000000" pitchFamily="50" charset="-128"/>
              <a:ea typeface="Yu Gothic Medium" panose="020B0500000000000000" pitchFamily="50" charset="-128"/>
            </a:endParaRPr>
          </a:p>
          <a:p>
            <a:endParaRPr lang="en-US" altLang="ja-JP" dirty="0">
              <a:latin typeface="Yu Gothic Medium" panose="020B0500000000000000" pitchFamily="50" charset="-128"/>
              <a:ea typeface="Yu Gothic Medium" panose="020B0500000000000000" pitchFamily="50" charset="-128"/>
            </a:endParaRPr>
          </a:p>
          <a:p>
            <a:endParaRPr lang="en-US" altLang="ja-JP" dirty="0">
              <a:latin typeface="Yu Gothic Medium" panose="020B0500000000000000" pitchFamily="50" charset="-128"/>
              <a:ea typeface="Yu Gothic Medium" panose="020B0500000000000000" pitchFamily="50" charset="-128"/>
            </a:endParaRPr>
          </a:p>
        </p:txBody>
      </p:sp>
      <p:pic>
        <p:nvPicPr>
          <p:cNvPr id="4" name="図 3">
            <a:extLst>
              <a:ext uri="{FF2B5EF4-FFF2-40B4-BE49-F238E27FC236}">
                <a16:creationId xmlns:a16="http://schemas.microsoft.com/office/drawing/2014/main" id="{3A4B2A54-7BFC-415B-9D51-D23CBAEC5D7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37687" y="1892726"/>
            <a:ext cx="7316626" cy="3115537"/>
          </a:xfrm>
          <a:prstGeom prst="rect">
            <a:avLst/>
          </a:prstGeom>
          <a:ln>
            <a:solidFill>
              <a:schemeClr val="accent4">
                <a:lumMod val="75000"/>
              </a:schemeClr>
            </a:solidFill>
          </a:ln>
          <a:effectLst/>
        </p:spPr>
      </p:pic>
      <p:sp>
        <p:nvSpPr>
          <p:cNvPr id="11" name="フッター プレースホルダー 3">
            <a:extLst>
              <a:ext uri="{FF2B5EF4-FFF2-40B4-BE49-F238E27FC236}">
                <a16:creationId xmlns:a16="http://schemas.microsoft.com/office/drawing/2014/main" id="{42AA97F1-7E01-4B86-A0FE-1945C78EC81A}"/>
              </a:ext>
              <a:ext uri="{C183D7F6-B498-43B3-948B-1728B52AA6E4}">
                <adec:decorative xmlns:adec="http://schemas.microsoft.com/office/drawing/2017/decorative" val="1"/>
              </a:ext>
            </a:extLst>
          </p:cNvPr>
          <p:cNvSpPr>
            <a:spLocks noGrp="1"/>
          </p:cNvSpPr>
          <p:nvPr>
            <p:ph type="ftr" sz="quarter" idx="13"/>
          </p:nvPr>
        </p:nvSpPr>
        <p:spPr>
          <a:xfrm>
            <a:off x="4648200" y="6527800"/>
            <a:ext cx="2895600" cy="196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12" name="スライド番号プレースホルダー 1">
            <a:extLst>
              <a:ext uri="{FF2B5EF4-FFF2-40B4-BE49-F238E27FC236}">
                <a16:creationId xmlns:a16="http://schemas.microsoft.com/office/drawing/2014/main" id="{62CAFDA9-9952-4468-BD1D-0CE12EE5D573}"/>
              </a:ext>
              <a:ext uri="{C183D7F6-B498-43B3-948B-1728B52AA6E4}">
                <adec:decorative xmlns:adec="http://schemas.microsoft.com/office/drawing/2017/decorative" val="1"/>
              </a:ext>
            </a:extLst>
          </p:cNvPr>
          <p:cNvSpPr>
            <a:spLocks noGrp="1"/>
          </p:cNvSpPr>
          <p:nvPr>
            <p:ph type="sldNum" sz="quarter" idx="14"/>
          </p:nvPr>
        </p:nvSpPr>
        <p:spPr>
          <a:xfrm>
            <a:off x="9698400" y="6537600"/>
            <a:ext cx="2133600" cy="196850"/>
          </a:xfrm>
        </p:spPr>
        <p:txBody>
          <a:bodyPr/>
          <a:lstStyle/>
          <a:p>
            <a:pPr>
              <a:defRPr/>
            </a:pPr>
            <a:fld id="{50616D47-2323-4AB9-96DF-69D4BCBEB779}" type="slidenum">
              <a:rPr lang="en-US" altLang="ja-JP" smtClean="0"/>
              <a:pPr>
                <a:defRPr/>
              </a:pPr>
              <a:t>49</a:t>
            </a:fld>
            <a:endParaRPr lang="en-US" altLang="ja-JP" dirty="0"/>
          </a:p>
        </p:txBody>
      </p:sp>
      <p:sp>
        <p:nvSpPr>
          <p:cNvPr id="2" name="テキスト ボックス 1">
            <a:extLst>
              <a:ext uri="{FF2B5EF4-FFF2-40B4-BE49-F238E27FC236}">
                <a16:creationId xmlns:a16="http://schemas.microsoft.com/office/drawing/2014/main" id="{6EE83DC5-EA1A-4DCE-9240-77CCB72AC5A7}"/>
              </a:ext>
            </a:extLst>
          </p:cNvPr>
          <p:cNvSpPr txBox="1"/>
          <p:nvPr/>
        </p:nvSpPr>
        <p:spPr>
          <a:xfrm>
            <a:off x="825558" y="5309198"/>
            <a:ext cx="4487159" cy="707886"/>
          </a:xfrm>
          <a:prstGeom prst="rect">
            <a:avLst/>
          </a:prstGeom>
          <a:noFill/>
        </p:spPr>
        <p:txBody>
          <a:bodyPr wrap="square" rtlCol="0">
            <a:spAutoFit/>
          </a:bodyPr>
          <a:lstStyle/>
          <a:p>
            <a:pPr marL="3175">
              <a:defRPr/>
            </a:pPr>
            <a:r>
              <a:rPr lang="en-US" altLang="ja-JP" sz="1000" i="0" dirty="0">
                <a:latin typeface="Yu Gothic Medium" panose="020B0500000000000000" pitchFamily="50" charset="-128"/>
                <a:ea typeface="Yu Gothic Medium" panose="020B0500000000000000" pitchFamily="50" charset="-128"/>
              </a:rPr>
              <a:t>※</a:t>
            </a:r>
            <a:r>
              <a:rPr lang="ja-JP" altLang="en-US" sz="1000" i="0" dirty="0">
                <a:latin typeface="Yu Gothic Medium" panose="020B0500000000000000" pitchFamily="50" charset="-128"/>
                <a:ea typeface="Yu Gothic Medium" panose="020B0500000000000000" pitchFamily="50" charset="-128"/>
              </a:rPr>
              <a:t>・カスタマイズは、</a:t>
            </a:r>
            <a:r>
              <a:rPr lang="en-US" altLang="ja-JP" sz="1000" i="0" dirty="0">
                <a:latin typeface="Yu Gothic Medium" panose="020B0500000000000000" pitchFamily="50" charset="-128"/>
                <a:ea typeface="Yu Gothic Medium" panose="020B0500000000000000" pitchFamily="50" charset="-128"/>
              </a:rPr>
              <a:t>PC</a:t>
            </a:r>
            <a:r>
              <a:rPr lang="ja-JP" altLang="en-US" sz="1000" i="0" dirty="0">
                <a:latin typeface="Yu Gothic Medium" panose="020B0500000000000000" pitchFamily="50" charset="-128"/>
                <a:ea typeface="Yu Gothic Medium" panose="020B0500000000000000" pitchFamily="50" charset="-128"/>
              </a:rPr>
              <a:t>表示にのみ対応しています。</a:t>
            </a:r>
            <a:endParaRPr lang="en-US" altLang="ja-JP" sz="1000" i="0" dirty="0">
              <a:latin typeface="Yu Gothic Medium" panose="020B0500000000000000" pitchFamily="50" charset="-128"/>
              <a:ea typeface="Yu Gothic Medium" panose="020B0500000000000000" pitchFamily="50" charset="-128"/>
            </a:endParaRPr>
          </a:p>
          <a:p>
            <a:pPr marL="3175">
              <a:defRPr/>
            </a:pPr>
            <a:r>
              <a:rPr lang="ja-JP" altLang="en-US" sz="1000" i="0" dirty="0">
                <a:latin typeface="Yu Gothic Medium" panose="020B0500000000000000" pitchFamily="50" charset="-128"/>
                <a:ea typeface="Yu Gothic Medium" panose="020B0500000000000000" pitchFamily="50" charset="-128"/>
              </a:rPr>
              <a:t>　　スマートフォン画面、モバイルアプリには対応していません。</a:t>
            </a:r>
            <a:endParaRPr lang="en-US" altLang="ja-JP" sz="1000" i="0" dirty="0">
              <a:latin typeface="Yu Gothic Medium" panose="020B0500000000000000" pitchFamily="50" charset="-128"/>
              <a:ea typeface="Yu Gothic Medium" panose="020B0500000000000000" pitchFamily="50" charset="-128"/>
            </a:endParaRPr>
          </a:p>
          <a:p>
            <a:pPr marL="3175">
              <a:defRPr/>
            </a:pPr>
            <a:r>
              <a:rPr lang="ja-JP" altLang="en-US" sz="1000" i="0" dirty="0">
                <a:latin typeface="Yu Gothic Medium" panose="020B0500000000000000" pitchFamily="50" charset="-128"/>
                <a:ea typeface="Yu Gothic Medium" panose="020B0500000000000000" pitchFamily="50" charset="-128"/>
              </a:rPr>
              <a:t>　・複数のプラグインを使用する場合は競合する可能性がありますので、</a:t>
            </a:r>
            <a:endParaRPr lang="en-US" altLang="ja-JP" sz="1000" i="0" dirty="0">
              <a:latin typeface="Yu Gothic Medium" panose="020B0500000000000000" pitchFamily="50" charset="-128"/>
              <a:ea typeface="Yu Gothic Medium" panose="020B0500000000000000" pitchFamily="50" charset="-128"/>
            </a:endParaRPr>
          </a:p>
          <a:p>
            <a:pPr marL="3175">
              <a:defRPr/>
            </a:pPr>
            <a:r>
              <a:rPr lang="ja-JP" altLang="en-US" sz="1000" i="0" dirty="0">
                <a:latin typeface="Yu Gothic Medium" panose="020B0500000000000000" pitchFamily="50" charset="-128"/>
                <a:ea typeface="Yu Gothic Medium" panose="020B0500000000000000" pitchFamily="50" charset="-128"/>
              </a:rPr>
              <a:t>　　十分に検証を行った後に本運用を開始してください。</a:t>
            </a:r>
          </a:p>
        </p:txBody>
      </p:sp>
      <p:sp>
        <p:nvSpPr>
          <p:cNvPr id="7" name="テキスト ボックス 6">
            <a:extLst>
              <a:ext uri="{FF2B5EF4-FFF2-40B4-BE49-F238E27FC236}">
                <a16:creationId xmlns:a16="http://schemas.microsoft.com/office/drawing/2014/main" id="{AF8E96E1-9911-44E6-B49F-636CC0FCC2CC}"/>
              </a:ext>
            </a:extLst>
          </p:cNvPr>
          <p:cNvSpPr txBox="1"/>
          <p:nvPr/>
        </p:nvSpPr>
        <p:spPr>
          <a:xfrm>
            <a:off x="6096001" y="5155310"/>
            <a:ext cx="3683119" cy="307777"/>
          </a:xfrm>
          <a:prstGeom prst="rect">
            <a:avLst/>
          </a:prstGeom>
          <a:noFill/>
        </p:spPr>
        <p:txBody>
          <a:bodyPr wrap="square" rtlCol="0">
            <a:spAutoFit/>
          </a:bodyPr>
          <a:lstStyle/>
          <a:p>
            <a:r>
              <a:rPr lang="ja-JP" altLang="en-US" sz="1400" b="1" i="0" dirty="0">
                <a:solidFill>
                  <a:srgbClr val="003399"/>
                </a:solidFill>
                <a:latin typeface="Yu Gothic Medium" panose="020B0500000000000000" pitchFamily="50" charset="-128"/>
                <a:ea typeface="Yu Gothic Medium" panose="020B0500000000000000" pitchFamily="50" charset="-128"/>
              </a:rPr>
              <a:t>プラグインに関する詳細はこちら</a:t>
            </a:r>
            <a:endParaRPr lang="ja-JP" altLang="en-US" sz="1000" b="1" i="0" dirty="0">
              <a:solidFill>
                <a:srgbClr val="003399"/>
              </a:solidFill>
              <a:latin typeface="Yu Gothic Medium" panose="020B0500000000000000" pitchFamily="50" charset="-128"/>
              <a:ea typeface="Yu Gothic Medium" panose="020B0500000000000000" pitchFamily="50" charset="-128"/>
            </a:endParaRPr>
          </a:p>
        </p:txBody>
      </p:sp>
      <p:sp>
        <p:nvSpPr>
          <p:cNvPr id="8" name="テキスト ボックス 7">
            <a:extLst>
              <a:ext uri="{FF2B5EF4-FFF2-40B4-BE49-F238E27FC236}">
                <a16:creationId xmlns:a16="http://schemas.microsoft.com/office/drawing/2014/main" id="{D6545334-9EC5-4D70-96A6-639FB0247312}"/>
              </a:ext>
            </a:extLst>
          </p:cNvPr>
          <p:cNvSpPr txBox="1"/>
          <p:nvPr/>
        </p:nvSpPr>
        <p:spPr>
          <a:xfrm>
            <a:off x="6099378" y="5422739"/>
            <a:ext cx="3683119" cy="307777"/>
          </a:xfrm>
          <a:prstGeom prst="rect">
            <a:avLst/>
          </a:prstGeom>
          <a:noFill/>
        </p:spPr>
        <p:txBody>
          <a:bodyPr wrap="square" rtlCol="0">
            <a:spAutoFit/>
          </a:bodyPr>
          <a:lstStyle/>
          <a:p>
            <a:r>
              <a:rPr lang="ja-JP" altLang="en-US" sz="1400" b="1" i="0" dirty="0">
                <a:latin typeface="Yu Gothic Medium" panose="020B0500000000000000" pitchFamily="50" charset="-128"/>
                <a:ea typeface="Yu Gothic Medium" panose="020B0500000000000000" pitchFamily="50" charset="-128"/>
              </a:rPr>
              <a:t>▼ </a:t>
            </a:r>
            <a:r>
              <a:rPr lang="en-US" altLang="ja-JP" sz="1400" b="1" i="0" dirty="0" err="1">
                <a:latin typeface="Yu Gothic Medium" panose="020B0500000000000000" pitchFamily="50" charset="-128"/>
                <a:ea typeface="Yu Gothic Medium" panose="020B0500000000000000" pitchFamily="50" charset="-128"/>
              </a:rPr>
              <a:t>Garoon</a:t>
            </a:r>
            <a:r>
              <a:rPr lang="en-US" altLang="ja-JP" sz="1400" b="1" i="0" dirty="0">
                <a:latin typeface="Yu Gothic Medium" panose="020B0500000000000000" pitchFamily="50" charset="-128"/>
                <a:ea typeface="Yu Gothic Medium" panose="020B0500000000000000" pitchFamily="50" charset="-128"/>
              </a:rPr>
              <a:t> </a:t>
            </a:r>
            <a:r>
              <a:rPr lang="ja-JP" altLang="en-US" sz="1400" b="1" i="0" dirty="0">
                <a:latin typeface="Yu Gothic Medium" panose="020B0500000000000000" pitchFamily="50" charset="-128"/>
                <a:ea typeface="Yu Gothic Medium" panose="020B0500000000000000" pitchFamily="50" charset="-128"/>
              </a:rPr>
              <a:t>プラグインの一覧</a:t>
            </a:r>
            <a:endParaRPr lang="ja-JP" altLang="en-US" sz="1000" b="1" i="0" dirty="0">
              <a:latin typeface="Yu Gothic Medium" panose="020B0500000000000000" pitchFamily="50" charset="-128"/>
              <a:ea typeface="Yu Gothic Medium" panose="020B0500000000000000" pitchFamily="50" charset="-128"/>
            </a:endParaRPr>
          </a:p>
        </p:txBody>
      </p:sp>
      <p:sp>
        <p:nvSpPr>
          <p:cNvPr id="9" name="テキスト ボックス 8">
            <a:extLst>
              <a:ext uri="{FF2B5EF4-FFF2-40B4-BE49-F238E27FC236}">
                <a16:creationId xmlns:a16="http://schemas.microsoft.com/office/drawing/2014/main" id="{2EA0EA12-8CCA-464F-9B5A-92B3BD8FD086}"/>
              </a:ext>
            </a:extLst>
          </p:cNvPr>
          <p:cNvSpPr txBox="1"/>
          <p:nvPr/>
        </p:nvSpPr>
        <p:spPr>
          <a:xfrm>
            <a:off x="6339603" y="5714314"/>
            <a:ext cx="4226178" cy="246221"/>
          </a:xfrm>
          <a:prstGeom prst="rect">
            <a:avLst/>
          </a:prstGeom>
          <a:noFill/>
        </p:spPr>
        <p:txBody>
          <a:bodyPr wrap="square" rtlCol="0">
            <a:spAutoFit/>
          </a:bodyPr>
          <a:lstStyle/>
          <a:p>
            <a:pPr marL="3175">
              <a:defRPr/>
            </a:pPr>
            <a:r>
              <a:rPr lang="en-US" altLang="ja-JP" sz="1000" i="0" kern="0" dirty="0">
                <a:latin typeface="Yu Gothic Medium" panose="020B0500000000000000" pitchFamily="50" charset="-128"/>
                <a:ea typeface="Yu Gothic Medium" panose="020B0500000000000000" pitchFamily="50" charset="-128"/>
                <a:hlinkClick r:id="rId3"/>
              </a:rPr>
              <a:t>https://garoon.cybozu.co.jp/function/expand/?page=all&amp;all=plugin</a:t>
            </a:r>
            <a:endParaRPr lang="en-US" altLang="ja-JP" sz="1000" i="0" kern="0" dirty="0">
              <a:latin typeface="Yu Gothic Medium" panose="020B0500000000000000" pitchFamily="50" charset="-128"/>
              <a:ea typeface="Yu Gothic Medium" panose="020B0500000000000000" pitchFamily="50" charset="-128"/>
            </a:endParaRPr>
          </a:p>
        </p:txBody>
      </p:sp>
      <p:sp>
        <p:nvSpPr>
          <p:cNvPr id="10" name="テキスト ボックス 9">
            <a:extLst>
              <a:ext uri="{FF2B5EF4-FFF2-40B4-BE49-F238E27FC236}">
                <a16:creationId xmlns:a16="http://schemas.microsoft.com/office/drawing/2014/main" id="{7D30C1FB-FCC5-4074-ABDA-EF22AAB8F15A}"/>
              </a:ext>
            </a:extLst>
          </p:cNvPr>
          <p:cNvSpPr txBox="1"/>
          <p:nvPr/>
        </p:nvSpPr>
        <p:spPr>
          <a:xfrm>
            <a:off x="6099378" y="5940165"/>
            <a:ext cx="3683119" cy="307777"/>
          </a:xfrm>
          <a:prstGeom prst="rect">
            <a:avLst/>
          </a:prstGeom>
          <a:noFill/>
        </p:spPr>
        <p:txBody>
          <a:bodyPr wrap="square" rtlCol="0">
            <a:spAutoFit/>
          </a:bodyPr>
          <a:lstStyle/>
          <a:p>
            <a:r>
              <a:rPr lang="ja-JP" altLang="en-US" sz="1400" b="1" i="0" dirty="0">
                <a:latin typeface="Yu Gothic Medium" panose="020B0500000000000000" pitchFamily="50" charset="-128"/>
                <a:ea typeface="Yu Gothic Medium" panose="020B0500000000000000" pitchFamily="50" charset="-128"/>
              </a:rPr>
              <a:t>▼ </a:t>
            </a:r>
            <a:r>
              <a:rPr lang="en-US" altLang="ja-JP" sz="1400" b="1" i="0" dirty="0" err="1">
                <a:latin typeface="Yu Gothic Medium" panose="020B0500000000000000" pitchFamily="50" charset="-128"/>
                <a:ea typeface="Yu Gothic Medium" panose="020B0500000000000000" pitchFamily="50" charset="-128"/>
              </a:rPr>
              <a:t>Garoon</a:t>
            </a:r>
            <a:r>
              <a:rPr lang="en-US" altLang="ja-JP" sz="1400" b="1" i="0" dirty="0">
                <a:latin typeface="Yu Gothic Medium" panose="020B0500000000000000" pitchFamily="50" charset="-128"/>
                <a:ea typeface="Yu Gothic Medium" panose="020B0500000000000000" pitchFamily="50" charset="-128"/>
              </a:rPr>
              <a:t> </a:t>
            </a:r>
            <a:r>
              <a:rPr lang="ja-JP" altLang="en-US" sz="1400" b="1" i="0" dirty="0">
                <a:latin typeface="Yu Gothic Medium" panose="020B0500000000000000" pitchFamily="50" charset="-128"/>
                <a:ea typeface="Yu Gothic Medium" panose="020B0500000000000000" pitchFamily="50" charset="-128"/>
              </a:rPr>
              <a:t>プラグインの開発手順</a:t>
            </a:r>
            <a:endParaRPr lang="en-US" altLang="ja-JP" sz="1400" b="1" i="0" dirty="0">
              <a:latin typeface="Yu Gothic Medium" panose="020B0500000000000000" pitchFamily="50" charset="-128"/>
              <a:ea typeface="Yu Gothic Medium" panose="020B0500000000000000" pitchFamily="50" charset="-128"/>
            </a:endParaRPr>
          </a:p>
        </p:txBody>
      </p:sp>
      <p:sp>
        <p:nvSpPr>
          <p:cNvPr id="13" name="テキスト ボックス 12">
            <a:extLst>
              <a:ext uri="{FF2B5EF4-FFF2-40B4-BE49-F238E27FC236}">
                <a16:creationId xmlns:a16="http://schemas.microsoft.com/office/drawing/2014/main" id="{A7909B72-30B8-44DF-BD70-A64FEE01EAD8}"/>
              </a:ext>
            </a:extLst>
          </p:cNvPr>
          <p:cNvSpPr txBox="1"/>
          <p:nvPr/>
        </p:nvSpPr>
        <p:spPr>
          <a:xfrm>
            <a:off x="6339603" y="6231740"/>
            <a:ext cx="4226178" cy="246221"/>
          </a:xfrm>
          <a:prstGeom prst="rect">
            <a:avLst/>
          </a:prstGeom>
          <a:noFill/>
        </p:spPr>
        <p:txBody>
          <a:bodyPr wrap="square" rtlCol="0">
            <a:spAutoFit/>
          </a:bodyPr>
          <a:lstStyle/>
          <a:p>
            <a:pPr marL="3175">
              <a:defRPr/>
            </a:pPr>
            <a:r>
              <a:rPr lang="en-US" altLang="ja-JP" sz="1000" i="0" kern="0" dirty="0">
                <a:latin typeface="Yu Gothic Medium" panose="020B0500000000000000" pitchFamily="50" charset="-128"/>
                <a:ea typeface="Yu Gothic Medium" panose="020B0500000000000000" pitchFamily="50" charset="-128"/>
                <a:hlinkClick r:id="rId4"/>
              </a:rPr>
              <a:t>https://developer.cybozu.io/hc/ja/articles/900004279526</a:t>
            </a:r>
            <a:endParaRPr lang="en-US" altLang="ja-JP" sz="1000" i="0" kern="0" dirty="0">
              <a:latin typeface="Yu Gothic Medium" panose="020B0500000000000000" pitchFamily="50" charset="-128"/>
              <a:ea typeface="Yu Gothic Medium" panose="020B0500000000000000" pitchFamily="50" charset="-128"/>
            </a:endParaRPr>
          </a:p>
        </p:txBody>
      </p:sp>
    </p:spTree>
    <p:extLst>
      <p:ext uri="{BB962C8B-B14F-4D97-AF65-F5344CB8AC3E}">
        <p14:creationId xmlns:p14="http://schemas.microsoft.com/office/powerpoint/2010/main" val="219771507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2747963"/>
            <a:ext cx="10363200" cy="1362075"/>
          </a:xfrm>
        </p:spPr>
        <p:txBody>
          <a:bodyPr anchor="ctr"/>
          <a:lstStyle/>
          <a:p>
            <a:pPr>
              <a:defRPr/>
            </a:pPr>
            <a:r>
              <a:rPr lang="ja-JP" altLang="en-US" dirty="0">
                <a:latin typeface="Yu Gothic Medium" panose="020B0500000000000000" pitchFamily="50" charset="-128"/>
                <a:ea typeface="Yu Gothic Medium" panose="020B0500000000000000" pitchFamily="50" charset="-128"/>
              </a:rPr>
              <a:t>製品概要</a:t>
            </a:r>
          </a:p>
        </p:txBody>
      </p:sp>
      <p:sp>
        <p:nvSpPr>
          <p:cNvPr id="24580" name="フッター プレースホルダー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3" name="スライド番号プレースホルダー 2"/>
          <p:cNvSpPr>
            <a:spLocks noGrp="1"/>
          </p:cNvSpPr>
          <p:nvPr>
            <p:ph type="sldNum" sz="quarter" idx="11"/>
          </p:nvPr>
        </p:nvSpPr>
        <p:spPr/>
        <p:txBody>
          <a:bodyPr/>
          <a:lstStyle/>
          <a:p>
            <a:pPr>
              <a:defRPr/>
            </a:pPr>
            <a:fld id="{D4B96264-25CB-412D-B24E-965B4219AD44}" type="slidenum">
              <a:rPr lang="en-US" altLang="ja-JP" smtClean="0"/>
              <a:pPr>
                <a:defRPr/>
              </a:pPr>
              <a:t>5</a:t>
            </a:fld>
            <a:endParaRPr lang="en-US" altLang="ja-JP"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00" y="3111758"/>
            <a:ext cx="7772400" cy="1362075"/>
          </a:xfrm>
        </p:spPr>
        <p:txBody>
          <a:bodyPr/>
          <a:lstStyle/>
          <a:p>
            <a:pPr>
              <a:defRPr/>
            </a:pPr>
            <a:r>
              <a:rPr lang="ja-JP" altLang="en-US" dirty="0">
                <a:latin typeface="Yu Gothic Medium" panose="020B0500000000000000" pitchFamily="50" charset="-128"/>
                <a:ea typeface="Yu Gothic Medium" panose="020B0500000000000000" pitchFamily="50" charset="-128"/>
              </a:rPr>
              <a:t>比較表</a:t>
            </a:r>
          </a:p>
        </p:txBody>
      </p:sp>
      <p:sp>
        <p:nvSpPr>
          <p:cNvPr id="81923" name="フッター プレースホルダー 2">
            <a:extLst>
              <a:ext uri="{C183D7F6-B498-43B3-948B-1728B52AA6E4}">
                <adec:decorative xmlns:adec="http://schemas.microsoft.com/office/drawing/2017/decorative" val="1"/>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3" name="スライド番号プレースホルダー 2">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fld id="{D4B96264-25CB-412D-B24E-965B4219AD44}" type="slidenum">
              <a:rPr lang="en-US" altLang="ja-JP" smtClean="0"/>
              <a:pPr>
                <a:defRPr/>
              </a:pPr>
              <a:t>50</a:t>
            </a:fld>
            <a:endParaRPr lang="en-US" altLang="ja-JP"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タイトル 1"/>
          <p:cNvSpPr>
            <a:spLocks noGrp="1"/>
          </p:cNvSpPr>
          <p:nvPr>
            <p:ph type="title"/>
          </p:nvPr>
        </p:nvSpPr>
        <p:spPr>
          <a:xfrm>
            <a:off x="1814513" y="371475"/>
            <a:ext cx="8229600" cy="457200"/>
          </a:xfrm>
        </p:spPr>
        <p:txBody>
          <a:bodyPr/>
          <a:lstStyle/>
          <a:p>
            <a:r>
              <a:rPr lang="ja-JP" altLang="en-US" dirty="0">
                <a:latin typeface="Yu Gothic Medium" panose="020B0500000000000000" pitchFamily="50" charset="-128"/>
                <a:ea typeface="Yu Gothic Medium" panose="020B0500000000000000" pitchFamily="50" charset="-128"/>
              </a:rPr>
              <a:t>「サイボウズ</a:t>
            </a:r>
            <a:r>
              <a:rPr lang="en-US" altLang="ja-JP" dirty="0">
                <a:latin typeface="Yu Gothic Medium" panose="020B0500000000000000" pitchFamily="50" charset="-128"/>
                <a:ea typeface="Yu Gothic Medium" panose="020B0500000000000000" pitchFamily="50" charset="-128"/>
              </a:rPr>
              <a:t> Office</a:t>
            </a:r>
            <a:r>
              <a:rPr lang="ja-JP" altLang="en-US" dirty="0">
                <a:latin typeface="Yu Gothic Medium" panose="020B0500000000000000" pitchFamily="50" charset="-128"/>
                <a:ea typeface="Yu Gothic Medium" panose="020B0500000000000000" pitchFamily="50" charset="-128"/>
              </a:rPr>
              <a:t>」と「</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」比較表 </a:t>
            </a:r>
            <a:r>
              <a:rPr lang="en-US" altLang="ja-JP" dirty="0">
                <a:latin typeface="Yu Gothic Medium" panose="020B0500000000000000" pitchFamily="50" charset="-128"/>
                <a:ea typeface="Yu Gothic Medium" panose="020B0500000000000000" pitchFamily="50" charset="-128"/>
              </a:rPr>
              <a:t>1</a:t>
            </a:r>
            <a:endParaRPr lang="ja-JP" altLang="en-US" dirty="0">
              <a:latin typeface="Yu Gothic Medium" panose="020B0500000000000000" pitchFamily="50" charset="-128"/>
              <a:ea typeface="Yu Gothic Medium" panose="020B0500000000000000" pitchFamily="50" charset="-128"/>
            </a:endParaRPr>
          </a:p>
        </p:txBody>
      </p:sp>
      <p:sp>
        <p:nvSpPr>
          <p:cNvPr id="82947" name="コンテンツ プレースホルダー 2"/>
          <p:cNvSpPr>
            <a:spLocks noGrp="1"/>
          </p:cNvSpPr>
          <p:nvPr>
            <p:ph idx="12"/>
          </p:nvPr>
        </p:nvSpPr>
        <p:spPr>
          <a:xfrm>
            <a:off x="360000" y="896939"/>
            <a:ext cx="8562975" cy="5572125"/>
          </a:xfrm>
        </p:spPr>
        <p:txBody>
          <a:bodyPr/>
          <a:lstStyle/>
          <a:p>
            <a:pPr eaLnBrk="1" hangingPunct="1">
              <a:lnSpc>
                <a:spcPct val="110000"/>
              </a:lnSpc>
            </a:pPr>
            <a:r>
              <a:rPr lang="ja-JP" altLang="en-US" dirty="0"/>
              <a:t>基本機能</a:t>
            </a:r>
            <a:endParaRPr lang="en-US" altLang="ja-JP" dirty="0"/>
          </a:p>
        </p:txBody>
      </p:sp>
      <p:sp>
        <p:nvSpPr>
          <p:cNvPr id="83072"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51</a:t>
            </a:fld>
            <a:endParaRPr lang="en-US" altLang="ja-JP" dirty="0"/>
          </a:p>
        </p:txBody>
      </p:sp>
      <p:graphicFrame>
        <p:nvGraphicFramePr>
          <p:cNvPr id="27" name="コンテンツ プレースホルダー 6">
            <a:extLst>
              <a:ext uri="{FF2B5EF4-FFF2-40B4-BE49-F238E27FC236}">
                <a16:creationId xmlns:a16="http://schemas.microsoft.com/office/drawing/2014/main" id="{3C189386-0DC8-4641-BBD9-6A3CB6351302}"/>
              </a:ext>
            </a:extLst>
          </p:cNvPr>
          <p:cNvGraphicFramePr>
            <a:graphicFrameLocks/>
          </p:cNvGraphicFramePr>
          <p:nvPr>
            <p:extLst>
              <p:ext uri="{D42A27DB-BD31-4B8C-83A1-F6EECF244321}">
                <p14:modId xmlns:p14="http://schemas.microsoft.com/office/powerpoint/2010/main" val="4130157268"/>
              </p:ext>
            </p:extLst>
          </p:nvPr>
        </p:nvGraphicFramePr>
        <p:xfrm>
          <a:off x="1926740" y="1267728"/>
          <a:ext cx="8428600" cy="4960800"/>
        </p:xfrm>
        <a:graphic>
          <a:graphicData uri="http://schemas.openxmlformats.org/drawingml/2006/table">
            <a:tbl>
              <a:tblPr firstRow="1"/>
              <a:tblGrid>
                <a:gridCol w="697145">
                  <a:extLst>
                    <a:ext uri="{9D8B030D-6E8A-4147-A177-3AD203B41FA5}">
                      <a16:colId xmlns:a16="http://schemas.microsoft.com/office/drawing/2014/main" val="20000"/>
                    </a:ext>
                  </a:extLst>
                </a:gridCol>
                <a:gridCol w="2763455">
                  <a:extLst>
                    <a:ext uri="{9D8B030D-6E8A-4147-A177-3AD203B41FA5}">
                      <a16:colId xmlns:a16="http://schemas.microsoft.com/office/drawing/2014/main" val="20001"/>
                    </a:ext>
                  </a:extLst>
                </a:gridCol>
                <a:gridCol w="2484000">
                  <a:extLst>
                    <a:ext uri="{9D8B030D-6E8A-4147-A177-3AD203B41FA5}">
                      <a16:colId xmlns:a16="http://schemas.microsoft.com/office/drawing/2014/main" val="20002"/>
                    </a:ext>
                  </a:extLst>
                </a:gridCol>
                <a:gridCol w="2484000">
                  <a:extLst>
                    <a:ext uri="{9D8B030D-6E8A-4147-A177-3AD203B41FA5}">
                      <a16:colId xmlns:a16="http://schemas.microsoft.com/office/drawing/2014/main" val="20003"/>
                    </a:ext>
                  </a:extLst>
                </a:gridCol>
              </a:tblGrid>
              <a:tr h="190800">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　</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サイボウズ </a:t>
                      </a:r>
                      <a:r>
                        <a:rPr kumimoji="1" lang="en-US" altLang="ja-JP" sz="1200" b="1"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Office</a:t>
                      </a:r>
                      <a:endParaRPr kumimoji="1" lang="en-US" altLang="ja-JP" sz="1200" b="1"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Garoon</a:t>
                      </a:r>
                      <a:endParaRPr kumimoji="1" lang="ja-JP" altLang="en-US" sz="1200" b="1"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0"/>
                  </a:ext>
                </a:extLst>
              </a:tr>
              <a:tr h="190800">
                <a:tc rowSpan="25">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基本機能</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スケジュール</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　共有先の指定</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1"/>
                  </a:ext>
                </a:extLst>
              </a:tr>
              <a:tr h="190800">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施設予約</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　</a:t>
                      </a:r>
                      <a:r>
                        <a:rPr lang="ja-JP" altLang="en-US" sz="1200" i="0" dirty="0">
                          <a:latin typeface="Yu Gothic Medium" panose="020B0500000000000000" pitchFamily="50" charset="-128"/>
                          <a:ea typeface="Yu Gothic Medium" panose="020B0500000000000000" pitchFamily="50" charset="-128"/>
                          <a:cs typeface="メイリオ" pitchFamily="50" charset="-128"/>
                        </a:rPr>
                        <a:t>施設の階層化</a:t>
                      </a:r>
                      <a:endParaRPr lang="en-US" altLang="ja-JP" sz="1200" i="0" dirty="0">
                        <a:latin typeface="Yu Gothic Medium" panose="020B0500000000000000" pitchFamily="50" charset="-128"/>
                        <a:ea typeface="Yu Gothic Medium" panose="020B0500000000000000" pitchFamily="50" charset="-128"/>
                        <a:cs typeface="メイリオ" pitchFamily="50" charset="-128"/>
                      </a:endParaRPr>
                    </a:p>
                  </a:txBody>
                  <a:tcPr marL="14400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2"/>
                  </a:ext>
                </a:extLst>
              </a:tr>
              <a:tr h="190800">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マルチレポート（報告書）</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　</a:t>
                      </a:r>
                      <a:r>
                        <a:rPr lang="ja-JP" altLang="en-US" sz="1200" i="0" dirty="0">
                          <a:latin typeface="Yu Gothic Medium" panose="020B0500000000000000" pitchFamily="50" charset="-128"/>
                          <a:ea typeface="Yu Gothic Medium" panose="020B0500000000000000" pitchFamily="50" charset="-128"/>
                          <a:cs typeface="メイリオ" pitchFamily="50" charset="-128"/>
                        </a:rPr>
                        <a:t>フォームは</a:t>
                      </a:r>
                      <a:r>
                        <a:rPr lang="en-US" altLang="ja-JP" sz="1200" i="0" dirty="0">
                          <a:latin typeface="Yu Gothic Medium" panose="020B0500000000000000" pitchFamily="50" charset="-128"/>
                          <a:ea typeface="Yu Gothic Medium" panose="020B0500000000000000" pitchFamily="50" charset="-128"/>
                          <a:cs typeface="メイリオ" pitchFamily="50" charset="-128"/>
                        </a:rPr>
                        <a:t>1</a:t>
                      </a:r>
                      <a:r>
                        <a:rPr lang="ja-JP" altLang="en-US" sz="1200" i="0" dirty="0">
                          <a:latin typeface="Yu Gothic Medium" panose="020B0500000000000000" pitchFamily="50" charset="-128"/>
                          <a:ea typeface="Yu Gothic Medium" panose="020B0500000000000000" pitchFamily="50" charset="-128"/>
                          <a:cs typeface="メイリオ" pitchFamily="50" charset="-128"/>
                        </a:rPr>
                        <a:t>種類</a:t>
                      </a:r>
                      <a:endParaRPr lang="en-US" altLang="ja-JP" sz="1200" i="0" dirty="0">
                        <a:latin typeface="Yu Gothic Medium" panose="020B0500000000000000" pitchFamily="50" charset="-128"/>
                        <a:ea typeface="Yu Gothic Medium" panose="020B0500000000000000" pitchFamily="50" charset="-128"/>
                        <a:cs typeface="メイリオ"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　</a:t>
                      </a:r>
                      <a:r>
                        <a:rPr lang="ja-JP" altLang="en-US" sz="1200" i="0" dirty="0">
                          <a:latin typeface="Yu Gothic Medium" panose="020B0500000000000000" pitchFamily="50" charset="-128"/>
                          <a:ea typeface="Yu Gothic Medium" panose="020B0500000000000000" pitchFamily="50" charset="-128"/>
                          <a:cs typeface="メイリオ" pitchFamily="50" charset="-128"/>
                        </a:rPr>
                        <a:t>複数のフォームを作成可</a:t>
                      </a:r>
                      <a:endParaRPr lang="en-US" altLang="ja-JP" sz="1200" i="0" dirty="0">
                        <a:latin typeface="Yu Gothic Medium" panose="020B0500000000000000" pitchFamily="50" charset="-128"/>
                        <a:ea typeface="Yu Gothic Medium" panose="020B0500000000000000" pitchFamily="50" charset="-128"/>
                        <a:cs typeface="メイリオ" pitchFamily="50" charset="-128"/>
                      </a:endParaRPr>
                    </a:p>
                  </a:txBody>
                  <a:tcPr marL="14400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3"/>
                  </a:ext>
                </a:extLst>
              </a:tr>
              <a:tr h="190800">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ポータル機能</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4"/>
                  </a:ext>
                </a:extLst>
              </a:tr>
              <a:tr h="190800">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掲示板</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　カテゴリーの階層化</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5"/>
                  </a:ext>
                </a:extLst>
              </a:tr>
              <a:tr h="190800">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ファイル管理</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6"/>
                  </a:ext>
                </a:extLst>
              </a:tr>
              <a:tr h="190800">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リンク集</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7"/>
                  </a:ext>
                </a:extLst>
              </a:tr>
              <a:tr h="190800">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ワークフロー</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　代理承認・経路の条件分岐</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8"/>
                  </a:ext>
                </a:extLst>
              </a:tr>
              <a:tr h="190800">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Web</a:t>
                      </a: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メール</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9"/>
                  </a:ext>
                </a:extLst>
              </a:tr>
              <a:tr h="190800">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メッセージ</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10"/>
                  </a:ext>
                </a:extLst>
              </a:tr>
              <a:tr h="190800">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スペース</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11"/>
                  </a:ext>
                </a:extLst>
              </a:tr>
              <a:tr h="190800">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プロジェクト管理</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12"/>
                  </a:ext>
                </a:extLst>
              </a:tr>
              <a:tr h="190800">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アンケート機能</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13"/>
                  </a:ext>
                </a:extLst>
              </a:tr>
              <a:tr h="190800">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電話メモ（在席確認）</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14"/>
                  </a:ext>
                </a:extLst>
              </a:tr>
              <a:tr h="190800">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タイムカード</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15"/>
                  </a:ext>
                </a:extLst>
              </a:tr>
              <a:tr h="190800">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アドレス帳</a:t>
                      </a:r>
                      <a:endParaRPr kumimoji="1" lang="en-US" altLang="ja-JP"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endParaRP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 </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16"/>
                  </a:ext>
                </a:extLst>
              </a:tr>
              <a:tr h="190800">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ToDo</a:t>
                      </a: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リスト</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kern="1200" cap="none" normalizeH="0" baseline="0" dirty="0">
                          <a:ln>
                            <a:noFill/>
                          </a:ln>
                          <a:solidFill>
                            <a:srgbClr val="333333"/>
                          </a:solidFill>
                          <a:effectLst/>
                          <a:latin typeface="Yu Gothic Medium" panose="020B0500000000000000" pitchFamily="50" charset="-128"/>
                          <a:ea typeface="Yu Gothic Medium" panose="020B0500000000000000" pitchFamily="50" charset="-128"/>
                          <a:cs typeface="+mn-cs"/>
                        </a:rPr>
                        <a:t>○</a:t>
                      </a: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　</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17"/>
                  </a:ext>
                </a:extLst>
              </a:tr>
              <a:tr h="190800">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通知一覧</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kern="1200" cap="none" normalizeH="0" baseline="0" dirty="0">
                          <a:ln>
                            <a:noFill/>
                          </a:ln>
                          <a:solidFill>
                            <a:srgbClr val="333333"/>
                          </a:solidFill>
                          <a:effectLst/>
                          <a:latin typeface="Yu Gothic Medium" panose="020B0500000000000000" pitchFamily="50" charset="-128"/>
                          <a:ea typeface="Yu Gothic Medium" panose="020B0500000000000000" pitchFamily="50" charset="-128"/>
                          <a:cs typeface="+mn-cs"/>
                        </a:rPr>
                        <a:t>○</a:t>
                      </a: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　</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18"/>
                  </a:ext>
                </a:extLst>
              </a:tr>
              <a:tr h="190800">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スマートフォン対応</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kern="1200" cap="none" normalizeH="0" baseline="0" dirty="0">
                          <a:ln>
                            <a:noFill/>
                          </a:ln>
                          <a:solidFill>
                            <a:srgbClr val="333333"/>
                          </a:solidFill>
                          <a:effectLst/>
                          <a:latin typeface="Yu Gothic Medium" panose="020B0500000000000000" pitchFamily="50" charset="-128"/>
                          <a:ea typeface="Yu Gothic Medium" panose="020B0500000000000000" pitchFamily="50" charset="-128"/>
                          <a:cs typeface="+mn-cs"/>
                        </a:rPr>
                        <a:t>○</a:t>
                      </a: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　</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19"/>
                  </a:ext>
                </a:extLst>
              </a:tr>
              <a:tr h="190800">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リマインダー（</a:t>
                      </a:r>
                      <a:r>
                        <a:rPr kumimoji="1" lang="en-US" altLang="ja-JP"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Cybozu Desktop 2</a:t>
                      </a: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kern="1200" cap="none" normalizeH="0" baseline="0" dirty="0">
                          <a:ln>
                            <a:noFill/>
                          </a:ln>
                          <a:solidFill>
                            <a:srgbClr val="333333"/>
                          </a:solidFill>
                          <a:effectLst/>
                          <a:latin typeface="Yu Gothic Medium" panose="020B0500000000000000" pitchFamily="50" charset="-128"/>
                          <a:ea typeface="Yu Gothic Medium" panose="020B0500000000000000" pitchFamily="50" charset="-128"/>
                          <a:cs typeface="+mn-cs"/>
                        </a:rPr>
                        <a:t>○</a:t>
                      </a: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　</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20"/>
                  </a:ext>
                </a:extLst>
              </a:tr>
              <a:tr h="190800">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a:lnSpc>
                          <a:spcPct val="100000"/>
                        </a:lnSpc>
                        <a:spcBef>
                          <a:spcPct val="0"/>
                        </a:spcBef>
                        <a:spcAft>
                          <a:spcPct val="0"/>
                        </a:spcAft>
                        <a:buNone/>
                      </a:pPr>
                      <a:r>
                        <a:rPr lang="ja-JP" sz="1200" b="0" i="0" u="none" strike="noStrike" cap="none" normalizeH="0" baseline="0" noProof="0">
                          <a:ln>
                            <a:noFill/>
                          </a:ln>
                          <a:solidFill>
                            <a:srgbClr val="FFFFFF"/>
                          </a:solidFill>
                          <a:effectLst/>
                          <a:latin typeface="Yu Gothic Medium"/>
                          <a:ea typeface="Yu Gothic Medium"/>
                        </a:rPr>
                        <a:t>日・英・簡・繁 4言語対応</a:t>
                      </a:r>
                      <a:endParaRPr kumimoji="1" lang="en-US" altLang="ja-JP"/>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　</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21"/>
                  </a:ext>
                </a:extLst>
              </a:tr>
              <a:tr h="190800">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タイムゾーン</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　</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22"/>
                  </a:ext>
                </a:extLst>
              </a:tr>
              <a:tr h="190800">
                <a:tc vMerge="1">
                  <a:txBody>
                    <a:bodyPr/>
                    <a:lstStyle/>
                    <a:p>
                      <a:endParaRPr kumimoji="1" lang="ja-JP" altLang="en-US"/>
                    </a:p>
                  </a:txBody>
                  <a:tcPr>
                    <a:lnT w="12700" cap="flat" cmpd="sng" algn="ctr">
                      <a:solidFill>
                        <a:schemeClr val="bg1"/>
                      </a:solidFill>
                      <a:prstDash val="solid"/>
                      <a:round/>
                      <a:headEnd type="none" w="med" len="med"/>
                      <a:tailEnd type="none" w="med" len="med"/>
                    </a:lnT>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お気に入り</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1200" b="0" i="0" u="none" strike="noStrike" kern="1200" cap="none" normalizeH="0" baseline="0" dirty="0">
                          <a:ln>
                            <a:noFill/>
                          </a:ln>
                          <a:solidFill>
                            <a:srgbClr val="333333"/>
                          </a:solidFill>
                          <a:effectLst/>
                          <a:latin typeface="Yu Gothic Medium" panose="020B0500000000000000" pitchFamily="50" charset="-128"/>
                          <a:ea typeface="Yu Gothic Medium" panose="020B0500000000000000" pitchFamily="50" charset="-128"/>
                          <a:cs typeface="+mn-cs"/>
                        </a:rPr>
                        <a:t>○</a:t>
                      </a: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　</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24"/>
                  </a:ext>
                </a:extLst>
              </a:tr>
              <a:tr h="190800">
                <a:tc v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bg1"/>
                        </a:solidFill>
                        <a:effectLst/>
                        <a:latin typeface="+mn-ea"/>
                        <a:ea typeface="+mn-ea"/>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全文検索</a:t>
                      </a:r>
                      <a:endParaRPr kumimoji="1" lang="en-US" altLang="ja-JP"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endParaRP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kern="1200" cap="none" normalizeH="0" baseline="0" dirty="0">
                          <a:ln>
                            <a:noFill/>
                          </a:ln>
                          <a:solidFill>
                            <a:srgbClr val="333333"/>
                          </a:solidFill>
                          <a:effectLst/>
                          <a:latin typeface="Yu Gothic Medium" panose="020B0500000000000000" pitchFamily="50" charset="-128"/>
                          <a:ea typeface="Yu Gothic Medium" panose="020B0500000000000000" pitchFamily="50" charset="-128"/>
                          <a:cs typeface="+mn-cs"/>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949287154"/>
                  </a:ext>
                </a:extLst>
              </a:tr>
              <a:tr h="190800">
                <a:tc v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bg1"/>
                        </a:solidFill>
                        <a:effectLst/>
                        <a:latin typeface="+mn-ea"/>
                        <a:ea typeface="+mn-ea"/>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データベース</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kern="1200" cap="none" normalizeH="0" baseline="0" dirty="0">
                          <a:ln>
                            <a:noFill/>
                          </a:ln>
                          <a:solidFill>
                            <a:srgbClr val="333333"/>
                          </a:solidFill>
                          <a:effectLst/>
                          <a:latin typeface="Yu Gothic Medium" panose="020B0500000000000000" pitchFamily="50" charset="-128"/>
                          <a:ea typeface="Yu Gothic Medium" panose="020B0500000000000000" pitchFamily="50" charset="-128"/>
                          <a:cs typeface="+mn-cs"/>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900558738"/>
                  </a:ext>
                </a:extLst>
              </a:tr>
            </a:tbl>
          </a:graphicData>
        </a:graphic>
      </p:graphicFrame>
      <p:cxnSp>
        <p:nvCxnSpPr>
          <p:cNvPr id="40" name="直線コネクタ 39">
            <a:extLst>
              <a:ext uri="{FF2B5EF4-FFF2-40B4-BE49-F238E27FC236}">
                <a16:creationId xmlns:a16="http://schemas.microsoft.com/office/drawing/2014/main" id="{F59B57CA-1EC5-49A1-B432-05B3E5E873C9}"/>
              </a:ext>
              <a:ext uri="{C183D7F6-B498-43B3-948B-1728B52AA6E4}">
                <adec:decorative xmlns:adec="http://schemas.microsoft.com/office/drawing/2017/decorative" val="1"/>
              </a:ext>
            </a:extLst>
          </p:cNvPr>
          <p:cNvCxnSpPr>
            <a:cxnSpLocks/>
          </p:cNvCxnSpPr>
          <p:nvPr/>
        </p:nvCxnSpPr>
        <p:spPr bwMode="auto">
          <a:xfrm flipH="1">
            <a:off x="5831418" y="3602463"/>
            <a:ext cx="576064" cy="38279"/>
          </a:xfrm>
          <a:prstGeom prst="line">
            <a:avLst/>
          </a:prstGeom>
          <a:ln w="19050" cap="sq">
            <a:solidFill>
              <a:srgbClr val="71A7D1"/>
            </a:solidFill>
            <a:tailEnd type="oval" w="lg" len="lg"/>
          </a:ln>
        </p:spPr>
        <p:style>
          <a:lnRef idx="1">
            <a:schemeClr val="accent2"/>
          </a:lnRef>
          <a:fillRef idx="0">
            <a:schemeClr val="accent2"/>
          </a:fillRef>
          <a:effectRef idx="0">
            <a:schemeClr val="accent2"/>
          </a:effectRef>
          <a:fontRef idx="minor">
            <a:schemeClr val="tx1"/>
          </a:fontRef>
        </p:style>
      </p:cxnSp>
      <p:sp>
        <p:nvSpPr>
          <p:cNvPr id="41" name="角丸四角形 19">
            <a:extLst>
              <a:ext uri="{FF2B5EF4-FFF2-40B4-BE49-F238E27FC236}">
                <a16:creationId xmlns:a16="http://schemas.microsoft.com/office/drawing/2014/main" id="{3E177963-35F4-46B1-AD34-EB684600EBC1}"/>
              </a:ext>
              <a:ext uri="{C183D7F6-B498-43B3-948B-1728B52AA6E4}">
                <adec:decorative xmlns:adec="http://schemas.microsoft.com/office/drawing/2017/decorative" val="1"/>
              </a:ext>
            </a:extLst>
          </p:cNvPr>
          <p:cNvSpPr/>
          <p:nvPr/>
        </p:nvSpPr>
        <p:spPr bwMode="auto">
          <a:xfrm>
            <a:off x="5980977" y="5361671"/>
            <a:ext cx="1697038" cy="771525"/>
          </a:xfrm>
          <a:prstGeom prst="roundRect">
            <a:avLst>
              <a:gd name="adj" fmla="val 10179"/>
            </a:avLst>
          </a:prstGeom>
          <a:ln w="19050" cap="flat">
            <a:solidFill>
              <a:srgbClr val="71A7D1"/>
            </a:solidFill>
          </a:ln>
        </p:spPr>
        <p:style>
          <a:lnRef idx="2">
            <a:schemeClr val="accent2"/>
          </a:lnRef>
          <a:fillRef idx="1">
            <a:schemeClr val="lt1"/>
          </a:fillRef>
          <a:effectRef idx="0">
            <a:schemeClr val="accent2"/>
          </a:effectRef>
          <a:fontRef idx="minor">
            <a:schemeClr val="dk1"/>
          </a:fontRef>
        </p:style>
        <p:txBody>
          <a:bodyPr lIns="108000" tIns="108000" rIns="108000" bIns="108000" anchor="ctr" anchorCtr="0"/>
          <a:lstStyle/>
          <a:p>
            <a:pPr>
              <a:defRPr/>
            </a:pPr>
            <a:r>
              <a:rPr lang="ja-JP" altLang="en-US" sz="1000" b="1" i="0" dirty="0">
                <a:solidFill>
                  <a:srgbClr val="595959"/>
                </a:solidFill>
                <a:latin typeface="Yu Gothic Medium" panose="020B0500000000000000" pitchFamily="50" charset="-128"/>
                <a:ea typeface="Yu Gothic Medium" panose="020B0500000000000000" pitchFamily="50" charset="-128"/>
                <a:cs typeface="メイリオ" panose="020B0604030504040204" pitchFamily="50" charset="-128"/>
              </a:rPr>
              <a:t>全文検索</a:t>
            </a:r>
            <a:endParaRPr lang="en-US" altLang="ja-JP" sz="1000" b="1" i="0" dirty="0">
              <a:solidFill>
                <a:srgbClr val="595959"/>
              </a:solidFill>
              <a:latin typeface="Yu Gothic Medium" panose="020B0500000000000000" pitchFamily="50" charset="-128"/>
              <a:ea typeface="Yu Gothic Medium" panose="020B0500000000000000" pitchFamily="50" charset="-128"/>
              <a:cs typeface="メイリオ" panose="020B0604030504040204" pitchFamily="50" charset="-128"/>
            </a:endParaRPr>
          </a:p>
          <a:p>
            <a:pPr>
              <a:defRPr/>
            </a:pPr>
            <a:r>
              <a:rPr lang="ja-JP" altLang="en-US" sz="1000" i="0" dirty="0">
                <a:solidFill>
                  <a:srgbClr val="595959"/>
                </a:solidFill>
                <a:latin typeface="Yu Gothic Medium" panose="020B0500000000000000" pitchFamily="50" charset="-128"/>
                <a:ea typeface="Yu Gothic Medium" panose="020B0500000000000000" pitchFamily="50" charset="-128"/>
                <a:cs typeface="メイリオ" panose="020B0604030504040204" pitchFamily="50" charset="-128"/>
              </a:rPr>
              <a:t>複数のアプリケーションを横断して</a:t>
            </a:r>
            <a:r>
              <a:rPr lang="en-US" altLang="ja-JP" sz="1000" i="0" dirty="0">
                <a:solidFill>
                  <a:srgbClr val="595959"/>
                </a:solidFill>
                <a:latin typeface="Yu Gothic Medium" panose="020B0500000000000000" pitchFamily="50" charset="-128"/>
                <a:ea typeface="Yu Gothic Medium" panose="020B0500000000000000" pitchFamily="50" charset="-128"/>
                <a:cs typeface="メイリオ" panose="020B0604030504040204" pitchFamily="50" charset="-128"/>
              </a:rPr>
              <a:t>Garoon</a:t>
            </a:r>
            <a:r>
              <a:rPr lang="ja-JP" altLang="en-US" sz="1000" i="0" dirty="0">
                <a:solidFill>
                  <a:srgbClr val="595959"/>
                </a:solidFill>
                <a:latin typeface="Yu Gothic Medium" panose="020B0500000000000000" pitchFamily="50" charset="-128"/>
                <a:ea typeface="Yu Gothic Medium" panose="020B0500000000000000" pitchFamily="50" charset="-128"/>
                <a:cs typeface="メイリオ" panose="020B0604030504040204" pitchFamily="50" charset="-128"/>
              </a:rPr>
              <a:t>内の</a:t>
            </a:r>
            <a:endParaRPr lang="en-US" altLang="ja-JP" sz="1000" i="0" dirty="0">
              <a:solidFill>
                <a:srgbClr val="595959"/>
              </a:solidFill>
              <a:latin typeface="Yu Gothic Medium" panose="020B0500000000000000" pitchFamily="50" charset="-128"/>
              <a:ea typeface="Yu Gothic Medium" panose="020B0500000000000000" pitchFamily="50" charset="-128"/>
              <a:cs typeface="メイリオ" panose="020B0604030504040204" pitchFamily="50" charset="-128"/>
            </a:endParaRPr>
          </a:p>
          <a:p>
            <a:pPr>
              <a:defRPr/>
            </a:pPr>
            <a:r>
              <a:rPr lang="ja-JP" altLang="en-US" sz="1000" i="0" dirty="0">
                <a:solidFill>
                  <a:srgbClr val="595959"/>
                </a:solidFill>
                <a:latin typeface="Yu Gothic Medium" panose="020B0500000000000000" pitchFamily="50" charset="-128"/>
                <a:ea typeface="Yu Gothic Medium" panose="020B0500000000000000" pitchFamily="50" charset="-128"/>
                <a:cs typeface="メイリオ" panose="020B0604030504040204" pitchFamily="50" charset="-128"/>
              </a:rPr>
              <a:t>情報を検索できます</a:t>
            </a:r>
          </a:p>
        </p:txBody>
      </p:sp>
      <p:cxnSp>
        <p:nvCxnSpPr>
          <p:cNvPr id="42" name="直線コネクタ 41">
            <a:extLst>
              <a:ext uri="{FF2B5EF4-FFF2-40B4-BE49-F238E27FC236}">
                <a16:creationId xmlns:a16="http://schemas.microsoft.com/office/drawing/2014/main" id="{5184ECF2-D76E-4323-A0BB-FAF200BCD91A}"/>
              </a:ext>
              <a:ext uri="{C183D7F6-B498-43B3-948B-1728B52AA6E4}">
                <adec:decorative xmlns:adec="http://schemas.microsoft.com/office/drawing/2017/decorative" val="1"/>
              </a:ext>
            </a:extLst>
          </p:cNvPr>
          <p:cNvCxnSpPr>
            <a:cxnSpLocks/>
            <a:stCxn id="41" idx="3"/>
          </p:cNvCxnSpPr>
          <p:nvPr/>
        </p:nvCxnSpPr>
        <p:spPr bwMode="auto">
          <a:xfrm>
            <a:off x="7678016" y="5747434"/>
            <a:ext cx="226003" cy="164993"/>
          </a:xfrm>
          <a:prstGeom prst="line">
            <a:avLst/>
          </a:prstGeom>
          <a:ln w="19050" cap="sq">
            <a:solidFill>
              <a:srgbClr val="71A7D1"/>
            </a:solidFill>
            <a:tailEnd type="oval" w="lg" len="lg"/>
          </a:ln>
        </p:spPr>
        <p:style>
          <a:lnRef idx="1">
            <a:schemeClr val="accent2"/>
          </a:lnRef>
          <a:fillRef idx="0">
            <a:schemeClr val="accent2"/>
          </a:fillRef>
          <a:effectRef idx="0">
            <a:schemeClr val="accent2"/>
          </a:effectRef>
          <a:fontRef idx="minor">
            <a:schemeClr val="tx1"/>
          </a:fontRef>
        </p:style>
      </p:cxnSp>
      <p:cxnSp>
        <p:nvCxnSpPr>
          <p:cNvPr id="43" name="直線コネクタ 42">
            <a:extLst>
              <a:ext uri="{FF2B5EF4-FFF2-40B4-BE49-F238E27FC236}">
                <a16:creationId xmlns:a16="http://schemas.microsoft.com/office/drawing/2014/main" id="{3CD09ED6-9B19-4780-B5B6-7E61AE1DB4F3}"/>
              </a:ext>
              <a:ext uri="{C183D7F6-B498-43B3-948B-1728B52AA6E4}">
                <adec:decorative xmlns:adec="http://schemas.microsoft.com/office/drawing/2017/decorative" val="1"/>
              </a:ext>
            </a:extLst>
          </p:cNvPr>
          <p:cNvCxnSpPr>
            <a:cxnSpLocks/>
          </p:cNvCxnSpPr>
          <p:nvPr/>
        </p:nvCxnSpPr>
        <p:spPr bwMode="auto">
          <a:xfrm flipH="1" flipV="1">
            <a:off x="8291946" y="3446318"/>
            <a:ext cx="594121" cy="317307"/>
          </a:xfrm>
          <a:prstGeom prst="line">
            <a:avLst/>
          </a:prstGeom>
          <a:ln w="19050" cap="sq">
            <a:solidFill>
              <a:srgbClr val="71A7D1"/>
            </a:solidFill>
            <a:tailEnd type="oval" w="lg" len="lg"/>
          </a:ln>
        </p:spPr>
        <p:style>
          <a:lnRef idx="1">
            <a:schemeClr val="accent2"/>
          </a:lnRef>
          <a:fillRef idx="0">
            <a:schemeClr val="accent2"/>
          </a:fillRef>
          <a:effectRef idx="0">
            <a:schemeClr val="accent2"/>
          </a:effectRef>
          <a:fontRef idx="minor">
            <a:schemeClr val="tx1"/>
          </a:fontRef>
        </p:style>
      </p:cxnSp>
      <p:sp>
        <p:nvSpPr>
          <p:cNvPr id="45" name="角丸四角形 15">
            <a:extLst>
              <a:ext uri="{FF2B5EF4-FFF2-40B4-BE49-F238E27FC236}">
                <a16:creationId xmlns:a16="http://schemas.microsoft.com/office/drawing/2014/main" id="{34C6AC89-0D02-40E0-93F7-522CA3AFD7D2}"/>
              </a:ext>
              <a:ext uri="{C183D7F6-B498-43B3-948B-1728B52AA6E4}">
                <adec:decorative xmlns:adec="http://schemas.microsoft.com/office/drawing/2017/decorative" val="1"/>
              </a:ext>
            </a:extLst>
          </p:cNvPr>
          <p:cNvSpPr/>
          <p:nvPr/>
        </p:nvSpPr>
        <p:spPr bwMode="auto">
          <a:xfrm>
            <a:off x="5980977" y="3141399"/>
            <a:ext cx="1678540" cy="771525"/>
          </a:xfrm>
          <a:prstGeom prst="roundRect">
            <a:avLst>
              <a:gd name="adj" fmla="val 10179"/>
            </a:avLst>
          </a:prstGeom>
          <a:ln w="19050" cap="flat">
            <a:solidFill>
              <a:srgbClr val="71A7D1"/>
            </a:solidFill>
          </a:ln>
        </p:spPr>
        <p:style>
          <a:lnRef idx="2">
            <a:schemeClr val="accent2"/>
          </a:lnRef>
          <a:fillRef idx="1">
            <a:schemeClr val="lt1"/>
          </a:fillRef>
          <a:effectRef idx="0">
            <a:schemeClr val="accent2"/>
          </a:effectRef>
          <a:fontRef idx="minor">
            <a:schemeClr val="dk1"/>
          </a:fontRef>
        </p:style>
        <p:txBody>
          <a:bodyPr lIns="108000" tIns="108000" rIns="108000" bIns="108000" anchor="ctr" anchorCtr="0"/>
          <a:lstStyle/>
          <a:p>
            <a:pPr eaLnBrk="1" hangingPunct="1">
              <a:defRPr/>
            </a:pPr>
            <a:r>
              <a:rPr lang="ja-JP" altLang="en-US" sz="1000" b="1" i="0" dirty="0">
                <a:solidFill>
                  <a:schemeClr val="tx1"/>
                </a:solidFill>
                <a:latin typeface="Yu Gothic Medium" panose="020B0500000000000000" pitchFamily="50" charset="-128"/>
                <a:ea typeface="Yu Gothic Medium" panose="020B0500000000000000" pitchFamily="50" charset="-128"/>
                <a:cs typeface="メイリオ" pitchFamily="50" charset="-128"/>
              </a:rPr>
              <a:t>プロジェクト管理</a:t>
            </a:r>
          </a:p>
          <a:p>
            <a:pPr eaLnBrk="1" hangingPunct="1">
              <a:defRPr/>
            </a:pPr>
            <a:r>
              <a:rPr lang="ja-JP" altLang="en-US" sz="1000" i="0" dirty="0">
                <a:solidFill>
                  <a:schemeClr val="tx1"/>
                </a:solidFill>
                <a:latin typeface="Yu Gothic Medium" panose="020B0500000000000000" pitchFamily="50" charset="-128"/>
                <a:ea typeface="Yu Gothic Medium" panose="020B0500000000000000" pitchFamily="50" charset="-128"/>
                <a:cs typeface="メイリオ" pitchFamily="50" charset="-128"/>
              </a:rPr>
              <a:t>プロジェクトの計画予定と現在の状況をチャート表示で把握できます</a:t>
            </a:r>
          </a:p>
        </p:txBody>
      </p:sp>
      <p:sp>
        <p:nvSpPr>
          <p:cNvPr id="46" name="角丸四角形 22">
            <a:extLst>
              <a:ext uri="{FF2B5EF4-FFF2-40B4-BE49-F238E27FC236}">
                <a16:creationId xmlns:a16="http://schemas.microsoft.com/office/drawing/2014/main" id="{E94C3A87-E442-49DF-BF41-91E00F9E5907}"/>
              </a:ext>
              <a:ext uri="{C183D7F6-B498-43B3-948B-1728B52AA6E4}">
                <adec:decorative xmlns:adec="http://schemas.microsoft.com/office/drawing/2017/decorative" val="1"/>
              </a:ext>
            </a:extLst>
          </p:cNvPr>
          <p:cNvSpPr/>
          <p:nvPr/>
        </p:nvSpPr>
        <p:spPr bwMode="auto">
          <a:xfrm>
            <a:off x="8469492" y="3407505"/>
            <a:ext cx="1585913" cy="1100138"/>
          </a:xfrm>
          <a:prstGeom prst="roundRect">
            <a:avLst>
              <a:gd name="adj" fmla="val 10179"/>
            </a:avLst>
          </a:prstGeom>
          <a:ln w="19050" cap="flat">
            <a:solidFill>
              <a:srgbClr val="71A7D1"/>
            </a:solidFill>
          </a:ln>
        </p:spPr>
        <p:style>
          <a:lnRef idx="2">
            <a:schemeClr val="accent2"/>
          </a:lnRef>
          <a:fillRef idx="1">
            <a:schemeClr val="lt1"/>
          </a:fillRef>
          <a:effectRef idx="0">
            <a:schemeClr val="accent2"/>
          </a:effectRef>
          <a:fontRef idx="minor">
            <a:schemeClr val="dk1"/>
          </a:fontRef>
        </p:style>
        <p:txBody>
          <a:bodyPr lIns="108000" tIns="108000" rIns="108000" bIns="108000" anchor="ctr" anchorCtr="0"/>
          <a:lstStyle/>
          <a:p>
            <a:pPr>
              <a:defRPr/>
            </a:pPr>
            <a:r>
              <a:rPr lang="ja-JP" altLang="en-US" sz="1000" b="1" i="0" dirty="0">
                <a:solidFill>
                  <a:srgbClr val="595959"/>
                </a:solidFill>
                <a:latin typeface="Yu Gothic Medium" panose="020B0500000000000000" pitchFamily="50" charset="-128"/>
                <a:ea typeface="Yu Gothic Medium" panose="020B0500000000000000" pitchFamily="50" charset="-128"/>
                <a:cs typeface="メイリオ" panose="020B0604030504040204" pitchFamily="50" charset="-128"/>
              </a:rPr>
              <a:t>スペース</a:t>
            </a:r>
            <a:endParaRPr lang="en-US" altLang="ja-JP" sz="1000" b="1" i="0" dirty="0">
              <a:solidFill>
                <a:srgbClr val="595959"/>
              </a:solidFill>
              <a:latin typeface="Yu Gothic Medium" panose="020B0500000000000000" pitchFamily="50" charset="-128"/>
              <a:ea typeface="Yu Gothic Medium" panose="020B0500000000000000" pitchFamily="50" charset="-128"/>
              <a:cs typeface="メイリオ" panose="020B0604030504040204" pitchFamily="50" charset="-128"/>
            </a:endParaRPr>
          </a:p>
          <a:p>
            <a:pPr>
              <a:defRPr/>
            </a:pPr>
            <a:r>
              <a:rPr lang="ja-JP" altLang="en-US" sz="1000" i="0" dirty="0">
                <a:solidFill>
                  <a:srgbClr val="595959"/>
                </a:solidFill>
                <a:latin typeface="Yu Gothic Medium" panose="020B0500000000000000" pitchFamily="50" charset="-128"/>
                <a:ea typeface="Yu Gothic Medium" panose="020B0500000000000000" pitchFamily="50" charset="-128"/>
                <a:cs typeface="メイリオ" panose="020B0604030504040204" pitchFamily="50" charset="-128"/>
              </a:rPr>
              <a:t>ディスカッション、共有</a:t>
            </a:r>
            <a:r>
              <a:rPr lang="en-US" altLang="ja-JP" sz="1000" i="0" dirty="0">
                <a:solidFill>
                  <a:srgbClr val="595959"/>
                </a:solidFill>
                <a:latin typeface="Yu Gothic Medium" panose="020B0500000000000000" pitchFamily="50" charset="-128"/>
                <a:ea typeface="Yu Gothic Medium" panose="020B0500000000000000" pitchFamily="50" charset="-128"/>
                <a:cs typeface="メイリオ" panose="020B0604030504040204" pitchFamily="50" charset="-128"/>
              </a:rPr>
              <a:t>ToDo</a:t>
            </a:r>
            <a:r>
              <a:rPr lang="ja-JP" altLang="en-US" sz="1000" i="0" dirty="0">
                <a:solidFill>
                  <a:srgbClr val="595959"/>
                </a:solidFill>
                <a:latin typeface="Yu Gothic Medium" panose="020B0500000000000000" pitchFamily="50" charset="-128"/>
                <a:ea typeface="Yu Gothic Medium" panose="020B0500000000000000" pitchFamily="50" charset="-128"/>
                <a:cs typeface="メイリオ" panose="020B0604030504040204" pitchFamily="50" charset="-128"/>
              </a:rPr>
              <a:t>ファイル共有を一画面に集約し、組織横断型プロジェクトを支援します</a:t>
            </a:r>
          </a:p>
        </p:txBody>
      </p:sp>
    </p:spTree>
    <p:extLst>
      <p:ext uri="{BB962C8B-B14F-4D97-AF65-F5344CB8AC3E}">
        <p14:creationId xmlns:p14="http://schemas.microsoft.com/office/powerpoint/2010/main" val="31603336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9095D9-B1FC-401B-8658-D3811334AB71}"/>
              </a:ext>
            </a:extLst>
          </p:cNvPr>
          <p:cNvSpPr>
            <a:spLocks noGrp="1"/>
          </p:cNvSpPr>
          <p:nvPr>
            <p:ph type="title"/>
          </p:nvPr>
        </p:nvSpPr>
        <p:spPr/>
        <p:txBody>
          <a:bodyPr/>
          <a:lstStyle/>
          <a:p>
            <a:r>
              <a:rPr lang="ja-JP" altLang="en-US" dirty="0">
                <a:latin typeface="Yu Gothic Medium" panose="020B0500000000000000" pitchFamily="50" charset="-128"/>
                <a:ea typeface="Yu Gothic Medium" panose="020B0500000000000000" pitchFamily="50" charset="-128"/>
              </a:rPr>
              <a:t>「サイボウズ</a:t>
            </a:r>
            <a:r>
              <a:rPr lang="en-US" altLang="ja-JP" dirty="0">
                <a:latin typeface="Yu Gothic Medium" panose="020B0500000000000000" pitchFamily="50" charset="-128"/>
                <a:ea typeface="Yu Gothic Medium" panose="020B0500000000000000" pitchFamily="50" charset="-128"/>
              </a:rPr>
              <a:t> Office</a:t>
            </a:r>
            <a:r>
              <a:rPr lang="ja-JP" altLang="en-US" dirty="0">
                <a:latin typeface="Yu Gothic Medium" panose="020B0500000000000000" pitchFamily="50" charset="-128"/>
                <a:ea typeface="Yu Gothic Medium" panose="020B0500000000000000" pitchFamily="50" charset="-128"/>
              </a:rPr>
              <a:t>」と「</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」比較表 </a:t>
            </a:r>
            <a:r>
              <a:rPr lang="en-US" altLang="ja-JP" dirty="0">
                <a:latin typeface="Yu Gothic Medium" panose="020B0500000000000000" pitchFamily="50" charset="-128"/>
                <a:ea typeface="Yu Gothic Medium" panose="020B0500000000000000" pitchFamily="50" charset="-128"/>
              </a:rPr>
              <a:t>2</a:t>
            </a:r>
            <a:endParaRPr kumimoji="1" lang="ja-JP" altLang="en-US" dirty="0">
              <a:latin typeface="Yu Gothic Medium" panose="020B0500000000000000" pitchFamily="50" charset="-128"/>
              <a:ea typeface="Yu Gothic Medium" panose="020B0500000000000000" pitchFamily="50" charset="-128"/>
            </a:endParaRPr>
          </a:p>
        </p:txBody>
      </p:sp>
      <p:sp>
        <p:nvSpPr>
          <p:cNvPr id="3" name="コンテンツ プレースホルダー 2">
            <a:extLst>
              <a:ext uri="{FF2B5EF4-FFF2-40B4-BE49-F238E27FC236}">
                <a16:creationId xmlns:a16="http://schemas.microsoft.com/office/drawing/2014/main" id="{A96002CB-7D78-4BE9-8700-34E2CE851C15}"/>
              </a:ext>
            </a:extLst>
          </p:cNvPr>
          <p:cNvSpPr>
            <a:spLocks noGrp="1"/>
          </p:cNvSpPr>
          <p:nvPr>
            <p:ph idx="12"/>
          </p:nvPr>
        </p:nvSpPr>
        <p:spPr/>
        <p:txBody>
          <a:bodyPr/>
          <a:lstStyle/>
          <a:p>
            <a:r>
              <a:rPr kumimoji="1" lang="ja-JP" altLang="en-US" dirty="0">
                <a:latin typeface="Yu Gothic Medium" panose="020B0500000000000000" pitchFamily="50" charset="-128"/>
                <a:ea typeface="Yu Gothic Medium" panose="020B0500000000000000" pitchFamily="50" charset="-128"/>
              </a:rPr>
              <a:t>管理機能・有償オプション</a:t>
            </a:r>
          </a:p>
        </p:txBody>
      </p:sp>
      <p:sp>
        <p:nvSpPr>
          <p:cNvPr id="4" name="フッター プレースホルダー 3">
            <a:extLst>
              <a:ext uri="{FF2B5EF4-FFF2-40B4-BE49-F238E27FC236}">
                <a16:creationId xmlns:a16="http://schemas.microsoft.com/office/drawing/2014/main" id="{D7A326FD-96C0-4791-BB01-B04CADE72F93}"/>
              </a:ext>
              <a:ext uri="{C183D7F6-B498-43B3-948B-1728B52AA6E4}">
                <adec:decorative xmlns:adec="http://schemas.microsoft.com/office/drawing/2017/decorative" val="1"/>
              </a:ext>
            </a:extLst>
          </p:cNvPr>
          <p:cNvSpPr>
            <a:spLocks noGrp="1"/>
          </p:cNvSpPr>
          <p:nvPr>
            <p:ph type="ftr" sz="quarter" idx="13"/>
          </p:nvPr>
        </p:nvSpPr>
        <p:spPr/>
        <p:txBody>
          <a:bodyPr/>
          <a:lstStyle/>
          <a:p>
            <a:pPr>
              <a:defRPr/>
            </a:pPr>
            <a:r>
              <a:rPr lang="en-US" altLang="ja-JP" dirty="0"/>
              <a:t>Copyright Cybozu</a:t>
            </a:r>
          </a:p>
        </p:txBody>
      </p:sp>
      <p:sp>
        <p:nvSpPr>
          <p:cNvPr id="5" name="スライド番号プレースホルダー 4">
            <a:extLst>
              <a:ext uri="{FF2B5EF4-FFF2-40B4-BE49-F238E27FC236}">
                <a16:creationId xmlns:a16="http://schemas.microsoft.com/office/drawing/2014/main" id="{D2FCAC19-434D-40AF-A7F1-BA59DD4EFBC9}"/>
              </a:ex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52</a:t>
            </a:fld>
            <a:endParaRPr lang="en-US" altLang="ja-JP" dirty="0"/>
          </a:p>
        </p:txBody>
      </p:sp>
      <p:graphicFrame>
        <p:nvGraphicFramePr>
          <p:cNvPr id="6" name="コンテンツ プレースホルダー 6">
            <a:extLst>
              <a:ext uri="{FF2B5EF4-FFF2-40B4-BE49-F238E27FC236}">
                <a16:creationId xmlns:a16="http://schemas.microsoft.com/office/drawing/2014/main" id="{928D832A-0F85-45F4-87C5-8A014D092A08}"/>
              </a:ext>
            </a:extLst>
          </p:cNvPr>
          <p:cNvGraphicFramePr>
            <a:graphicFrameLocks/>
          </p:cNvGraphicFramePr>
          <p:nvPr>
            <p:extLst>
              <p:ext uri="{D42A27DB-BD31-4B8C-83A1-F6EECF244321}">
                <p14:modId xmlns:p14="http://schemas.microsoft.com/office/powerpoint/2010/main" val="1340186463"/>
              </p:ext>
            </p:extLst>
          </p:nvPr>
        </p:nvGraphicFramePr>
        <p:xfrm>
          <a:off x="1974692" y="1480758"/>
          <a:ext cx="8242616" cy="4212000"/>
        </p:xfrm>
        <a:graphic>
          <a:graphicData uri="http://schemas.openxmlformats.org/drawingml/2006/table">
            <a:tbl>
              <a:tblPr firstRow="1"/>
              <a:tblGrid>
                <a:gridCol w="884783">
                  <a:extLst>
                    <a:ext uri="{9D8B030D-6E8A-4147-A177-3AD203B41FA5}">
                      <a16:colId xmlns:a16="http://schemas.microsoft.com/office/drawing/2014/main" val="20000"/>
                    </a:ext>
                  </a:extLst>
                </a:gridCol>
                <a:gridCol w="890057">
                  <a:extLst>
                    <a:ext uri="{9D8B030D-6E8A-4147-A177-3AD203B41FA5}">
                      <a16:colId xmlns:a16="http://schemas.microsoft.com/office/drawing/2014/main" val="20001"/>
                    </a:ext>
                  </a:extLst>
                </a:gridCol>
                <a:gridCol w="2046703">
                  <a:extLst>
                    <a:ext uri="{9D8B030D-6E8A-4147-A177-3AD203B41FA5}">
                      <a16:colId xmlns:a16="http://schemas.microsoft.com/office/drawing/2014/main" val="1574860703"/>
                    </a:ext>
                  </a:extLst>
                </a:gridCol>
                <a:gridCol w="2097903">
                  <a:extLst>
                    <a:ext uri="{9D8B030D-6E8A-4147-A177-3AD203B41FA5}">
                      <a16:colId xmlns:a16="http://schemas.microsoft.com/office/drawing/2014/main" val="20002"/>
                    </a:ext>
                  </a:extLst>
                </a:gridCol>
                <a:gridCol w="2323170">
                  <a:extLst>
                    <a:ext uri="{9D8B030D-6E8A-4147-A177-3AD203B41FA5}">
                      <a16:colId xmlns:a16="http://schemas.microsoft.com/office/drawing/2014/main" val="20003"/>
                    </a:ext>
                  </a:extLst>
                </a:gridCol>
              </a:tblGrid>
              <a:tr h="307800">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gridSpan="2">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h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サイボウズ </a:t>
                      </a:r>
                      <a:r>
                        <a:rPr kumimoji="1" lang="en-US" altLang="ja-JP" sz="1400" b="1"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Office</a:t>
                      </a:r>
                      <a:endParaRPr kumimoji="1" lang="en-US" altLang="ja-JP" sz="1400" b="1"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Garoon</a:t>
                      </a:r>
                      <a:endParaRPr kumimoji="1" lang="ja-JP" altLang="en-US" sz="1400" b="1"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0"/>
                  </a:ext>
                </a:extLst>
              </a:tr>
              <a:tr h="472180">
                <a:tc rowSpan="10">
                  <a:txBody>
                    <a:bodyPr/>
                    <a:lstStyle/>
                    <a:p>
                      <a:r>
                        <a:rPr kumimoji="1" lang="ja-JP" altLang="en-US" sz="1200" dirty="0">
                          <a:solidFill>
                            <a:schemeClr val="bg1"/>
                          </a:solidFill>
                          <a:latin typeface="Yu Gothic Medium" panose="020B0500000000000000" pitchFamily="50" charset="-128"/>
                          <a:ea typeface="Yu Gothic Medium" panose="020B0500000000000000" pitchFamily="50" charset="-128"/>
                        </a:rPr>
                        <a:t>管理機能</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1A7D1"/>
                    </a:solidFill>
                  </a:tcPr>
                </a:tc>
                <a:tc rowSpan="3">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ユーザー</a:t>
                      </a:r>
                      <a:br>
                        <a:rPr kumimoji="1" lang="en-US" altLang="ja-JP"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b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管理</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cybozu.com</a:t>
                      </a: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共通管理でのユーザー管理</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7"/>
                  </a:ext>
                </a:extLst>
              </a:tr>
              <a:tr h="274920">
                <a:tc vMerge="1">
                  <a:txBody>
                    <a:bodyPr/>
                    <a:lstStyle/>
                    <a:p>
                      <a:endParaRPr kumimoji="1" lang="ja-JP" altLang="en-US"/>
                    </a:p>
                  </a:txBody>
                  <a:tcPr/>
                </a:tc>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bg1"/>
                        </a:solidFill>
                        <a:effectLst/>
                        <a:latin typeface="+mn-ea"/>
                        <a:ea typeface="+mn-ea"/>
                      </a:endParaRPr>
                    </a:p>
                  </a:txBody>
                  <a:tcPr marL="102909"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階層的な組織設定</a:t>
                      </a:r>
                      <a:endParaRPr kumimoji="1" lang="ja-JP" altLang="en-US" dirty="0">
                        <a:latin typeface="Yu Gothic Medium" panose="020B0500000000000000" pitchFamily="50" charset="-128"/>
                        <a:ea typeface="Yu Gothic Medium" panose="020B0500000000000000"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2533301143"/>
                  </a:ext>
                </a:extLst>
              </a:tr>
              <a:tr h="274920">
                <a:tc vMerge="1">
                  <a:txBody>
                    <a:bodyPr/>
                    <a:lstStyle/>
                    <a:p>
                      <a:endParaRPr kumimoji="1" lang="ja-JP" altLang="en-US"/>
                    </a:p>
                  </a:txBody>
                  <a:tcPr/>
                </a:tc>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bg1"/>
                        </a:solidFill>
                        <a:effectLst/>
                        <a:latin typeface="+mn-ea"/>
                        <a:ea typeface="+mn-ea"/>
                      </a:endParaRPr>
                    </a:p>
                  </a:txBody>
                  <a:tcPr marL="102909"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ロールの設定</a:t>
                      </a:r>
                      <a:endParaRPr kumimoji="1" lang="ja-JP" altLang="en-US" dirty="0">
                        <a:latin typeface="Yu Gothic Medium" panose="020B0500000000000000" pitchFamily="50" charset="-128"/>
                        <a:ea typeface="Yu Gothic Medium" panose="020B0500000000000000"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3820004238"/>
                  </a:ext>
                </a:extLst>
              </a:tr>
              <a:tr h="274920">
                <a:tc vMerge="1">
                  <a:txBody>
                    <a:bodyPr/>
                    <a:lstStyle/>
                    <a:p>
                      <a:endParaRPr kumimoji="1" lang="ja-JP" altLang="en-US"/>
                    </a:p>
                  </a:txBody>
                  <a:tcPr/>
                </a:tc>
                <a:tc rowSpan="3">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アクセス権</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許可対象を指定して設定</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8"/>
                  </a:ext>
                </a:extLst>
              </a:tr>
              <a:tr h="274920">
                <a:tc vMerge="1">
                  <a:txBody>
                    <a:bodyPr/>
                    <a:lstStyle/>
                    <a:p>
                      <a:endParaRPr kumimoji="1" lang="ja-JP" altLang="en-US"/>
                    </a:p>
                  </a:txBody>
                  <a:tcPr/>
                </a:tc>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bg1"/>
                        </a:solidFill>
                        <a:effectLst/>
                        <a:latin typeface="+mn-ea"/>
                        <a:ea typeface="+mn-ea"/>
                      </a:endParaRPr>
                    </a:p>
                  </a:txBody>
                  <a:tcPr marL="102909"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制限対象を指定して設定</a:t>
                      </a:r>
                      <a:endParaRPr kumimoji="1" lang="ja-JP" altLang="en-US" dirty="0">
                        <a:latin typeface="Yu Gothic Medium" panose="020B0500000000000000" pitchFamily="50" charset="-128"/>
                        <a:ea typeface="Yu Gothic Medium" panose="020B0500000000000000"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271370891"/>
                  </a:ext>
                </a:extLst>
              </a:tr>
              <a:tr h="274920">
                <a:tc v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bg1"/>
                        </a:solidFill>
                        <a:effectLst/>
                        <a:latin typeface="+mn-ea"/>
                        <a:ea typeface="+mn-ea"/>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bg1"/>
                        </a:solidFill>
                        <a:effectLst/>
                        <a:latin typeface="+mn-ea"/>
                        <a:ea typeface="+mn-ea"/>
                      </a:endParaRPr>
                    </a:p>
                  </a:txBody>
                  <a:tcPr marL="102909"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ロール単位の設定</a:t>
                      </a:r>
                      <a:endParaRPr kumimoji="1" lang="ja-JP" altLang="en-US" dirty="0">
                        <a:latin typeface="Yu Gothic Medium" panose="020B0500000000000000" pitchFamily="50" charset="-128"/>
                        <a:ea typeface="Yu Gothic Medium" panose="020B0500000000000000"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4158924987"/>
                  </a:ext>
                </a:extLst>
              </a:tr>
              <a:tr h="274920">
                <a:tc v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bg1"/>
                        </a:solidFill>
                        <a:effectLst/>
                        <a:latin typeface="+mn-ea"/>
                        <a:ea typeface="+mn-ea"/>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gridSpan="2">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US"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監査ログ</a:t>
                      </a:r>
                      <a:endPar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rPr>
                        <a:t>○</a:t>
                      </a: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rPr>
                        <a:t>○</a:t>
                      </a: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2653080190"/>
                  </a:ext>
                </a:extLst>
              </a:tr>
              <a:tr h="407900">
                <a:tc v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bg1"/>
                        </a:solidFill>
                        <a:effectLst/>
                        <a:latin typeface="+mn-ea"/>
                        <a:ea typeface="+mn-ea"/>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gridSpan="2">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管理権限委譲</a:t>
                      </a:r>
                      <a:endParaRPr kumimoji="1" lang="en-US" altLang="ja-JP"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rPr>
                        <a:t>○</a:t>
                      </a: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rPr>
                        <a:t>○</a:t>
                      </a: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　</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67247354"/>
                  </a:ext>
                </a:extLst>
              </a:tr>
              <a:tr h="274920">
                <a:tc v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bg1"/>
                        </a:solidFill>
                        <a:effectLst/>
                        <a:latin typeface="+mn-ea"/>
                        <a:ea typeface="+mn-ea"/>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gridSpan="2">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LDAP/AD/SAML</a:t>
                      </a: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連携</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hMerge="1">
                  <a:txBody>
                    <a:bodyPr/>
                    <a:lstStyle/>
                    <a:p>
                      <a:endParaRPr lang="ja-JP" altLang="en-US" dirty="0"/>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r>
                        <a:rPr kumimoji="1" lang="en-US" altLang="ja-JP" sz="1200" b="0" i="0" u="none" strike="noStrike" cap="none" normalizeH="0" baseline="30000" dirty="0">
                          <a:ln>
                            <a:noFill/>
                          </a:ln>
                          <a:solidFill>
                            <a:srgbClr val="000000"/>
                          </a:solidFill>
                          <a:effectLst/>
                          <a:latin typeface="Yu Gothic Medium" panose="020B0500000000000000" pitchFamily="50" charset="-128"/>
                          <a:ea typeface="Yu Gothic Medium" panose="020B0500000000000000" pitchFamily="50" charset="-128"/>
                        </a:rPr>
                        <a:t>※1</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r>
                        <a:rPr kumimoji="1" lang="en-US" altLang="ja-JP" sz="1200" b="0" i="0" u="none" strike="noStrike" cap="none" normalizeH="0" baseline="30000" dirty="0">
                          <a:ln>
                            <a:noFill/>
                          </a:ln>
                          <a:solidFill>
                            <a:srgbClr val="000000"/>
                          </a:solidFill>
                          <a:effectLst/>
                          <a:latin typeface="Yu Gothic Medium" panose="020B0500000000000000" pitchFamily="50" charset="-128"/>
                          <a:ea typeface="Yu Gothic Medium" panose="020B0500000000000000" pitchFamily="50" charset="-128"/>
                        </a:rPr>
                        <a:t>※1</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4043530134"/>
                  </a:ext>
                </a:extLst>
              </a:tr>
              <a:tr h="274920">
                <a:tc v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bg1"/>
                        </a:solidFill>
                        <a:effectLst/>
                        <a:latin typeface="+mn-ea"/>
                        <a:ea typeface="+mn-ea"/>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gridSpan="2">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連携</a:t>
                      </a:r>
                      <a:r>
                        <a:rPr kumimoji="1" lang="en-US" altLang="ja-JP"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API</a:t>
                      </a:r>
                      <a:endPar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h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bg1"/>
                        </a:solidFill>
                        <a:effectLst/>
                        <a:latin typeface="+mn-ea"/>
                        <a:ea typeface="+mn-ea"/>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rPr>
                        <a:t>○</a:t>
                      </a: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943119674"/>
                  </a:ext>
                </a:extLst>
              </a:tr>
              <a:tr h="274920">
                <a:tc rowSpan="3">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システム</a:t>
                      </a:r>
                      <a:br>
                        <a:rPr kumimoji="1" lang="en-US" altLang="ja-JP"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b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連携例</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gridSpan="2">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kintone</a:t>
                      </a:r>
                      <a:endPar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h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9"/>
                  </a:ext>
                </a:extLst>
              </a:tr>
              <a:tr h="274920">
                <a:tc vMerge="1">
                  <a:txBody>
                    <a:bodyPr/>
                    <a:lstStyle/>
                    <a:p>
                      <a:endParaRPr kumimoji="1" lang="ja-JP" altLang="en-US"/>
                    </a:p>
                  </a:txBody>
                  <a:tcPr/>
                </a:tc>
                <a:tc gridSpan="2">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テレビ</a:t>
                      </a:r>
                      <a:r>
                        <a:rPr kumimoji="1" lang="en-US" altLang="ja-JP"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/Web</a:t>
                      </a:r>
                      <a:r>
                        <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会議</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h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Yu Gothic Medium" panose="020B0500000000000000" pitchFamily="50" charset="-128"/>
                          <a:ea typeface="Yu Gothic Medium" panose="020B0500000000000000" pitchFamily="50" charset="-128"/>
                        </a:rPr>
                        <a:t>○</a:t>
                      </a:r>
                      <a:r>
                        <a:rPr kumimoji="1" lang="en-US" altLang="ja-JP" sz="1200" b="0" i="0" u="none" strike="noStrike" cap="none" normalizeH="0" baseline="30000" dirty="0">
                          <a:ln>
                            <a:noFill/>
                          </a:ln>
                          <a:solidFill>
                            <a:srgbClr val="000000"/>
                          </a:solidFill>
                          <a:effectLst/>
                          <a:latin typeface="Yu Gothic Medium" panose="020B0500000000000000" pitchFamily="50" charset="-128"/>
                          <a:ea typeface="Yu Gothic Medium" panose="020B0500000000000000" pitchFamily="50" charset="-128"/>
                        </a:rPr>
                        <a:t>※2</a:t>
                      </a:r>
                      <a:endParaRPr kumimoji="1" lang="ja-JP" altLang="en-US" sz="1200" b="0" i="0" u="none" strike="noStrike" cap="none" normalizeH="0" baseline="3000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10"/>
                  </a:ext>
                </a:extLst>
              </a:tr>
              <a:tr h="274920">
                <a:tc v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bg1"/>
                        </a:solidFill>
                        <a:effectLst/>
                        <a:latin typeface="+mn-ea"/>
                        <a:ea typeface="+mn-ea"/>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rPr>
                        <a:t>Microsoft 365</a:t>
                      </a:r>
                      <a:endParaRPr kumimoji="1" lang="ja-JP" altLang="en-US" sz="1200" b="0" i="0" u="none" strike="noStrike" cap="none" normalizeH="0" baseline="0" dirty="0">
                        <a:ln>
                          <a:noFill/>
                        </a:ln>
                        <a:solidFill>
                          <a:schemeClr val="bg1"/>
                        </a:solidFill>
                        <a:effectLst/>
                        <a:latin typeface="Yu Gothic Medium" panose="020B0500000000000000" pitchFamily="50" charset="-128"/>
                        <a:ea typeface="Yu Gothic Medium" panose="020B0500000000000000"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1A7D1"/>
                    </a:solidFill>
                  </a:tcPr>
                </a:tc>
                <a:tc hMerge="1">
                  <a:txBody>
                    <a:bodyPr/>
                    <a:lstStyle/>
                    <a:p>
                      <a:endParaRPr kumimoji="1" lang="ja-JP" altLang="en-US" dirty="0"/>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000000"/>
                          </a:solidFill>
                          <a:effectLst/>
                          <a:latin typeface="Yu Gothic Medium" panose="020B0500000000000000" pitchFamily="50" charset="-128"/>
                          <a:ea typeface="Yu Gothic Medium" panose="020B0500000000000000" pitchFamily="50" charset="-128"/>
                        </a:rPr>
                        <a:t>○</a:t>
                      </a:r>
                      <a:r>
                        <a:rPr kumimoji="1" lang="en-US" altLang="ja-JP" sz="1200" b="0" i="0" u="none" strike="noStrike" cap="none" normalizeH="0" baseline="30000" dirty="0">
                          <a:ln>
                            <a:noFill/>
                          </a:ln>
                          <a:solidFill>
                            <a:srgbClr val="000000"/>
                          </a:solidFill>
                          <a:effectLst/>
                          <a:latin typeface="Yu Gothic Medium" panose="020B0500000000000000" pitchFamily="50" charset="-128"/>
                          <a:ea typeface="Yu Gothic Medium" panose="020B0500000000000000" pitchFamily="50" charset="-128"/>
                        </a:rPr>
                        <a:t>※3</a:t>
                      </a:r>
                      <a:endParaRPr kumimoji="1" lang="ja-JP" altLang="en-US" sz="1200" b="0" i="0" u="none" strike="noStrike" cap="none" normalizeH="0" baseline="30000" dirty="0">
                        <a:ln>
                          <a:noFill/>
                        </a:ln>
                        <a:solidFill>
                          <a:srgbClr val="000000"/>
                        </a:solidFill>
                        <a:effectLst/>
                        <a:latin typeface="Yu Gothic Medium" panose="020B0500000000000000" pitchFamily="50" charset="-128"/>
                        <a:ea typeface="Yu Gothic Medium" panose="020B0500000000000000" pitchFamily="50" charset="-128"/>
                      </a:endParaRPr>
                    </a:p>
                  </a:txBody>
                  <a:tcPr marL="14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907666954"/>
                  </a:ext>
                </a:extLst>
              </a:tr>
            </a:tbl>
          </a:graphicData>
        </a:graphic>
      </p:graphicFrame>
      <p:sp>
        <p:nvSpPr>
          <p:cNvPr id="8" name="角丸四角形 22">
            <a:extLst>
              <a:ext uri="{FF2B5EF4-FFF2-40B4-BE49-F238E27FC236}">
                <a16:creationId xmlns:a16="http://schemas.microsoft.com/office/drawing/2014/main" id="{3BC4D411-E865-4487-9B32-8E12166A168A}"/>
              </a:ext>
            </a:extLst>
          </p:cNvPr>
          <p:cNvSpPr/>
          <p:nvPr/>
        </p:nvSpPr>
        <p:spPr bwMode="auto">
          <a:xfrm>
            <a:off x="1974692" y="5803722"/>
            <a:ext cx="6471292" cy="744715"/>
          </a:xfrm>
          <a:prstGeom prst="roundRect">
            <a:avLst>
              <a:gd name="adj" fmla="val 10179"/>
            </a:avLst>
          </a:prstGeom>
          <a:noFill/>
          <a:ln w="31750" cap="flat">
            <a:noFill/>
          </a:ln>
        </p:spPr>
        <p:style>
          <a:lnRef idx="2">
            <a:schemeClr val="accent2"/>
          </a:lnRef>
          <a:fillRef idx="1">
            <a:schemeClr val="lt1"/>
          </a:fillRef>
          <a:effectRef idx="0">
            <a:schemeClr val="accent2"/>
          </a:effectRef>
          <a:fontRef idx="minor">
            <a:schemeClr val="dk1"/>
          </a:fontRef>
        </p:style>
        <p:txBody>
          <a:bodyPr lIns="0" tIns="0" rIns="0" bIns="0"/>
          <a:lstStyle/>
          <a:p>
            <a:pPr>
              <a:defRPr/>
            </a:pPr>
            <a:r>
              <a:rPr lang="en-US" altLang="ja-JP" sz="1000" i="0" dirty="0">
                <a:solidFill>
                  <a:srgbClr val="595959"/>
                </a:solidFill>
                <a:latin typeface="Yu Gothic Medium" panose="020B0500000000000000" pitchFamily="50" charset="-128"/>
                <a:ea typeface="Yu Gothic Medium" panose="020B0500000000000000" pitchFamily="50" charset="-128"/>
                <a:cs typeface="メイリオ"/>
              </a:rPr>
              <a:t>※1</a:t>
            </a:r>
            <a:r>
              <a:rPr lang="ja-JP" altLang="en-US" sz="1000" i="0" dirty="0">
                <a:solidFill>
                  <a:srgbClr val="595959"/>
                </a:solidFill>
                <a:latin typeface="Yu Gothic Medium" panose="020B0500000000000000" pitchFamily="50" charset="-128"/>
                <a:ea typeface="Yu Gothic Medium" panose="020B0500000000000000" pitchFamily="50" charset="-128"/>
                <a:cs typeface="メイリオ"/>
              </a:rPr>
              <a:t>　</a:t>
            </a:r>
            <a:r>
              <a:rPr lang="en-US" altLang="ja-JP" sz="1000" i="0" dirty="0">
                <a:solidFill>
                  <a:srgbClr val="595959"/>
                </a:solidFill>
                <a:latin typeface="Yu Gothic Medium" panose="020B0500000000000000" pitchFamily="50" charset="-128"/>
                <a:ea typeface="Yu Gothic Medium" panose="020B0500000000000000" pitchFamily="50" charset="-128"/>
                <a:cs typeface="メイリオ"/>
              </a:rPr>
              <a:t>LDAP/AD</a:t>
            </a:r>
            <a:r>
              <a:rPr lang="ja-JP" altLang="en-US" sz="1000" i="0" dirty="0">
                <a:solidFill>
                  <a:srgbClr val="595959"/>
                </a:solidFill>
                <a:latin typeface="Yu Gothic Medium" panose="020B0500000000000000" pitchFamily="50" charset="-128"/>
                <a:ea typeface="Yu Gothic Medium" panose="020B0500000000000000" pitchFamily="50" charset="-128"/>
                <a:cs typeface="メイリオ"/>
              </a:rPr>
              <a:t>連携の際は連携ソリューションをご利用いただく必要があります。</a:t>
            </a:r>
            <a:endParaRPr lang="en-US" altLang="ja-JP" sz="1000" i="0" dirty="0">
              <a:solidFill>
                <a:srgbClr val="595959"/>
              </a:solidFill>
              <a:latin typeface="Yu Gothic Medium" panose="020B0500000000000000" pitchFamily="50" charset="-128"/>
              <a:ea typeface="Yu Gothic Medium" panose="020B0500000000000000" pitchFamily="50" charset="-128"/>
              <a:cs typeface="メイリオ"/>
            </a:endParaRPr>
          </a:p>
          <a:p>
            <a:pPr>
              <a:defRPr/>
            </a:pPr>
            <a:r>
              <a:rPr lang="en-US" altLang="ja-JP" sz="1000" i="0" dirty="0">
                <a:solidFill>
                  <a:srgbClr val="595959"/>
                </a:solidFill>
                <a:latin typeface="Yu Gothic Medium" panose="020B0500000000000000" pitchFamily="50" charset="-128"/>
                <a:ea typeface="Yu Gothic Medium" panose="020B0500000000000000" pitchFamily="50" charset="-128"/>
                <a:cs typeface="メイリオ"/>
              </a:rPr>
              <a:t>※2</a:t>
            </a:r>
            <a:r>
              <a:rPr lang="ja-JP" altLang="en-US" sz="1000" i="0" dirty="0">
                <a:solidFill>
                  <a:srgbClr val="595959"/>
                </a:solidFill>
                <a:latin typeface="Yu Gothic Medium" panose="020B0500000000000000" pitchFamily="50" charset="-128"/>
                <a:ea typeface="Yu Gothic Medium" panose="020B0500000000000000" pitchFamily="50" charset="-128"/>
                <a:cs typeface="メイリオ"/>
              </a:rPr>
              <a:t>　</a:t>
            </a:r>
            <a:r>
              <a:rPr lang="en-US" altLang="ja-JP" sz="1000" i="0" dirty="0">
                <a:solidFill>
                  <a:srgbClr val="595959"/>
                </a:solidFill>
                <a:latin typeface="Yu Gothic Medium" panose="020B0500000000000000" pitchFamily="50" charset="-128"/>
                <a:ea typeface="Yu Gothic Medium" panose="020B0500000000000000" pitchFamily="50" charset="-128"/>
                <a:cs typeface="メイリオ"/>
              </a:rPr>
              <a:t>V-CUBE</a:t>
            </a:r>
            <a:r>
              <a:rPr lang="ja-JP" altLang="en-US" sz="1000" i="0" dirty="0">
                <a:solidFill>
                  <a:srgbClr val="595959"/>
                </a:solidFill>
                <a:latin typeface="Yu Gothic Medium" panose="020B0500000000000000" pitchFamily="50" charset="-128"/>
                <a:ea typeface="Yu Gothic Medium" panose="020B0500000000000000" pitchFamily="50" charset="-128"/>
                <a:cs typeface="メイリオ"/>
              </a:rPr>
              <a:t>ミーティングとの連携を標準搭載しているほか、連携製品の使用や連携カスタマイズが可能です。</a:t>
            </a:r>
            <a:endParaRPr lang="en-US" altLang="ja-JP" sz="1000" i="0" dirty="0">
              <a:solidFill>
                <a:srgbClr val="595959"/>
              </a:solidFill>
              <a:latin typeface="Yu Gothic Medium" panose="020B0500000000000000" pitchFamily="50" charset="-128"/>
              <a:ea typeface="Yu Gothic Medium" panose="020B0500000000000000" pitchFamily="50" charset="-128"/>
              <a:cs typeface="メイリオ"/>
            </a:endParaRPr>
          </a:p>
          <a:p>
            <a:pPr>
              <a:defRPr/>
            </a:pPr>
            <a:r>
              <a:rPr lang="en-US" altLang="ja-JP" sz="1000" i="0" dirty="0">
                <a:solidFill>
                  <a:srgbClr val="595959"/>
                </a:solidFill>
                <a:latin typeface="Yu Gothic Medium" panose="020B0500000000000000" pitchFamily="50" charset="-128"/>
                <a:ea typeface="Yu Gothic Medium" panose="020B0500000000000000" pitchFamily="50" charset="-128"/>
                <a:cs typeface="メイリオ"/>
              </a:rPr>
              <a:t>※3</a:t>
            </a:r>
            <a:r>
              <a:rPr lang="ja-JP" altLang="en-US" sz="1000" i="0" dirty="0">
                <a:solidFill>
                  <a:srgbClr val="595959"/>
                </a:solidFill>
                <a:latin typeface="Yu Gothic Medium" panose="020B0500000000000000" pitchFamily="50" charset="-128"/>
                <a:ea typeface="Yu Gothic Medium" panose="020B0500000000000000" pitchFamily="50" charset="-128"/>
                <a:cs typeface="メイリオ"/>
              </a:rPr>
              <a:t>　連携製品の使用やカスタマイズによって連携が可能です。</a:t>
            </a:r>
            <a:endParaRPr lang="en-US" altLang="ja-JP" sz="1000" i="0" dirty="0">
              <a:solidFill>
                <a:srgbClr val="595959"/>
              </a:solidFill>
              <a:latin typeface="Yu Gothic Medium" panose="020B0500000000000000" pitchFamily="50" charset="-128"/>
              <a:ea typeface="Yu Gothic Medium" panose="020B0500000000000000" pitchFamily="50" charset="-128"/>
              <a:cs typeface="メイリオ"/>
            </a:endParaRPr>
          </a:p>
          <a:p>
            <a:pPr>
              <a:defRPr/>
            </a:pPr>
            <a:r>
              <a:rPr lang="ja-JP" altLang="en-US" sz="1000" i="0" dirty="0">
                <a:latin typeface="Yu Gothic Medium" panose="020B0500000000000000" pitchFamily="50" charset="-128"/>
                <a:ea typeface="Yu Gothic Medium" panose="020B0500000000000000" pitchFamily="50" charset="-128"/>
              </a:rPr>
              <a:t>　　  詳細はリンク先を参照下さい。</a:t>
            </a:r>
            <a:r>
              <a:rPr lang="en-US" altLang="ja-JP" sz="1000" i="0" dirty="0">
                <a:latin typeface="Yu Gothic Medium" panose="020B0500000000000000" pitchFamily="50" charset="-128"/>
                <a:ea typeface="Yu Gothic Medium" panose="020B0500000000000000" pitchFamily="50" charset="-128"/>
                <a:hlinkClick r:id="rId3"/>
              </a:rPr>
              <a:t>https://garoon.cybozu.co.jp/mtcontents/expand/alignment/ms365.html</a:t>
            </a:r>
            <a:endParaRPr lang="en-US" altLang="ja-JP" sz="1000" i="0" dirty="0">
              <a:solidFill>
                <a:srgbClr val="595959"/>
              </a:solidFill>
              <a:latin typeface="Yu Gothic Medium" panose="020B0500000000000000" pitchFamily="50" charset="-128"/>
              <a:ea typeface="Yu Gothic Medium" panose="020B0500000000000000" pitchFamily="50" charset="-128"/>
              <a:cs typeface="メイリオ"/>
            </a:endParaRPr>
          </a:p>
        </p:txBody>
      </p:sp>
      <p:sp>
        <p:nvSpPr>
          <p:cNvPr id="11" name="角丸四角形 16">
            <a:extLst>
              <a:ext uri="{FF2B5EF4-FFF2-40B4-BE49-F238E27FC236}">
                <a16:creationId xmlns:a16="http://schemas.microsoft.com/office/drawing/2014/main" id="{10F57468-3EB2-4E08-AB54-1372F6FD3568}"/>
              </a:ext>
              <a:ext uri="{C183D7F6-B498-43B3-948B-1728B52AA6E4}">
                <adec:decorative xmlns:adec="http://schemas.microsoft.com/office/drawing/2017/decorative" val="1"/>
              </a:ext>
            </a:extLst>
          </p:cNvPr>
          <p:cNvSpPr/>
          <p:nvPr/>
        </p:nvSpPr>
        <p:spPr bwMode="auto">
          <a:xfrm>
            <a:off x="5973502" y="4693363"/>
            <a:ext cx="1570299" cy="920750"/>
          </a:xfrm>
          <a:prstGeom prst="roundRect">
            <a:avLst>
              <a:gd name="adj" fmla="val 10179"/>
            </a:avLst>
          </a:prstGeom>
          <a:ln w="19050" cap="flat">
            <a:solidFill>
              <a:schemeClr val="accent2"/>
            </a:solidFill>
          </a:ln>
        </p:spPr>
        <p:style>
          <a:lnRef idx="2">
            <a:schemeClr val="accent2"/>
          </a:lnRef>
          <a:fillRef idx="1">
            <a:schemeClr val="lt1"/>
          </a:fillRef>
          <a:effectRef idx="0">
            <a:schemeClr val="accent2"/>
          </a:effectRef>
          <a:fontRef idx="minor">
            <a:schemeClr val="dk1"/>
          </a:fontRef>
        </p:style>
        <p:txBody>
          <a:bodyPr lIns="108000" tIns="108000" rIns="108000" bIns="108000" anchor="ctr" anchorCtr="0"/>
          <a:lstStyle/>
          <a:p>
            <a:pPr>
              <a:defRPr/>
            </a:pPr>
            <a:r>
              <a:rPr lang="en-US" altLang="ja-JP" sz="1000" b="1" i="0" dirty="0">
                <a:solidFill>
                  <a:srgbClr val="595959"/>
                </a:solidFill>
                <a:latin typeface="Yu Gothic Medium" panose="020B0500000000000000" pitchFamily="50" charset="-128"/>
                <a:ea typeface="Yu Gothic Medium" panose="020B0500000000000000" pitchFamily="50" charset="-128"/>
                <a:cs typeface="メイリオ"/>
              </a:rPr>
              <a:t>kintone</a:t>
            </a:r>
            <a:r>
              <a:rPr lang="ja-JP" altLang="en-US" sz="1000" b="1" i="0" dirty="0">
                <a:solidFill>
                  <a:srgbClr val="595959"/>
                </a:solidFill>
                <a:latin typeface="Yu Gothic Medium" panose="020B0500000000000000" pitchFamily="50" charset="-128"/>
                <a:ea typeface="Yu Gothic Medium" panose="020B0500000000000000" pitchFamily="50" charset="-128"/>
                <a:cs typeface="メイリオ"/>
              </a:rPr>
              <a:t>連携</a:t>
            </a:r>
            <a:endParaRPr lang="en-US" altLang="ja-JP" sz="1000" b="1" i="0" dirty="0">
              <a:solidFill>
                <a:srgbClr val="595959"/>
              </a:solidFill>
              <a:latin typeface="Yu Gothic Medium" panose="020B0500000000000000" pitchFamily="50" charset="-128"/>
              <a:ea typeface="Yu Gothic Medium" panose="020B0500000000000000" pitchFamily="50" charset="-128"/>
              <a:cs typeface="メイリオ"/>
            </a:endParaRPr>
          </a:p>
          <a:p>
            <a:pPr>
              <a:defRPr/>
            </a:pPr>
            <a:r>
              <a:rPr lang="ja-JP" altLang="en-US" sz="1000" i="0" dirty="0">
                <a:solidFill>
                  <a:srgbClr val="595959"/>
                </a:solidFill>
                <a:latin typeface="Yu Gothic Medium" panose="020B0500000000000000" pitchFamily="50" charset="-128"/>
                <a:ea typeface="Yu Gothic Medium" panose="020B0500000000000000" pitchFamily="50" charset="-128"/>
                <a:cs typeface="メイリオ"/>
              </a:rPr>
              <a:t>サイボウズの業務改善プラットフォーム</a:t>
            </a:r>
            <a:br>
              <a:rPr lang="en-US" altLang="ja-JP" sz="1000" i="0" dirty="0">
                <a:solidFill>
                  <a:srgbClr val="595959"/>
                </a:solidFill>
                <a:latin typeface="Yu Gothic Medium" panose="020B0500000000000000" pitchFamily="50" charset="-128"/>
                <a:ea typeface="Yu Gothic Medium" panose="020B0500000000000000" pitchFamily="50" charset="-128"/>
                <a:cs typeface="メイリオ"/>
              </a:rPr>
            </a:br>
            <a:r>
              <a:rPr lang="ja-JP" altLang="en-US" sz="1000" i="0" dirty="0">
                <a:solidFill>
                  <a:srgbClr val="595959"/>
                </a:solidFill>
                <a:latin typeface="Yu Gothic Medium" panose="020B0500000000000000" pitchFamily="50" charset="-128"/>
                <a:ea typeface="Yu Gothic Medium" panose="020B0500000000000000" pitchFamily="50" charset="-128"/>
                <a:cs typeface="メイリオ"/>
              </a:rPr>
              <a:t>「</a:t>
            </a:r>
            <a:r>
              <a:rPr lang="en-US" altLang="ja-JP" sz="1000" i="0" dirty="0">
                <a:solidFill>
                  <a:srgbClr val="595959"/>
                </a:solidFill>
                <a:latin typeface="Yu Gothic Medium" panose="020B0500000000000000" pitchFamily="50" charset="-128"/>
                <a:ea typeface="Yu Gothic Medium" panose="020B0500000000000000" pitchFamily="50" charset="-128"/>
                <a:cs typeface="メイリオ"/>
              </a:rPr>
              <a:t>kintone</a:t>
            </a:r>
            <a:r>
              <a:rPr lang="ja-JP" altLang="en-US" sz="1000" i="0" dirty="0">
                <a:solidFill>
                  <a:srgbClr val="595959"/>
                </a:solidFill>
                <a:latin typeface="Yu Gothic Medium" panose="020B0500000000000000" pitchFamily="50" charset="-128"/>
                <a:ea typeface="Yu Gothic Medium" panose="020B0500000000000000" pitchFamily="50" charset="-128"/>
                <a:cs typeface="メイリオ"/>
              </a:rPr>
              <a:t>」との連携が可能です。</a:t>
            </a:r>
            <a:endParaRPr lang="en-US" altLang="ja-JP" sz="1000" i="0" dirty="0">
              <a:solidFill>
                <a:srgbClr val="595959"/>
              </a:solidFill>
              <a:latin typeface="Yu Gothic Medium" panose="020B0500000000000000" pitchFamily="50" charset="-128"/>
              <a:ea typeface="Yu Gothic Medium" panose="020B0500000000000000" pitchFamily="50" charset="-128"/>
              <a:cs typeface="メイリオ"/>
            </a:endParaRPr>
          </a:p>
        </p:txBody>
      </p:sp>
      <p:cxnSp>
        <p:nvCxnSpPr>
          <p:cNvPr id="12" name="直線コネクタ 11">
            <a:extLst>
              <a:ext uri="{FF2B5EF4-FFF2-40B4-BE49-F238E27FC236}">
                <a16:creationId xmlns:a16="http://schemas.microsoft.com/office/drawing/2014/main" id="{C6FF2E7A-83E4-4CE8-A8FC-F49905538273}"/>
              </a:ext>
              <a:ext uri="{C183D7F6-B498-43B3-948B-1728B52AA6E4}">
                <adec:decorative xmlns:adec="http://schemas.microsoft.com/office/drawing/2017/decorative" val="1"/>
              </a:ext>
            </a:extLst>
          </p:cNvPr>
          <p:cNvCxnSpPr>
            <a:cxnSpLocks/>
            <a:stCxn id="11" idx="3"/>
          </p:cNvCxnSpPr>
          <p:nvPr/>
        </p:nvCxnSpPr>
        <p:spPr bwMode="auto">
          <a:xfrm flipV="1">
            <a:off x="7543801" y="5005410"/>
            <a:ext cx="445607" cy="148328"/>
          </a:xfrm>
          <a:prstGeom prst="line">
            <a:avLst/>
          </a:prstGeom>
          <a:ln w="19050" cap="sq">
            <a:solidFill>
              <a:schemeClr val="accent2"/>
            </a:solidFill>
            <a:tailEnd type="oval" w="lg" len="lg"/>
          </a:ln>
        </p:spPr>
        <p:style>
          <a:lnRef idx="1">
            <a:schemeClr val="accent2"/>
          </a:lnRef>
          <a:fillRef idx="0">
            <a:schemeClr val="accent2"/>
          </a:fillRef>
          <a:effectRef idx="0">
            <a:schemeClr val="accent2"/>
          </a:effectRef>
          <a:fontRef idx="minor">
            <a:schemeClr val="tx1"/>
          </a:fontRef>
        </p:style>
      </p:cxnSp>
      <p:cxnSp>
        <p:nvCxnSpPr>
          <p:cNvPr id="13" name="直線コネクタ 12">
            <a:extLst>
              <a:ext uri="{FF2B5EF4-FFF2-40B4-BE49-F238E27FC236}">
                <a16:creationId xmlns:a16="http://schemas.microsoft.com/office/drawing/2014/main" id="{9D2F996F-FB62-4693-A59B-3C708712EC8A}"/>
              </a:ext>
              <a:ext uri="{C183D7F6-B498-43B3-948B-1728B52AA6E4}">
                <adec:decorative xmlns:adec="http://schemas.microsoft.com/office/drawing/2017/decorative" val="1"/>
              </a:ext>
            </a:extLst>
          </p:cNvPr>
          <p:cNvCxnSpPr>
            <a:cxnSpLocks/>
            <a:stCxn id="10" idx="1"/>
          </p:cNvCxnSpPr>
          <p:nvPr/>
        </p:nvCxnSpPr>
        <p:spPr bwMode="auto">
          <a:xfrm flipH="1">
            <a:off x="8375564" y="2984745"/>
            <a:ext cx="242978" cy="522648"/>
          </a:xfrm>
          <a:prstGeom prst="line">
            <a:avLst/>
          </a:prstGeom>
          <a:ln w="19050" cap="sq">
            <a:solidFill>
              <a:schemeClr val="accent2"/>
            </a:solidFill>
            <a:tailEnd type="oval" w="lg" len="lg"/>
          </a:ln>
        </p:spPr>
        <p:style>
          <a:lnRef idx="1">
            <a:schemeClr val="accent2"/>
          </a:lnRef>
          <a:fillRef idx="0">
            <a:schemeClr val="accent2"/>
          </a:fillRef>
          <a:effectRef idx="0">
            <a:schemeClr val="accent2"/>
          </a:effectRef>
          <a:fontRef idx="minor">
            <a:schemeClr val="tx1"/>
          </a:fontRef>
        </p:style>
      </p:cxnSp>
      <p:cxnSp>
        <p:nvCxnSpPr>
          <p:cNvPr id="26" name="直線コネクタ 25">
            <a:extLst>
              <a:ext uri="{FF2B5EF4-FFF2-40B4-BE49-F238E27FC236}">
                <a16:creationId xmlns:a16="http://schemas.microsoft.com/office/drawing/2014/main" id="{95FB2D63-1741-4E77-A393-1EED1482E45B}"/>
              </a:ext>
              <a:ext uri="{C183D7F6-B498-43B3-948B-1728B52AA6E4}">
                <adec:decorative xmlns:adec="http://schemas.microsoft.com/office/drawing/2017/decorative" val="1"/>
              </a:ext>
            </a:extLst>
          </p:cNvPr>
          <p:cNvCxnSpPr>
            <a:cxnSpLocks/>
            <a:stCxn id="10" idx="1"/>
          </p:cNvCxnSpPr>
          <p:nvPr/>
        </p:nvCxnSpPr>
        <p:spPr bwMode="auto">
          <a:xfrm flipH="1" flipV="1">
            <a:off x="8375564" y="2669457"/>
            <a:ext cx="242978" cy="315288"/>
          </a:xfrm>
          <a:prstGeom prst="line">
            <a:avLst/>
          </a:prstGeom>
          <a:ln w="19050" cap="sq">
            <a:solidFill>
              <a:schemeClr val="accent2"/>
            </a:solidFill>
            <a:tailEnd type="oval" w="lg" len="lg"/>
          </a:ln>
        </p:spPr>
        <p:style>
          <a:lnRef idx="1">
            <a:schemeClr val="accent2"/>
          </a:lnRef>
          <a:fillRef idx="0">
            <a:schemeClr val="accent2"/>
          </a:fillRef>
          <a:effectRef idx="0">
            <a:schemeClr val="accent2"/>
          </a:effectRef>
          <a:fontRef idx="minor">
            <a:schemeClr val="tx1"/>
          </a:fontRef>
        </p:style>
      </p:cxnSp>
      <p:sp>
        <p:nvSpPr>
          <p:cNvPr id="10" name="角丸四角形 24">
            <a:extLst>
              <a:ext uri="{FF2B5EF4-FFF2-40B4-BE49-F238E27FC236}">
                <a16:creationId xmlns:a16="http://schemas.microsoft.com/office/drawing/2014/main" id="{FCC63B47-343A-42B9-BF64-82CC5B8DA341}"/>
              </a:ext>
              <a:ext uri="{C183D7F6-B498-43B3-948B-1728B52AA6E4}">
                <adec:decorative xmlns:adec="http://schemas.microsoft.com/office/drawing/2017/decorative" val="1"/>
              </a:ext>
            </a:extLst>
          </p:cNvPr>
          <p:cNvSpPr/>
          <p:nvPr/>
        </p:nvSpPr>
        <p:spPr bwMode="auto">
          <a:xfrm>
            <a:off x="8618542" y="2436433"/>
            <a:ext cx="1685206" cy="1096625"/>
          </a:xfrm>
          <a:prstGeom prst="roundRect">
            <a:avLst>
              <a:gd name="adj" fmla="val 10179"/>
            </a:avLst>
          </a:prstGeom>
          <a:ln w="19050" cap="flat">
            <a:solidFill>
              <a:schemeClr val="accent2"/>
            </a:solidFill>
          </a:ln>
        </p:spPr>
        <p:style>
          <a:lnRef idx="2">
            <a:schemeClr val="accent2"/>
          </a:lnRef>
          <a:fillRef idx="1">
            <a:schemeClr val="lt1"/>
          </a:fillRef>
          <a:effectRef idx="0">
            <a:schemeClr val="accent2"/>
          </a:effectRef>
          <a:fontRef idx="minor">
            <a:schemeClr val="dk1"/>
          </a:fontRef>
        </p:style>
        <p:txBody>
          <a:bodyPr lIns="108000" tIns="108000" rIns="108000" bIns="108000" anchor="ctr" anchorCtr="0"/>
          <a:lstStyle/>
          <a:p>
            <a:pPr>
              <a:defRPr/>
            </a:pPr>
            <a:r>
              <a:rPr lang="ja-JP" altLang="en-US" sz="1000" b="1" i="0" dirty="0">
                <a:solidFill>
                  <a:srgbClr val="595959"/>
                </a:solidFill>
                <a:latin typeface="Yu Gothic Medium" panose="020B0500000000000000" pitchFamily="50" charset="-128"/>
                <a:ea typeface="Yu Gothic Medium" panose="020B0500000000000000" pitchFamily="50" charset="-128"/>
                <a:cs typeface="メイリオ"/>
              </a:rPr>
              <a:t>ロール</a:t>
            </a:r>
            <a:endParaRPr lang="en-US" altLang="ja-JP" sz="1000" b="1" i="0" dirty="0">
              <a:solidFill>
                <a:srgbClr val="595959"/>
              </a:solidFill>
              <a:latin typeface="Yu Gothic Medium" panose="020B0500000000000000" pitchFamily="50" charset="-128"/>
              <a:ea typeface="Yu Gothic Medium" panose="020B0500000000000000" pitchFamily="50" charset="-128"/>
              <a:cs typeface="メイリオ"/>
            </a:endParaRPr>
          </a:p>
          <a:p>
            <a:pPr eaLnBrk="1">
              <a:defRPr/>
            </a:pPr>
            <a:r>
              <a:rPr lang="ja-JP" altLang="en-US" sz="1000" i="0" dirty="0">
                <a:solidFill>
                  <a:srgbClr val="595959"/>
                </a:solidFill>
                <a:latin typeface="Yu Gothic Medium" panose="020B0500000000000000" pitchFamily="50" charset="-128"/>
                <a:ea typeface="Yu Gothic Medium" panose="020B0500000000000000" pitchFamily="50" charset="-128"/>
                <a:cs typeface="メイリオ"/>
              </a:rPr>
              <a:t>役職や役割などで分類したユーザーのグループで、組織とは別に設定できます。</a:t>
            </a:r>
          </a:p>
        </p:txBody>
      </p:sp>
      <p:sp>
        <p:nvSpPr>
          <p:cNvPr id="9" name="テキスト ボックス 8">
            <a:extLst>
              <a:ext uri="{FF2B5EF4-FFF2-40B4-BE49-F238E27FC236}">
                <a16:creationId xmlns:a16="http://schemas.microsoft.com/office/drawing/2014/main" id="{8855857D-7B20-4E6C-9097-CD7260035FE6}"/>
              </a:ext>
              <a:ext uri="{C183D7F6-B498-43B3-948B-1728B52AA6E4}">
                <adec:decorative xmlns:adec="http://schemas.microsoft.com/office/drawing/2017/decorative" val="1"/>
              </a:ext>
            </a:extLst>
          </p:cNvPr>
          <p:cNvSpPr txBox="1"/>
          <p:nvPr/>
        </p:nvSpPr>
        <p:spPr>
          <a:xfrm>
            <a:off x="8226109" y="3917192"/>
            <a:ext cx="1570299" cy="400110"/>
          </a:xfrm>
          <a:prstGeom prst="rect">
            <a:avLst/>
          </a:prstGeom>
          <a:noFill/>
        </p:spPr>
        <p:txBody>
          <a:bodyPr wrap="square" rtlCol="0">
            <a:spAutoFit/>
          </a:bodyPr>
          <a:lstStyle/>
          <a:p>
            <a:pPr lvl="0" eaLnBrk="1" fontAlgn="ctr" hangingPunct="1">
              <a:defRPr/>
            </a:pPr>
            <a:r>
              <a:rPr lang="ja-JP" altLang="en-US" sz="1000" i="0" dirty="0">
                <a:solidFill>
                  <a:srgbClr val="333333"/>
                </a:solidFill>
                <a:latin typeface="Yu Gothic Medium" panose="020B0500000000000000" pitchFamily="50" charset="-128"/>
                <a:ea typeface="Yu Gothic Medium" panose="020B0500000000000000" pitchFamily="50" charset="-128"/>
              </a:rPr>
              <a:t>アプリケーション・</a:t>
            </a:r>
            <a:endParaRPr lang="en-US" altLang="ja-JP" sz="1000" i="0" dirty="0">
              <a:solidFill>
                <a:srgbClr val="333333"/>
              </a:solidFill>
              <a:latin typeface="Yu Gothic Medium" panose="020B0500000000000000" pitchFamily="50" charset="-128"/>
              <a:ea typeface="Yu Gothic Medium" panose="020B0500000000000000" pitchFamily="50" charset="-128"/>
            </a:endParaRPr>
          </a:p>
          <a:p>
            <a:pPr lvl="0" eaLnBrk="1" fontAlgn="ctr" hangingPunct="1">
              <a:defRPr/>
            </a:pPr>
            <a:r>
              <a:rPr lang="ja-JP" altLang="en-US" sz="1000" i="0" dirty="0">
                <a:solidFill>
                  <a:srgbClr val="333333"/>
                </a:solidFill>
                <a:latin typeface="Yu Gothic Medium" panose="020B0500000000000000" pitchFamily="50" charset="-128"/>
                <a:ea typeface="Yu Gothic Medium" panose="020B0500000000000000" pitchFamily="50" charset="-128"/>
              </a:rPr>
              <a:t>フォルダー単位で可能</a:t>
            </a:r>
            <a:endParaRPr lang="ja-JP" altLang="en-US" sz="1000" i="0" dirty="0">
              <a:latin typeface="Yu Gothic Medium" panose="020B0500000000000000" pitchFamily="50" charset="-128"/>
              <a:ea typeface="Yu Gothic Medium" panose="020B0500000000000000" pitchFamily="50" charset="-128"/>
            </a:endParaRPr>
          </a:p>
        </p:txBody>
      </p:sp>
    </p:spTree>
    <p:extLst>
      <p:ext uri="{BB962C8B-B14F-4D97-AF65-F5344CB8AC3E}">
        <p14:creationId xmlns:p14="http://schemas.microsoft.com/office/powerpoint/2010/main" val="10844422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00" y="3429000"/>
            <a:ext cx="7772400" cy="953728"/>
          </a:xfrm>
        </p:spPr>
        <p:txBody>
          <a:bodyPr/>
          <a:lstStyle/>
          <a:p>
            <a:pPr>
              <a:defRPr/>
            </a:pPr>
            <a:r>
              <a:rPr lang="ja-JP" altLang="en-US" dirty="0">
                <a:latin typeface="Yu Gothic Medium" panose="020B0500000000000000" pitchFamily="50" charset="-128"/>
                <a:ea typeface="Yu Gothic Medium" panose="020B0500000000000000" pitchFamily="50" charset="-128"/>
              </a:rPr>
              <a:t>価格</a:t>
            </a:r>
          </a:p>
        </p:txBody>
      </p:sp>
      <p:sp>
        <p:nvSpPr>
          <p:cNvPr id="86019" name="フッター プレースホルダー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3" name="スライド番号プレースホルダー 2"/>
          <p:cNvSpPr>
            <a:spLocks noGrp="1"/>
          </p:cNvSpPr>
          <p:nvPr>
            <p:ph type="sldNum" sz="quarter" idx="11"/>
          </p:nvPr>
        </p:nvSpPr>
        <p:spPr/>
        <p:txBody>
          <a:bodyPr/>
          <a:lstStyle/>
          <a:p>
            <a:pPr>
              <a:defRPr/>
            </a:pPr>
            <a:fld id="{D4B96264-25CB-412D-B24E-965B4219AD44}" type="slidenum">
              <a:rPr lang="en-US" altLang="ja-JP" smtClean="0"/>
              <a:pPr>
                <a:defRPr/>
              </a:pPr>
              <a:t>53</a:t>
            </a:fld>
            <a:endParaRPr lang="en-US" altLang="ja-JP"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7">
            <a:extLst>
              <a:ext uri="{FF2B5EF4-FFF2-40B4-BE49-F238E27FC236}">
                <a16:creationId xmlns:a16="http://schemas.microsoft.com/office/drawing/2014/main" id="{53266F8F-8953-43BB-BD57-4CF8066646D4}"/>
              </a:ext>
              <a:ext uri="{C183D7F6-B498-43B3-948B-1728B52AA6E4}">
                <adec:decorative xmlns:adec="http://schemas.microsoft.com/office/drawing/2017/decorative" val="1"/>
              </a:ext>
            </a:extLst>
          </p:cNvPr>
          <p:cNvSpPr txBox="1">
            <a:spLocks noChangeArrowheads="1"/>
          </p:cNvSpPr>
          <p:nvPr/>
        </p:nvSpPr>
        <p:spPr bwMode="auto">
          <a:xfrm>
            <a:off x="2730376" y="4622691"/>
            <a:ext cx="6286749" cy="1457793"/>
          </a:xfrm>
          <a:prstGeom prst="rect">
            <a:avLst/>
          </a:prstGeom>
          <a:solidFill>
            <a:schemeClr val="accent3">
              <a:alpha val="53000"/>
            </a:schemeClr>
          </a:solidFill>
          <a:ln>
            <a:noFill/>
          </a:ln>
        </p:spPr>
        <p:txBody>
          <a:bodyPr anchorCtr="1"/>
          <a:lstStyle>
            <a:lvl1pPr eaLnBrk="0" hangingPunct="0">
              <a:defRPr kumimoji="1" i="1">
                <a:solidFill>
                  <a:schemeClr val="tx1"/>
                </a:solidFill>
                <a:latin typeface="Arial" pitchFamily="34" charset="0"/>
                <a:ea typeface="ＭＳ Ｐゴシック" pitchFamily="50" charset="-128"/>
              </a:defRPr>
            </a:lvl1pPr>
            <a:lvl2pPr marL="742950" indent="-285750" eaLnBrk="0" hangingPunct="0">
              <a:defRPr kumimoji="1" i="1">
                <a:solidFill>
                  <a:schemeClr val="tx1"/>
                </a:solidFill>
                <a:latin typeface="Arial" pitchFamily="34" charset="0"/>
                <a:ea typeface="ＭＳ Ｐゴシック" pitchFamily="50" charset="-128"/>
              </a:defRPr>
            </a:lvl2pPr>
            <a:lvl3pPr marL="1143000" indent="-228600" eaLnBrk="0" hangingPunct="0">
              <a:defRPr kumimoji="1" i="1">
                <a:solidFill>
                  <a:schemeClr val="tx1"/>
                </a:solidFill>
                <a:latin typeface="Arial" pitchFamily="34" charset="0"/>
                <a:ea typeface="ＭＳ Ｐゴシック" pitchFamily="50" charset="-128"/>
              </a:defRPr>
            </a:lvl3pPr>
            <a:lvl4pPr marL="1600200" indent="-228600" eaLnBrk="0" hangingPunct="0">
              <a:defRPr kumimoji="1" i="1">
                <a:solidFill>
                  <a:schemeClr val="tx1"/>
                </a:solidFill>
                <a:latin typeface="Arial" pitchFamily="34" charset="0"/>
                <a:ea typeface="ＭＳ Ｐゴシック" pitchFamily="50" charset="-128"/>
              </a:defRPr>
            </a:lvl4pPr>
            <a:lvl5pPr marL="2057400" indent="-228600" eaLnBrk="0" hangingPunct="0">
              <a:defRPr kumimoji="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9pPr>
          </a:lstStyle>
          <a:p>
            <a:pPr algn="ctr" eaLnBrk="1" hangingPunct="1">
              <a:defRPr/>
            </a:pPr>
            <a:endParaRPr lang="en-US" altLang="ja-JP" sz="1600" i="0" dirty="0">
              <a:latin typeface="Yu Gothic Medium" panose="020B0500000000000000" pitchFamily="50" charset="-128"/>
              <a:ea typeface="Yu Gothic Medium" panose="020B0500000000000000" pitchFamily="50" charset="-128"/>
            </a:endParaRPr>
          </a:p>
          <a:p>
            <a:pPr algn="ctr" eaLnBrk="1" hangingPunct="1">
              <a:defRPr/>
            </a:pPr>
            <a:endParaRPr lang="ja-JP" altLang="en-US" sz="1600" i="0" dirty="0">
              <a:latin typeface="Yu Gothic Medium" panose="020B0500000000000000" pitchFamily="50" charset="-128"/>
              <a:ea typeface="Yu Gothic Medium" panose="020B0500000000000000" pitchFamily="50" charset="-128"/>
            </a:endParaRPr>
          </a:p>
        </p:txBody>
      </p:sp>
      <p:sp>
        <p:nvSpPr>
          <p:cNvPr id="87042" name="タイトル 1"/>
          <p:cNvSpPr>
            <a:spLocks noGrp="1"/>
          </p:cNvSpPr>
          <p:nvPr>
            <p:ph type="title"/>
          </p:nvPr>
        </p:nvSpPr>
        <p:spPr/>
        <p:txBody>
          <a:bodyPr/>
          <a:lstStyle/>
          <a:p>
            <a:r>
              <a:rPr lang="ja-JP" altLang="en-US" dirty="0">
                <a:latin typeface="Yu Gothic Medium" panose="020B0500000000000000" pitchFamily="50" charset="-128"/>
                <a:ea typeface="Yu Gothic Medium" panose="020B0500000000000000" pitchFamily="50" charset="-128"/>
              </a:rPr>
              <a:t>「サイボウズ </a:t>
            </a:r>
            <a:r>
              <a:rPr lang="en-US" altLang="ja-JP" dirty="0">
                <a:latin typeface="Yu Gothic Medium" panose="020B0500000000000000" pitchFamily="50" charset="-128"/>
                <a:ea typeface="Yu Gothic Medium" panose="020B0500000000000000" pitchFamily="50" charset="-128"/>
              </a:rPr>
              <a:t>Office</a:t>
            </a:r>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 </a:t>
            </a:r>
            <a:r>
              <a:rPr lang="ja-JP" altLang="en-US" dirty="0">
                <a:latin typeface="Yu Gothic Medium" panose="020B0500000000000000" pitchFamily="50" charset="-128"/>
                <a:ea typeface="Yu Gothic Medium" panose="020B0500000000000000" pitchFamily="50" charset="-128"/>
              </a:rPr>
              <a:t>価格</a:t>
            </a:r>
          </a:p>
        </p:txBody>
      </p:sp>
      <p:pic>
        <p:nvPicPr>
          <p:cNvPr id="6" name="図 5" descr="初期費用は無料&#10;※利用料金の中に&#10;テクニカルサポート料金も含まれます&#10;&#10;&#10;最低契約期間は1ヶ月&#10;契約は5ユーザーから&#10;※1ユーザー単位で追加できます&#10;※300ユーザーまでの利用を推奨しております">
            <a:extLst>
              <a:ext uri="{FF2B5EF4-FFF2-40B4-BE49-F238E27FC236}">
                <a16:creationId xmlns:a16="http://schemas.microsoft.com/office/drawing/2014/main" id="{853EFAD1-024C-4E2C-A0D7-4B5FCE5DDCC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19057" y="1030475"/>
            <a:ext cx="6134132" cy="2295177"/>
          </a:xfrm>
          <a:prstGeom prst="rect">
            <a:avLst/>
          </a:prstGeom>
        </p:spPr>
      </p:pic>
      <p:sp>
        <p:nvSpPr>
          <p:cNvPr id="3" name="正方形/長方形 2">
            <a:extLst>
              <a:ext uri="{FF2B5EF4-FFF2-40B4-BE49-F238E27FC236}">
                <a16:creationId xmlns:a16="http://schemas.microsoft.com/office/drawing/2014/main" id="{D3CDC5A8-3AF9-42C5-8D95-7210B3F5BA47}"/>
              </a:ext>
            </a:extLst>
          </p:cNvPr>
          <p:cNvSpPr/>
          <p:nvPr/>
        </p:nvSpPr>
        <p:spPr>
          <a:xfrm>
            <a:off x="4074857" y="6078501"/>
            <a:ext cx="3483646" cy="307777"/>
          </a:xfrm>
          <a:prstGeom prst="rect">
            <a:avLst/>
          </a:prstGeom>
        </p:spPr>
        <p:txBody>
          <a:bodyPr wrap="none">
            <a:spAutoFit/>
          </a:bodyPr>
          <a:lstStyle/>
          <a:p>
            <a:r>
              <a:rPr lang="en-US" altLang="ja-JP" sz="1400" i="0" dirty="0">
                <a:latin typeface="游ゴシック" panose="020B0400000000000000" pitchFamily="50" charset="-128"/>
                <a:ea typeface="游ゴシック" panose="020B0400000000000000" pitchFamily="50" charset="-128"/>
                <a:hlinkClick r:id="rId3"/>
              </a:rPr>
              <a:t>https://office.cybozu.co.jp/price/cloud/</a:t>
            </a:r>
            <a:endParaRPr lang="ja-JP" altLang="en-US" sz="1400" i="0" dirty="0">
              <a:latin typeface="游ゴシック" panose="020B0400000000000000" pitchFamily="50" charset="-128"/>
              <a:ea typeface="游ゴシック" panose="020B0400000000000000" pitchFamily="50" charset="-128"/>
            </a:endParaRPr>
          </a:p>
        </p:txBody>
      </p:sp>
      <p:sp>
        <p:nvSpPr>
          <p:cNvPr id="87044" name="フッター プレースホルダー 3">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54</a:t>
            </a:fld>
            <a:endParaRPr lang="en-US" altLang="ja-JP" dirty="0"/>
          </a:p>
        </p:txBody>
      </p:sp>
      <p:pic>
        <p:nvPicPr>
          <p:cNvPr id="7" name="図 6" descr="スタンダードコース&#10;1ユーザーあたり&#10;月額500円（年額5,880円/1ユーザー）&#10;&#10;オススメ&#10;プレミアムコース&#10;1ユーザーあたり&#10;月額800円（年額9,405円/1ユーザー）&#10;&#10;※契約は5ユーザーから">
            <a:extLst>
              <a:ext uri="{FF2B5EF4-FFF2-40B4-BE49-F238E27FC236}">
                <a16:creationId xmlns:a16="http://schemas.microsoft.com/office/drawing/2014/main" id="{CEEEFBBE-1B5D-47C0-8590-0BCAD1CEFB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7351" y="1202652"/>
            <a:ext cx="5564177" cy="1841187"/>
          </a:xfrm>
          <a:prstGeom prst="rect">
            <a:avLst/>
          </a:prstGeom>
        </p:spPr>
      </p:pic>
      <p:pic>
        <p:nvPicPr>
          <p:cNvPr id="5" name="図 4">
            <a:extLst>
              <a:ext uri="{FF2B5EF4-FFF2-40B4-BE49-F238E27FC236}">
                <a16:creationId xmlns:a16="http://schemas.microsoft.com/office/drawing/2014/main" id="{C9ECB3EB-3078-479E-9C9E-2B0756CFB56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33820" y="4760354"/>
            <a:ext cx="1661772" cy="1235598"/>
          </a:xfrm>
          <a:prstGeom prst="rect">
            <a:avLst/>
          </a:prstGeom>
        </p:spPr>
      </p:pic>
      <p:sp>
        <p:nvSpPr>
          <p:cNvPr id="12" name="テキスト ボックス 11" descr="特別価格のライセンス">
            <a:extLst>
              <a:ext uri="{FF2B5EF4-FFF2-40B4-BE49-F238E27FC236}">
                <a16:creationId xmlns:a16="http://schemas.microsoft.com/office/drawing/2014/main" id="{31797B92-E6B6-468F-A86E-4740BC33E791}"/>
              </a:ext>
            </a:extLst>
          </p:cNvPr>
          <p:cNvSpPr txBox="1"/>
          <p:nvPr/>
        </p:nvSpPr>
        <p:spPr>
          <a:xfrm>
            <a:off x="5082972" y="4929793"/>
            <a:ext cx="3419076" cy="896720"/>
          </a:xfrm>
          <a:prstGeom prst="rect">
            <a:avLst/>
          </a:prstGeom>
          <a:noFill/>
        </p:spPr>
        <p:txBody>
          <a:bodyPr wrap="square" rtlCol="0">
            <a:spAutoFit/>
          </a:bodyPr>
          <a:lstStyle/>
          <a:p>
            <a:pPr marL="138113" indent="-131763">
              <a:lnSpc>
                <a:spcPct val="150000"/>
              </a:lnSpc>
              <a:spcBef>
                <a:spcPts val="0"/>
              </a:spcBef>
              <a:spcAft>
                <a:spcPts val="600"/>
              </a:spcAft>
            </a:pPr>
            <a:r>
              <a:rPr lang="en-US" altLang="ja-JP" sz="1200" i="0" dirty="0">
                <a:latin typeface="Yu Gothic Medium" panose="020B0500000000000000" pitchFamily="50" charset="-128"/>
                <a:ea typeface="Yu Gothic Medium" panose="020B0500000000000000" pitchFamily="50" charset="-128"/>
              </a:rPr>
              <a:t>※</a:t>
            </a:r>
            <a:r>
              <a:rPr lang="ja-JP" altLang="en-US" sz="1200" i="0" dirty="0">
                <a:latin typeface="Yu Gothic Medium" panose="020B0500000000000000" pitchFamily="50" charset="-128"/>
                <a:ea typeface="Yu Gothic Medium" panose="020B0500000000000000" pitchFamily="50" charset="-128"/>
              </a:rPr>
              <a:t>特定非営利活動法人や特定の条件を満たした任意団体には「チーム応援ライセンス」を  ご用意しています。</a:t>
            </a:r>
          </a:p>
        </p:txBody>
      </p:sp>
      <p:sp>
        <p:nvSpPr>
          <p:cNvPr id="13" name="テキスト ボックス 12">
            <a:extLst>
              <a:ext uri="{FF2B5EF4-FFF2-40B4-BE49-F238E27FC236}">
                <a16:creationId xmlns:a16="http://schemas.microsoft.com/office/drawing/2014/main" id="{D13B420B-EE64-4024-B5B4-FEBA90CD6328}"/>
              </a:ext>
            </a:extLst>
          </p:cNvPr>
          <p:cNvSpPr txBox="1"/>
          <p:nvPr/>
        </p:nvSpPr>
        <p:spPr>
          <a:xfrm>
            <a:off x="3028934" y="3452840"/>
            <a:ext cx="6134132" cy="974035"/>
          </a:xfrm>
          <a:prstGeom prst="rect">
            <a:avLst/>
          </a:prstGeom>
          <a:noFill/>
        </p:spPr>
        <p:txBody>
          <a:bodyPr wrap="square" lIns="81000" tIns="54000" rIns="81000" bIns="54000" rtlCol="0" anchor="ctr">
            <a:spAutoFit/>
          </a:bodyPr>
          <a:lstStyle/>
          <a:p>
            <a:pPr>
              <a:lnSpc>
                <a:spcPct val="130000"/>
              </a:lnSpc>
            </a:pPr>
            <a:r>
              <a:rPr lang="en-US" altLang="ja-JP" sz="1100" i="0" dirty="0">
                <a:latin typeface="Yu Gothic" panose="020B0400000000000000" pitchFamily="34" charset="-128"/>
                <a:ea typeface="Yu Gothic" panose="020B0400000000000000" pitchFamily="34" charset="-128"/>
              </a:rPr>
              <a:t>※</a:t>
            </a:r>
            <a:r>
              <a:rPr lang="ja-JP" altLang="en-US" sz="1100" i="0" dirty="0">
                <a:latin typeface="Yu Gothic" panose="020B0400000000000000" pitchFamily="34" charset="-128"/>
                <a:ea typeface="Yu Gothic" panose="020B0400000000000000" pitchFamily="34" charset="-128"/>
              </a:rPr>
              <a:t>価格に消費税は含みません。</a:t>
            </a:r>
            <a:endParaRPr lang="en-US" altLang="ja-JP" sz="1100" i="0" dirty="0">
              <a:latin typeface="Yu Gothic" panose="020B0400000000000000" pitchFamily="34" charset="-128"/>
              <a:ea typeface="Yu Gothic" panose="020B0400000000000000" pitchFamily="34" charset="-128"/>
            </a:endParaRPr>
          </a:p>
          <a:p>
            <a:pPr>
              <a:lnSpc>
                <a:spcPct val="130000"/>
              </a:lnSpc>
            </a:pPr>
            <a:r>
              <a:rPr lang="en-US" altLang="ja-JP" sz="1100" i="0" dirty="0">
                <a:latin typeface="Yu Gothic" panose="020B0400000000000000" pitchFamily="34" charset="-128"/>
                <a:ea typeface="Yu Gothic" panose="020B0400000000000000" pitchFamily="34" charset="-128"/>
              </a:rPr>
              <a:t>※</a:t>
            </a:r>
            <a:r>
              <a:rPr lang="ja-JP" altLang="en-US" sz="1100" i="0" dirty="0">
                <a:latin typeface="Yu Gothic" panose="020B0400000000000000" pitchFamily="34" charset="-128"/>
                <a:ea typeface="Yu Gothic" panose="020B0400000000000000" pitchFamily="34" charset="-128"/>
              </a:rPr>
              <a:t>クラウド版とパッケージ版は別契約となります。</a:t>
            </a:r>
          </a:p>
          <a:p>
            <a:pPr>
              <a:lnSpc>
                <a:spcPct val="130000"/>
              </a:lnSpc>
            </a:pPr>
            <a:r>
              <a:rPr lang="ja-JP" altLang="en-US" sz="1100" i="0" dirty="0">
                <a:latin typeface="Yu Gothic" panose="020B0400000000000000" pitchFamily="34" charset="-128"/>
                <a:ea typeface="Yu Gothic" panose="020B0400000000000000" pitchFamily="34" charset="-128"/>
              </a:rPr>
              <a:t>　パッケージ版のサービスライセンス有効期限をクラウド版へ引き継ぐことはできません。</a:t>
            </a:r>
          </a:p>
          <a:p>
            <a:pPr>
              <a:lnSpc>
                <a:spcPct val="130000"/>
              </a:lnSpc>
            </a:pPr>
            <a:r>
              <a:rPr lang="ja-JP" altLang="en-US" sz="1100" i="0" dirty="0">
                <a:latin typeface="Yu Gothic" panose="020B0400000000000000" pitchFamily="34" charset="-128"/>
                <a:ea typeface="Yu Gothic" panose="020B0400000000000000" pitchFamily="34" charset="-128"/>
              </a:rPr>
              <a:t>　また、クラウド版をご契約後もパッケージ版の使用権は消滅いたしません。</a:t>
            </a:r>
          </a:p>
        </p:txBody>
      </p:sp>
      <p:sp>
        <p:nvSpPr>
          <p:cNvPr id="15" name="テキスト ボックス 14">
            <a:extLst>
              <a:ext uri="{FF2B5EF4-FFF2-40B4-BE49-F238E27FC236}">
                <a16:creationId xmlns:a16="http://schemas.microsoft.com/office/drawing/2014/main" id="{5D2A33FE-BE2A-4C38-8781-45A98AF24B83}"/>
              </a:ext>
            </a:extLst>
          </p:cNvPr>
          <p:cNvSpPr txBox="1"/>
          <p:nvPr/>
        </p:nvSpPr>
        <p:spPr>
          <a:xfrm>
            <a:off x="6811364" y="3379163"/>
            <a:ext cx="4653627" cy="276999"/>
          </a:xfrm>
          <a:prstGeom prst="rect">
            <a:avLst/>
          </a:prstGeom>
          <a:noFill/>
        </p:spPr>
        <p:txBody>
          <a:bodyPr wrap="square">
            <a:spAutoFit/>
          </a:bodyPr>
          <a:lstStyle/>
          <a:p>
            <a:r>
              <a:rPr lang="ja-JP" altLang="en-US" sz="1200" b="1" i="0" dirty="0">
                <a:solidFill>
                  <a:srgbClr val="0087DD"/>
                </a:solidFill>
              </a:rPr>
              <a:t>「契約ユーザー数 </a:t>
            </a:r>
            <a:r>
              <a:rPr lang="en-US" altLang="ja-JP" sz="1200" b="1" i="0" dirty="0">
                <a:solidFill>
                  <a:srgbClr val="0087DD"/>
                </a:solidFill>
              </a:rPr>
              <a:t>× 5GB</a:t>
            </a:r>
            <a:r>
              <a:rPr lang="ja-JP" altLang="en-US" sz="1200" b="1" i="0" dirty="0">
                <a:solidFill>
                  <a:srgbClr val="0087DD"/>
                </a:solidFill>
              </a:rPr>
              <a:t>」のディスク容量を標準で利用できます</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7">
            <a:extLst>
              <a:ext uri="{FF2B5EF4-FFF2-40B4-BE49-F238E27FC236}">
                <a16:creationId xmlns:a16="http://schemas.microsoft.com/office/drawing/2014/main" id="{25AC452A-F738-41EA-A8EF-A8EEDFBE59C7}"/>
              </a:ext>
              <a:ext uri="{C183D7F6-B498-43B3-948B-1728B52AA6E4}">
                <adec:decorative xmlns:adec="http://schemas.microsoft.com/office/drawing/2017/decorative" val="1"/>
              </a:ext>
            </a:extLst>
          </p:cNvPr>
          <p:cNvSpPr txBox="1">
            <a:spLocks noChangeArrowheads="1"/>
          </p:cNvSpPr>
          <p:nvPr/>
        </p:nvSpPr>
        <p:spPr bwMode="auto">
          <a:xfrm>
            <a:off x="2183877" y="4545122"/>
            <a:ext cx="7860237" cy="1533462"/>
          </a:xfrm>
          <a:prstGeom prst="rect">
            <a:avLst/>
          </a:prstGeom>
          <a:solidFill>
            <a:schemeClr val="accent3">
              <a:alpha val="53000"/>
            </a:schemeClr>
          </a:solidFill>
          <a:ln>
            <a:noFill/>
          </a:ln>
        </p:spPr>
        <p:txBody>
          <a:bodyPr anchorCtr="1"/>
          <a:lstStyle>
            <a:lvl1pPr eaLnBrk="0" hangingPunct="0">
              <a:defRPr kumimoji="1" i="1">
                <a:solidFill>
                  <a:schemeClr val="tx1"/>
                </a:solidFill>
                <a:latin typeface="Arial" pitchFamily="34" charset="0"/>
                <a:ea typeface="ＭＳ Ｐゴシック" pitchFamily="50" charset="-128"/>
              </a:defRPr>
            </a:lvl1pPr>
            <a:lvl2pPr marL="742950" indent="-285750" eaLnBrk="0" hangingPunct="0">
              <a:defRPr kumimoji="1" i="1">
                <a:solidFill>
                  <a:schemeClr val="tx1"/>
                </a:solidFill>
                <a:latin typeface="Arial" pitchFamily="34" charset="0"/>
                <a:ea typeface="ＭＳ Ｐゴシック" pitchFamily="50" charset="-128"/>
              </a:defRPr>
            </a:lvl2pPr>
            <a:lvl3pPr marL="1143000" indent="-228600" eaLnBrk="0" hangingPunct="0">
              <a:defRPr kumimoji="1" i="1">
                <a:solidFill>
                  <a:schemeClr val="tx1"/>
                </a:solidFill>
                <a:latin typeface="Arial" pitchFamily="34" charset="0"/>
                <a:ea typeface="ＭＳ Ｐゴシック" pitchFamily="50" charset="-128"/>
              </a:defRPr>
            </a:lvl3pPr>
            <a:lvl4pPr marL="1600200" indent="-228600" eaLnBrk="0" hangingPunct="0">
              <a:defRPr kumimoji="1" i="1">
                <a:solidFill>
                  <a:schemeClr val="tx1"/>
                </a:solidFill>
                <a:latin typeface="Arial" pitchFamily="34" charset="0"/>
                <a:ea typeface="ＭＳ Ｐゴシック" pitchFamily="50" charset="-128"/>
              </a:defRPr>
            </a:lvl4pPr>
            <a:lvl5pPr marL="2057400" indent="-228600" eaLnBrk="0" hangingPunct="0">
              <a:defRPr kumimoji="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9pPr>
          </a:lstStyle>
          <a:p>
            <a:pPr algn="ctr" eaLnBrk="1" hangingPunct="1">
              <a:defRPr/>
            </a:pPr>
            <a:endParaRPr lang="en-US" altLang="ja-JP" sz="1600" i="0" dirty="0">
              <a:latin typeface="Yu Gothic Medium" panose="020B0500000000000000" pitchFamily="50" charset="-128"/>
              <a:ea typeface="Yu Gothic Medium" panose="020B0500000000000000" pitchFamily="50" charset="-128"/>
            </a:endParaRPr>
          </a:p>
          <a:p>
            <a:pPr algn="ctr" eaLnBrk="1" hangingPunct="1">
              <a:defRPr/>
            </a:pPr>
            <a:endParaRPr lang="ja-JP" altLang="en-US" sz="1600" i="0" dirty="0">
              <a:latin typeface="Yu Gothic Medium" panose="020B0500000000000000" pitchFamily="50" charset="-128"/>
              <a:ea typeface="Yu Gothic Medium" panose="020B0500000000000000" pitchFamily="50" charset="-128"/>
            </a:endParaRPr>
          </a:p>
        </p:txBody>
      </p:sp>
      <p:sp>
        <p:nvSpPr>
          <p:cNvPr id="88066" name="タイトル 1"/>
          <p:cNvSpPr>
            <a:spLocks noGrp="1"/>
          </p:cNvSpPr>
          <p:nvPr>
            <p:ph type="title"/>
          </p:nvPr>
        </p:nvSpPr>
        <p:spPr/>
        <p:txBody>
          <a:bodyPr/>
          <a:lstStyle/>
          <a:p>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」価格</a:t>
            </a:r>
          </a:p>
        </p:txBody>
      </p:sp>
      <p:sp>
        <p:nvSpPr>
          <p:cNvPr id="88143" name="フッター プレースホルダー 2">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55</a:t>
            </a:fld>
            <a:endParaRPr lang="en-US" altLang="ja-JP" dirty="0"/>
          </a:p>
        </p:txBody>
      </p:sp>
      <p:sp>
        <p:nvSpPr>
          <p:cNvPr id="3" name="正方形/長方形 2">
            <a:extLst>
              <a:ext uri="{FF2B5EF4-FFF2-40B4-BE49-F238E27FC236}">
                <a16:creationId xmlns:a16="http://schemas.microsoft.com/office/drawing/2014/main" id="{D64292BF-909A-4712-9D93-87483DDFCB17}"/>
              </a:ext>
            </a:extLst>
          </p:cNvPr>
          <p:cNvSpPr/>
          <p:nvPr/>
        </p:nvSpPr>
        <p:spPr>
          <a:xfrm>
            <a:off x="4569289" y="6078585"/>
            <a:ext cx="3052439" cy="307777"/>
          </a:xfrm>
          <a:prstGeom prst="rect">
            <a:avLst/>
          </a:prstGeom>
        </p:spPr>
        <p:txBody>
          <a:bodyPr wrap="none">
            <a:spAutoFit/>
          </a:bodyPr>
          <a:lstStyle/>
          <a:p>
            <a:r>
              <a:rPr lang="en-US" altLang="ja-JP" sz="1400" i="0" dirty="0">
                <a:latin typeface="游ゴシック" panose="020B0400000000000000" pitchFamily="50" charset="-128"/>
                <a:ea typeface="游ゴシック" panose="020B0400000000000000" pitchFamily="50" charset="-128"/>
                <a:hlinkClick r:id="rId2"/>
              </a:rPr>
              <a:t>https://garoon.cybozu.co.jp/price/</a:t>
            </a:r>
            <a:endParaRPr lang="ja-JP" altLang="en-US" sz="1400" i="0" dirty="0">
              <a:latin typeface="游ゴシック" panose="020B0400000000000000" pitchFamily="50" charset="-128"/>
              <a:ea typeface="游ゴシック" panose="020B0400000000000000" pitchFamily="50" charset="-128"/>
            </a:endParaRPr>
          </a:p>
        </p:txBody>
      </p:sp>
      <p:graphicFrame>
        <p:nvGraphicFramePr>
          <p:cNvPr id="7" name="表 3">
            <a:extLst>
              <a:ext uri="{FF2B5EF4-FFF2-40B4-BE49-F238E27FC236}">
                <a16:creationId xmlns:a16="http://schemas.microsoft.com/office/drawing/2014/main" id="{8E0DC5F7-21CB-4FAF-8C5B-15B59912B5D3}"/>
              </a:ext>
            </a:extLst>
          </p:cNvPr>
          <p:cNvGraphicFramePr>
            <a:graphicFrameLocks noGrp="1"/>
          </p:cNvGraphicFramePr>
          <p:nvPr>
            <p:extLst>
              <p:ext uri="{D42A27DB-BD31-4B8C-83A1-F6EECF244321}">
                <p14:modId xmlns:p14="http://schemas.microsoft.com/office/powerpoint/2010/main" val="2238396419"/>
              </p:ext>
            </p:extLst>
          </p:nvPr>
        </p:nvGraphicFramePr>
        <p:xfrm>
          <a:off x="521623" y="1456110"/>
          <a:ext cx="5452557" cy="1833620"/>
        </p:xfrm>
        <a:graphic>
          <a:graphicData uri="http://schemas.openxmlformats.org/drawingml/2006/table">
            <a:tbl>
              <a:tblPr firstRow="1" bandRow="1">
                <a:effectLst/>
                <a:tableStyleId>{21E4AEA4-8DFA-4A89-87EB-49C32662AFE0}</a:tableStyleId>
              </a:tblPr>
              <a:tblGrid>
                <a:gridCol w="1817519">
                  <a:extLst>
                    <a:ext uri="{9D8B030D-6E8A-4147-A177-3AD203B41FA5}">
                      <a16:colId xmlns:a16="http://schemas.microsoft.com/office/drawing/2014/main" val="1483208860"/>
                    </a:ext>
                  </a:extLst>
                </a:gridCol>
                <a:gridCol w="1817519">
                  <a:extLst>
                    <a:ext uri="{9D8B030D-6E8A-4147-A177-3AD203B41FA5}">
                      <a16:colId xmlns:a16="http://schemas.microsoft.com/office/drawing/2014/main" val="1324004334"/>
                    </a:ext>
                  </a:extLst>
                </a:gridCol>
                <a:gridCol w="1817519">
                  <a:extLst>
                    <a:ext uri="{9D8B030D-6E8A-4147-A177-3AD203B41FA5}">
                      <a16:colId xmlns:a16="http://schemas.microsoft.com/office/drawing/2014/main" val="2382625408"/>
                    </a:ext>
                  </a:extLst>
                </a:gridCol>
              </a:tblGrid>
              <a:tr h="366724">
                <a:tc>
                  <a:txBody>
                    <a:bodyPr/>
                    <a:lstStyle/>
                    <a:p>
                      <a:pPr algn="ctr"/>
                      <a:r>
                        <a:rPr kumimoji="1" lang="ja-JP" altLang="en-US" sz="1400" dirty="0">
                          <a:latin typeface="Yu Gothic Medium" panose="020B0500000000000000" pitchFamily="50" charset="-128"/>
                          <a:ea typeface="Yu Gothic Medium" panose="020B0500000000000000" pitchFamily="50" charset="-128"/>
                        </a:rPr>
                        <a:t>ご契約人数</a:t>
                      </a:r>
                    </a:p>
                  </a:txBody>
                  <a:tcPr>
                    <a:solidFill>
                      <a:srgbClr val="476BBE"/>
                    </a:solidFill>
                  </a:tcPr>
                </a:tc>
                <a:tc>
                  <a:txBody>
                    <a:bodyPr/>
                    <a:lstStyle/>
                    <a:p>
                      <a:pPr algn="ctr"/>
                      <a:r>
                        <a:rPr kumimoji="1" lang="ja-JP" altLang="en-US" sz="1400" dirty="0">
                          <a:latin typeface="Yu Gothic Medium" panose="020B0500000000000000" pitchFamily="50" charset="-128"/>
                          <a:ea typeface="Yu Gothic Medium" panose="020B0500000000000000" pitchFamily="50" charset="-128"/>
                        </a:rPr>
                        <a:t>月額</a:t>
                      </a:r>
                    </a:p>
                  </a:txBody>
                  <a:tcPr>
                    <a:solidFill>
                      <a:srgbClr val="003399"/>
                    </a:solidFill>
                  </a:tcPr>
                </a:tc>
                <a:tc>
                  <a:txBody>
                    <a:bodyPr/>
                    <a:lstStyle/>
                    <a:p>
                      <a:pPr algn="ctr"/>
                      <a:r>
                        <a:rPr kumimoji="1" lang="ja-JP" altLang="en-US" sz="1400" dirty="0">
                          <a:latin typeface="Yu Gothic Medium" panose="020B0500000000000000" pitchFamily="50" charset="-128"/>
                          <a:ea typeface="Yu Gothic Medium" panose="020B0500000000000000" pitchFamily="50" charset="-128"/>
                        </a:rPr>
                        <a:t>年額</a:t>
                      </a:r>
                    </a:p>
                  </a:txBody>
                  <a:tcPr>
                    <a:solidFill>
                      <a:srgbClr val="003399"/>
                    </a:solidFill>
                  </a:tcPr>
                </a:tc>
                <a:extLst>
                  <a:ext uri="{0D108BD9-81ED-4DB2-BD59-A6C34878D82A}">
                    <a16:rowId xmlns:a16="http://schemas.microsoft.com/office/drawing/2014/main" val="4046872666"/>
                  </a:ext>
                </a:extLst>
              </a:tr>
              <a:tr h="366724">
                <a:tc>
                  <a:txBody>
                    <a:bodyPr/>
                    <a:lstStyle/>
                    <a:p>
                      <a:pPr algn="ctr"/>
                      <a:r>
                        <a:rPr kumimoji="1" lang="en-US" altLang="ja-JP" sz="1400" dirty="0">
                          <a:solidFill>
                            <a:srgbClr val="1849A5"/>
                          </a:solidFill>
                          <a:latin typeface="Yu Gothic Medium" panose="020B0500000000000000" pitchFamily="50" charset="-128"/>
                          <a:ea typeface="Yu Gothic Medium" panose="020B0500000000000000" pitchFamily="50" charset="-128"/>
                        </a:rPr>
                        <a:t>〜300</a:t>
                      </a:r>
                      <a:r>
                        <a:rPr kumimoji="1" lang="ja-JP" altLang="en-US" sz="1050" dirty="0">
                          <a:solidFill>
                            <a:srgbClr val="1849A5"/>
                          </a:solidFill>
                          <a:latin typeface="Yu Gothic Medium" panose="020B0500000000000000" pitchFamily="50" charset="-128"/>
                          <a:ea typeface="Yu Gothic Medium" panose="020B0500000000000000" pitchFamily="50" charset="-128"/>
                        </a:rPr>
                        <a:t>ユーザー</a:t>
                      </a:r>
                      <a:endParaRPr kumimoji="1" lang="ja-JP" altLang="en-US" sz="1200" dirty="0">
                        <a:solidFill>
                          <a:srgbClr val="1849A5"/>
                        </a:solidFill>
                        <a:latin typeface="Yu Gothic Medium" panose="020B0500000000000000" pitchFamily="50" charset="-128"/>
                        <a:ea typeface="Yu Gothic Medium" panose="020B0500000000000000" pitchFamily="50" charset="-128"/>
                      </a:endParaRPr>
                    </a:p>
                  </a:txBody>
                  <a:tcPr>
                    <a:noFill/>
                  </a:tcPr>
                </a:tc>
                <a:tc>
                  <a:txBody>
                    <a:bodyPr/>
                    <a:lstStyle/>
                    <a:p>
                      <a:pPr algn="ctr"/>
                      <a:r>
                        <a:rPr kumimoji="1" lang="en-US" altLang="ja-JP" sz="1400" dirty="0">
                          <a:solidFill>
                            <a:srgbClr val="1849A5"/>
                          </a:solidFill>
                          <a:latin typeface="Yu Gothic Medium" panose="020B0500000000000000" pitchFamily="50" charset="-128"/>
                          <a:ea typeface="Yu Gothic Medium" panose="020B0500000000000000" pitchFamily="50" charset="-128"/>
                        </a:rPr>
                        <a:t>845</a:t>
                      </a:r>
                      <a:r>
                        <a:rPr kumimoji="1" lang="ja-JP" altLang="en-US" sz="1400" dirty="0">
                          <a:solidFill>
                            <a:srgbClr val="1849A5"/>
                          </a:solidFill>
                          <a:latin typeface="Yu Gothic Medium" panose="020B0500000000000000" pitchFamily="50" charset="-128"/>
                          <a:ea typeface="Yu Gothic Medium" panose="020B0500000000000000" pitchFamily="50" charset="-128"/>
                        </a:rPr>
                        <a:t>円 </a:t>
                      </a:r>
                      <a:r>
                        <a:rPr kumimoji="1" lang="en-US" altLang="ja-JP" sz="1400" dirty="0">
                          <a:solidFill>
                            <a:srgbClr val="1849A5"/>
                          </a:solidFill>
                          <a:latin typeface="Yu Gothic Medium" panose="020B0500000000000000" pitchFamily="50" charset="-128"/>
                          <a:ea typeface="Yu Gothic Medium" panose="020B0500000000000000" pitchFamily="50" charset="-128"/>
                        </a:rPr>
                        <a:t>/ </a:t>
                      </a:r>
                      <a:r>
                        <a:rPr kumimoji="1" lang="en-US" altLang="ja-JP" sz="1050" dirty="0">
                          <a:solidFill>
                            <a:srgbClr val="1849A5"/>
                          </a:solidFill>
                          <a:latin typeface="Yu Gothic Medium" panose="020B0500000000000000" pitchFamily="50" charset="-128"/>
                          <a:ea typeface="Yu Gothic Medium" panose="020B0500000000000000" pitchFamily="50" charset="-128"/>
                        </a:rPr>
                        <a:t>1</a:t>
                      </a:r>
                      <a:r>
                        <a:rPr kumimoji="1" lang="ja-JP" altLang="en-US" sz="1050" dirty="0">
                          <a:solidFill>
                            <a:srgbClr val="1849A5"/>
                          </a:solidFill>
                          <a:latin typeface="Yu Gothic Medium" panose="020B0500000000000000" pitchFamily="50" charset="-128"/>
                          <a:ea typeface="Yu Gothic Medium" panose="020B0500000000000000" pitchFamily="50" charset="-128"/>
                        </a:rPr>
                        <a:t>ユーザー</a:t>
                      </a:r>
                      <a:endParaRPr kumimoji="1" lang="ja-JP" altLang="en-US" sz="1200" dirty="0">
                        <a:solidFill>
                          <a:srgbClr val="1849A5"/>
                        </a:solidFill>
                        <a:latin typeface="Yu Gothic Medium" panose="020B0500000000000000" pitchFamily="50" charset="-128"/>
                        <a:ea typeface="Yu Gothic Medium" panose="020B0500000000000000" pitchFamily="50" charset="-128"/>
                      </a:endParaRPr>
                    </a:p>
                  </a:txBody>
                  <a:tcPr>
                    <a:noFill/>
                  </a:tcPr>
                </a:tc>
                <a:tc>
                  <a:txBody>
                    <a:bodyPr/>
                    <a:lstStyle/>
                    <a:p>
                      <a:pPr algn="ctr"/>
                      <a:r>
                        <a:rPr kumimoji="1" lang="en-US" altLang="ja-JP" sz="1400" dirty="0">
                          <a:solidFill>
                            <a:srgbClr val="1849A5"/>
                          </a:solidFill>
                          <a:latin typeface="Yu Gothic Medium" panose="020B0500000000000000" pitchFamily="50" charset="-128"/>
                          <a:ea typeface="Yu Gothic Medium" panose="020B0500000000000000" pitchFamily="50" charset="-128"/>
                        </a:rPr>
                        <a:t>9,935</a:t>
                      </a:r>
                      <a:r>
                        <a:rPr kumimoji="1" lang="ja-JP" altLang="en-US" sz="1400" dirty="0">
                          <a:solidFill>
                            <a:srgbClr val="1849A5"/>
                          </a:solidFill>
                          <a:latin typeface="Yu Gothic Medium" panose="020B0500000000000000" pitchFamily="50" charset="-128"/>
                          <a:ea typeface="Yu Gothic Medium" panose="020B0500000000000000" pitchFamily="50" charset="-128"/>
                        </a:rPr>
                        <a:t>円 </a:t>
                      </a:r>
                      <a:r>
                        <a:rPr kumimoji="1" lang="en-US" altLang="ja-JP" sz="1400" dirty="0">
                          <a:solidFill>
                            <a:srgbClr val="1849A5"/>
                          </a:solidFill>
                          <a:latin typeface="Yu Gothic Medium" panose="020B0500000000000000" pitchFamily="50" charset="-128"/>
                          <a:ea typeface="Yu Gothic Medium" panose="020B0500000000000000" pitchFamily="50" charset="-128"/>
                        </a:rPr>
                        <a:t>/ </a:t>
                      </a:r>
                      <a:r>
                        <a:rPr kumimoji="1" lang="en-US" altLang="ja-JP" sz="1050" dirty="0">
                          <a:solidFill>
                            <a:srgbClr val="1849A5"/>
                          </a:solidFill>
                          <a:latin typeface="Yu Gothic Medium" panose="020B0500000000000000" pitchFamily="50" charset="-128"/>
                          <a:ea typeface="Yu Gothic Medium" panose="020B0500000000000000" pitchFamily="50" charset="-128"/>
                        </a:rPr>
                        <a:t>1</a:t>
                      </a:r>
                      <a:r>
                        <a:rPr kumimoji="1" lang="ja-JP" altLang="en-US" sz="1050" dirty="0">
                          <a:solidFill>
                            <a:srgbClr val="1849A5"/>
                          </a:solidFill>
                          <a:latin typeface="Yu Gothic Medium" panose="020B0500000000000000" pitchFamily="50" charset="-128"/>
                          <a:ea typeface="Yu Gothic Medium" panose="020B0500000000000000" pitchFamily="50" charset="-128"/>
                        </a:rPr>
                        <a:t>ユーザー</a:t>
                      </a:r>
                      <a:endParaRPr kumimoji="1" lang="ja-JP" altLang="en-US" sz="1200" dirty="0">
                        <a:solidFill>
                          <a:srgbClr val="1849A5"/>
                        </a:solidFill>
                        <a:latin typeface="Yu Gothic Medium" panose="020B0500000000000000" pitchFamily="50" charset="-128"/>
                        <a:ea typeface="Yu Gothic Medium" panose="020B0500000000000000" pitchFamily="50" charset="-128"/>
                      </a:endParaRPr>
                    </a:p>
                  </a:txBody>
                  <a:tcPr>
                    <a:noFill/>
                  </a:tcPr>
                </a:tc>
                <a:extLst>
                  <a:ext uri="{0D108BD9-81ED-4DB2-BD59-A6C34878D82A}">
                    <a16:rowId xmlns:a16="http://schemas.microsoft.com/office/drawing/2014/main" val="3594127180"/>
                  </a:ext>
                </a:extLst>
              </a:tr>
              <a:tr h="366724">
                <a:tc>
                  <a:txBody>
                    <a:bodyPr/>
                    <a:lstStyle/>
                    <a:p>
                      <a:pPr algn="ctr"/>
                      <a:r>
                        <a:rPr kumimoji="1" lang="en-US" altLang="ja-JP" sz="1400" dirty="0">
                          <a:solidFill>
                            <a:srgbClr val="1849A5"/>
                          </a:solidFill>
                          <a:latin typeface="Yu Gothic Medium" panose="020B0500000000000000" pitchFamily="50" charset="-128"/>
                          <a:ea typeface="Yu Gothic Medium" panose="020B0500000000000000" pitchFamily="50" charset="-128"/>
                        </a:rPr>
                        <a:t>301〜1,000</a:t>
                      </a:r>
                      <a:r>
                        <a:rPr kumimoji="1" lang="ja-JP" altLang="en-US" sz="1050" dirty="0">
                          <a:solidFill>
                            <a:srgbClr val="1849A5"/>
                          </a:solidFill>
                          <a:latin typeface="Yu Gothic Medium" panose="020B0500000000000000" pitchFamily="50" charset="-128"/>
                          <a:ea typeface="Yu Gothic Medium" panose="020B0500000000000000" pitchFamily="50" charset="-128"/>
                        </a:rPr>
                        <a:t>ユーザー</a:t>
                      </a:r>
                      <a:endParaRPr kumimoji="1" lang="ja-JP" altLang="en-US" sz="1200" dirty="0">
                        <a:solidFill>
                          <a:srgbClr val="1849A5"/>
                        </a:solidFill>
                        <a:latin typeface="Yu Gothic Medium" panose="020B0500000000000000" pitchFamily="50" charset="-128"/>
                        <a:ea typeface="Yu Gothic Medium" panose="020B0500000000000000" pitchFamily="50" charset="-128"/>
                      </a:endParaRPr>
                    </a:p>
                  </a:txBody>
                  <a:tcPr>
                    <a:solidFill>
                      <a:srgbClr val="E2E8F5"/>
                    </a:solidFill>
                  </a:tcPr>
                </a:tc>
                <a:tc>
                  <a:txBody>
                    <a:bodyPr/>
                    <a:lstStyle/>
                    <a:p>
                      <a:pPr algn="ctr"/>
                      <a:r>
                        <a:rPr kumimoji="1" lang="en-US" altLang="ja-JP" sz="1400" dirty="0">
                          <a:solidFill>
                            <a:srgbClr val="1849A5"/>
                          </a:solidFill>
                          <a:latin typeface="Yu Gothic Medium" panose="020B0500000000000000" pitchFamily="50" charset="-128"/>
                          <a:ea typeface="Yu Gothic Medium" panose="020B0500000000000000" pitchFamily="50" charset="-128"/>
                        </a:rPr>
                        <a:t>800</a:t>
                      </a:r>
                      <a:r>
                        <a:rPr kumimoji="1" lang="ja-JP" altLang="en-US" sz="1400" dirty="0">
                          <a:solidFill>
                            <a:srgbClr val="1849A5"/>
                          </a:solidFill>
                          <a:latin typeface="Yu Gothic Medium" panose="020B0500000000000000" pitchFamily="50" charset="-128"/>
                          <a:ea typeface="Yu Gothic Medium" panose="020B0500000000000000" pitchFamily="50" charset="-128"/>
                        </a:rPr>
                        <a:t>円 </a:t>
                      </a:r>
                      <a:r>
                        <a:rPr kumimoji="1" lang="en-US" altLang="ja-JP" sz="1400" dirty="0">
                          <a:solidFill>
                            <a:srgbClr val="1849A5"/>
                          </a:solidFill>
                          <a:latin typeface="Yu Gothic Medium" panose="020B0500000000000000" pitchFamily="50" charset="-128"/>
                          <a:ea typeface="Yu Gothic Medium" panose="020B0500000000000000" pitchFamily="50" charset="-128"/>
                        </a:rPr>
                        <a:t>/ </a:t>
                      </a:r>
                      <a:r>
                        <a:rPr kumimoji="1" lang="en-US" altLang="ja-JP" sz="1050" dirty="0">
                          <a:solidFill>
                            <a:srgbClr val="1849A5"/>
                          </a:solidFill>
                          <a:latin typeface="Yu Gothic Medium" panose="020B0500000000000000" pitchFamily="50" charset="-128"/>
                          <a:ea typeface="Yu Gothic Medium" panose="020B0500000000000000" pitchFamily="50" charset="-128"/>
                        </a:rPr>
                        <a:t>1</a:t>
                      </a:r>
                      <a:r>
                        <a:rPr kumimoji="1" lang="ja-JP" altLang="en-US" sz="1050" dirty="0">
                          <a:solidFill>
                            <a:srgbClr val="1849A5"/>
                          </a:solidFill>
                          <a:latin typeface="Yu Gothic Medium" panose="020B0500000000000000" pitchFamily="50" charset="-128"/>
                          <a:ea typeface="Yu Gothic Medium" panose="020B0500000000000000" pitchFamily="50" charset="-128"/>
                        </a:rPr>
                        <a:t>ユーザー</a:t>
                      </a:r>
                      <a:endParaRPr kumimoji="1" lang="ja-JP" altLang="en-US" sz="1200" dirty="0">
                        <a:solidFill>
                          <a:srgbClr val="1849A5"/>
                        </a:solidFill>
                        <a:latin typeface="Yu Gothic Medium" panose="020B0500000000000000" pitchFamily="50" charset="-128"/>
                        <a:ea typeface="Yu Gothic Medium" panose="020B0500000000000000" pitchFamily="50" charset="-128"/>
                      </a:endParaRPr>
                    </a:p>
                  </a:txBody>
                  <a:tcPr>
                    <a:solidFill>
                      <a:srgbClr val="E2E8F5"/>
                    </a:solidFill>
                  </a:tcPr>
                </a:tc>
                <a:tc>
                  <a:txBody>
                    <a:bodyPr/>
                    <a:lstStyle/>
                    <a:p>
                      <a:pPr algn="ctr"/>
                      <a:r>
                        <a:rPr kumimoji="1" lang="en-US" altLang="ja-JP" sz="1400" dirty="0">
                          <a:solidFill>
                            <a:srgbClr val="1849A5"/>
                          </a:solidFill>
                          <a:latin typeface="Yu Gothic Medium" panose="020B0500000000000000" pitchFamily="50" charset="-128"/>
                          <a:ea typeface="Yu Gothic Medium" panose="020B0500000000000000" pitchFamily="50" charset="-128"/>
                        </a:rPr>
                        <a:t>9,405</a:t>
                      </a:r>
                      <a:r>
                        <a:rPr kumimoji="1" lang="ja-JP" altLang="en-US" sz="1400" dirty="0">
                          <a:solidFill>
                            <a:srgbClr val="1849A5"/>
                          </a:solidFill>
                          <a:latin typeface="Yu Gothic Medium" panose="020B0500000000000000" pitchFamily="50" charset="-128"/>
                          <a:ea typeface="Yu Gothic Medium" panose="020B0500000000000000" pitchFamily="50" charset="-128"/>
                        </a:rPr>
                        <a:t>円 </a:t>
                      </a:r>
                      <a:r>
                        <a:rPr kumimoji="1" lang="en-US" altLang="ja-JP" sz="1400" dirty="0">
                          <a:solidFill>
                            <a:srgbClr val="1849A5"/>
                          </a:solidFill>
                          <a:latin typeface="Yu Gothic Medium" panose="020B0500000000000000" pitchFamily="50" charset="-128"/>
                          <a:ea typeface="Yu Gothic Medium" panose="020B0500000000000000" pitchFamily="50" charset="-128"/>
                        </a:rPr>
                        <a:t>/ </a:t>
                      </a:r>
                      <a:r>
                        <a:rPr kumimoji="1" lang="en-US" altLang="ja-JP" sz="1050" dirty="0">
                          <a:solidFill>
                            <a:srgbClr val="1849A5"/>
                          </a:solidFill>
                          <a:latin typeface="Yu Gothic Medium" panose="020B0500000000000000" pitchFamily="50" charset="-128"/>
                          <a:ea typeface="Yu Gothic Medium" panose="020B0500000000000000" pitchFamily="50" charset="-128"/>
                        </a:rPr>
                        <a:t>1</a:t>
                      </a:r>
                      <a:r>
                        <a:rPr kumimoji="1" lang="ja-JP" altLang="en-US" sz="1050" dirty="0">
                          <a:solidFill>
                            <a:srgbClr val="1849A5"/>
                          </a:solidFill>
                          <a:latin typeface="Yu Gothic Medium" panose="020B0500000000000000" pitchFamily="50" charset="-128"/>
                          <a:ea typeface="Yu Gothic Medium" panose="020B0500000000000000" pitchFamily="50" charset="-128"/>
                        </a:rPr>
                        <a:t>ユーザー</a:t>
                      </a:r>
                      <a:endParaRPr kumimoji="1" lang="ja-JP" altLang="en-US" sz="1200" dirty="0">
                        <a:solidFill>
                          <a:srgbClr val="1849A5"/>
                        </a:solidFill>
                        <a:latin typeface="Yu Gothic Medium" panose="020B0500000000000000" pitchFamily="50" charset="-128"/>
                        <a:ea typeface="Yu Gothic Medium" panose="020B0500000000000000" pitchFamily="50" charset="-128"/>
                      </a:endParaRPr>
                    </a:p>
                  </a:txBody>
                  <a:tcPr>
                    <a:solidFill>
                      <a:srgbClr val="E2E8F5"/>
                    </a:solidFill>
                  </a:tcPr>
                </a:tc>
                <a:extLst>
                  <a:ext uri="{0D108BD9-81ED-4DB2-BD59-A6C34878D82A}">
                    <a16:rowId xmlns:a16="http://schemas.microsoft.com/office/drawing/2014/main" val="3587597755"/>
                  </a:ext>
                </a:extLst>
              </a:tr>
              <a:tr h="366724">
                <a:tc>
                  <a:txBody>
                    <a:bodyPr/>
                    <a:lstStyle/>
                    <a:p>
                      <a:pPr algn="ctr"/>
                      <a:r>
                        <a:rPr kumimoji="1" lang="en-US" altLang="ja-JP" sz="1400" dirty="0">
                          <a:solidFill>
                            <a:srgbClr val="1849A5"/>
                          </a:solidFill>
                          <a:latin typeface="Yu Gothic Medium" panose="020B0500000000000000" pitchFamily="50" charset="-128"/>
                          <a:ea typeface="Yu Gothic Medium" panose="020B0500000000000000" pitchFamily="50" charset="-128"/>
                        </a:rPr>
                        <a:t>1,001〜3,000</a:t>
                      </a:r>
                      <a:r>
                        <a:rPr kumimoji="1" lang="ja-JP" altLang="en-US" sz="1050" dirty="0">
                          <a:solidFill>
                            <a:srgbClr val="1849A5"/>
                          </a:solidFill>
                          <a:latin typeface="Yu Gothic Medium" panose="020B0500000000000000" pitchFamily="50" charset="-128"/>
                          <a:ea typeface="Yu Gothic Medium" panose="020B0500000000000000" pitchFamily="50" charset="-128"/>
                        </a:rPr>
                        <a:t>ユーザー</a:t>
                      </a:r>
                      <a:endParaRPr kumimoji="1" lang="ja-JP" altLang="en-US" sz="1200" dirty="0">
                        <a:solidFill>
                          <a:srgbClr val="1849A5"/>
                        </a:solidFill>
                        <a:latin typeface="Yu Gothic Medium" panose="020B0500000000000000" pitchFamily="50" charset="-128"/>
                        <a:ea typeface="Yu Gothic Medium" panose="020B0500000000000000" pitchFamily="50" charset="-128"/>
                      </a:endParaRPr>
                    </a:p>
                  </a:txBody>
                  <a:tcPr>
                    <a:noFill/>
                  </a:tcPr>
                </a:tc>
                <a:tc rowSpan="2" gridSpan="2">
                  <a:txBody>
                    <a:bodyPr/>
                    <a:lstStyle/>
                    <a:p>
                      <a:pPr algn="ctr"/>
                      <a:endParaRPr kumimoji="1" lang="en-US" altLang="ja-JP" sz="1400" dirty="0">
                        <a:solidFill>
                          <a:srgbClr val="1849A5"/>
                        </a:solidFill>
                        <a:latin typeface="Yu Gothic Medium" panose="020B0500000000000000" pitchFamily="50" charset="-128"/>
                        <a:ea typeface="Yu Gothic Medium" panose="020B0500000000000000" pitchFamily="50" charset="-128"/>
                      </a:endParaRPr>
                    </a:p>
                    <a:p>
                      <a:pPr algn="ctr"/>
                      <a:r>
                        <a:rPr kumimoji="1" lang="ja-JP" altLang="en-US" sz="1400" dirty="0">
                          <a:solidFill>
                            <a:schemeClr val="tx1"/>
                          </a:solidFill>
                          <a:latin typeface="Yu Gothic Medium" panose="020B0500000000000000" pitchFamily="50" charset="-128"/>
                          <a:ea typeface="Yu Gothic Medium" panose="020B0500000000000000" pitchFamily="50" charset="-128"/>
                        </a:rPr>
                        <a:t>お問い合わせください</a:t>
                      </a:r>
                    </a:p>
                  </a:txBody>
                  <a:tcPr>
                    <a:noFill/>
                  </a:tcPr>
                </a:tc>
                <a:tc rowSpan="2" hMerge="1">
                  <a:txBody>
                    <a:bodyPr/>
                    <a:lstStyle/>
                    <a:p>
                      <a:endParaRPr kumimoji="1" lang="ja-JP" altLang="en-US" sz="1400" dirty="0">
                        <a:latin typeface="+mn-ea"/>
                        <a:ea typeface="+mn-ea"/>
                      </a:endParaRPr>
                    </a:p>
                  </a:txBody>
                  <a:tcPr/>
                </a:tc>
                <a:extLst>
                  <a:ext uri="{0D108BD9-81ED-4DB2-BD59-A6C34878D82A}">
                    <a16:rowId xmlns:a16="http://schemas.microsoft.com/office/drawing/2014/main" val="1502424398"/>
                  </a:ext>
                </a:extLst>
              </a:tr>
              <a:tr h="366724">
                <a:tc>
                  <a:txBody>
                    <a:bodyPr/>
                    <a:lstStyle/>
                    <a:p>
                      <a:pPr algn="ctr"/>
                      <a:r>
                        <a:rPr kumimoji="1" lang="en-US" altLang="ja-JP" sz="1400" dirty="0">
                          <a:solidFill>
                            <a:srgbClr val="1849A5"/>
                          </a:solidFill>
                          <a:latin typeface="Yu Gothic Medium" panose="020B0500000000000000" pitchFamily="50" charset="-128"/>
                          <a:ea typeface="Yu Gothic Medium" panose="020B0500000000000000" pitchFamily="50" charset="-128"/>
                        </a:rPr>
                        <a:t>3,001</a:t>
                      </a:r>
                      <a:r>
                        <a:rPr kumimoji="1" lang="ja-JP" altLang="en-US" sz="1050" dirty="0">
                          <a:solidFill>
                            <a:srgbClr val="1849A5"/>
                          </a:solidFill>
                          <a:latin typeface="Yu Gothic Medium" panose="020B0500000000000000" pitchFamily="50" charset="-128"/>
                          <a:ea typeface="Yu Gothic Medium" panose="020B0500000000000000" pitchFamily="50" charset="-128"/>
                        </a:rPr>
                        <a:t>ユーザー</a:t>
                      </a:r>
                      <a:endParaRPr kumimoji="1" lang="ja-JP" altLang="en-US" sz="1200" dirty="0">
                        <a:solidFill>
                          <a:srgbClr val="1849A5"/>
                        </a:solidFill>
                        <a:latin typeface="Yu Gothic Medium" panose="020B0500000000000000" pitchFamily="50" charset="-128"/>
                        <a:ea typeface="Yu Gothic Medium" panose="020B0500000000000000" pitchFamily="50" charset="-128"/>
                      </a:endParaRPr>
                    </a:p>
                  </a:txBody>
                  <a:tcPr>
                    <a:solidFill>
                      <a:srgbClr val="E2E8F5"/>
                    </a:solidFill>
                  </a:tcPr>
                </a:tc>
                <a:tc gridSpan="2" vMerge="1">
                  <a:txBody>
                    <a:bodyPr/>
                    <a:lstStyle/>
                    <a:p>
                      <a:endParaRPr kumimoji="1" lang="ja-JP" altLang="en-US" sz="1400">
                        <a:latin typeface="+mn-ea"/>
                        <a:ea typeface="+mn-ea"/>
                      </a:endParaRPr>
                    </a:p>
                  </a:txBody>
                  <a:tcPr/>
                </a:tc>
                <a:tc hMerge="1" vMerge="1">
                  <a:txBody>
                    <a:bodyPr/>
                    <a:lstStyle/>
                    <a:p>
                      <a:endParaRPr kumimoji="1" lang="ja-JP" altLang="en-US" sz="1400" dirty="0">
                        <a:latin typeface="+mn-ea"/>
                        <a:ea typeface="+mn-ea"/>
                      </a:endParaRPr>
                    </a:p>
                  </a:txBody>
                  <a:tcPr/>
                </a:tc>
                <a:extLst>
                  <a:ext uri="{0D108BD9-81ED-4DB2-BD59-A6C34878D82A}">
                    <a16:rowId xmlns:a16="http://schemas.microsoft.com/office/drawing/2014/main" val="1000784309"/>
                  </a:ext>
                </a:extLst>
              </a:tr>
            </a:tbl>
          </a:graphicData>
        </a:graphic>
      </p:graphicFrame>
      <p:sp>
        <p:nvSpPr>
          <p:cNvPr id="9" name="テキスト ボックス 8">
            <a:extLst>
              <a:ext uri="{FF2B5EF4-FFF2-40B4-BE49-F238E27FC236}">
                <a16:creationId xmlns:a16="http://schemas.microsoft.com/office/drawing/2014/main" id="{98E9BAAF-CD86-4EB9-B247-31BB50287BFF}"/>
              </a:ext>
            </a:extLst>
          </p:cNvPr>
          <p:cNvSpPr txBox="1"/>
          <p:nvPr/>
        </p:nvSpPr>
        <p:spPr>
          <a:xfrm>
            <a:off x="2845066" y="3005375"/>
            <a:ext cx="7482275" cy="1772843"/>
          </a:xfrm>
          <a:prstGeom prst="rect">
            <a:avLst/>
          </a:prstGeom>
          <a:noFill/>
        </p:spPr>
        <p:txBody>
          <a:bodyPr wrap="square" lIns="81000" tIns="54000" rIns="81000" bIns="54000" rtlCol="0" anchor="ctr">
            <a:spAutoFit/>
          </a:bodyPr>
          <a:lstStyle/>
          <a:p>
            <a:pPr>
              <a:lnSpc>
                <a:spcPct val="130000"/>
              </a:lnSpc>
            </a:pPr>
            <a:r>
              <a:rPr lang="en-US" altLang="ja-JP" sz="1200" i="0" dirty="0">
                <a:latin typeface="Yu Gothic" panose="020B0400000000000000" pitchFamily="34" charset="-128"/>
                <a:ea typeface="Yu Gothic" panose="020B0400000000000000" pitchFamily="34" charset="-128"/>
              </a:rPr>
              <a:t>※</a:t>
            </a:r>
            <a:r>
              <a:rPr lang="ja-JP" altLang="en-US" sz="1200" i="0" dirty="0">
                <a:latin typeface="Yu Gothic" panose="020B0400000000000000" pitchFamily="34" charset="-128"/>
                <a:ea typeface="Yu Gothic" panose="020B0400000000000000" pitchFamily="34" charset="-128"/>
              </a:rPr>
              <a:t>価格に消費税は含みません。</a:t>
            </a:r>
          </a:p>
          <a:p>
            <a:pPr>
              <a:lnSpc>
                <a:spcPct val="130000"/>
              </a:lnSpc>
            </a:pPr>
            <a:r>
              <a:rPr lang="en-US" altLang="ja-JP" sz="1200" i="0" dirty="0">
                <a:latin typeface="Yu Gothic" panose="020B0400000000000000" pitchFamily="34" charset="-128"/>
                <a:ea typeface="Yu Gothic" panose="020B0400000000000000" pitchFamily="34" charset="-128"/>
              </a:rPr>
              <a:t>※</a:t>
            </a:r>
            <a:r>
              <a:rPr lang="ja-JP" altLang="en-US" sz="1200" i="0" dirty="0">
                <a:latin typeface="Yu Gothic" panose="020B0400000000000000" pitchFamily="34" charset="-128"/>
                <a:ea typeface="Yu Gothic" panose="020B0400000000000000" pitchFamily="34" charset="-128"/>
              </a:rPr>
              <a:t>クラウド版とパッケージ版は別契約となります。</a:t>
            </a:r>
          </a:p>
          <a:p>
            <a:pPr>
              <a:lnSpc>
                <a:spcPct val="130000"/>
              </a:lnSpc>
            </a:pPr>
            <a:r>
              <a:rPr lang="ja-JP" altLang="en-US" sz="1200" i="0" dirty="0">
                <a:latin typeface="Yu Gothic" panose="020B0400000000000000" pitchFamily="34" charset="-128"/>
                <a:ea typeface="Yu Gothic" panose="020B0400000000000000" pitchFamily="34" charset="-128"/>
              </a:rPr>
              <a:t>パッケージ版のサービスライセンス有効期限をクラウド版へ引き継ぐことはできません。</a:t>
            </a:r>
          </a:p>
          <a:p>
            <a:pPr>
              <a:lnSpc>
                <a:spcPct val="130000"/>
              </a:lnSpc>
            </a:pPr>
            <a:r>
              <a:rPr lang="ja-JP" altLang="en-US" sz="1200" i="0" dirty="0">
                <a:latin typeface="Yu Gothic" panose="020B0400000000000000" pitchFamily="34" charset="-128"/>
                <a:ea typeface="Yu Gothic" panose="020B0400000000000000" pitchFamily="34" charset="-128"/>
              </a:rPr>
              <a:t>また、クラウド版をご契約後もパッケージ版の使用権は消滅いたしません。</a:t>
            </a:r>
            <a:endParaRPr lang="en-US" altLang="ja-JP" sz="1200" i="0" dirty="0">
              <a:latin typeface="Yu Gothic" panose="020B0400000000000000" pitchFamily="34" charset="-128"/>
              <a:ea typeface="Yu Gothic" panose="020B0400000000000000" pitchFamily="34" charset="-128"/>
            </a:endParaRPr>
          </a:p>
          <a:p>
            <a:pPr>
              <a:lnSpc>
                <a:spcPct val="130000"/>
              </a:lnSpc>
            </a:pPr>
            <a:r>
              <a:rPr lang="en-US" altLang="ja-JP" sz="1200" i="0" dirty="0">
                <a:latin typeface="Yu Gothic" panose="020B0400000000000000" pitchFamily="34" charset="-128"/>
                <a:ea typeface="Yu Gothic" panose="020B0400000000000000" pitchFamily="34" charset="-128"/>
              </a:rPr>
              <a:t>※</a:t>
            </a:r>
            <a:r>
              <a:rPr lang="ja-JP" altLang="en-US" sz="1200" i="0" dirty="0">
                <a:latin typeface="Yu Gothic" panose="020B0400000000000000" pitchFamily="34" charset="-128"/>
                <a:ea typeface="Yu Gothic" panose="020B0400000000000000" pitchFamily="34" charset="-128"/>
              </a:rPr>
              <a:t>サイボウズのクラウドサービス（</a:t>
            </a:r>
            <a:r>
              <a:rPr lang="en-US" altLang="ja-JP" sz="1200" i="0" dirty="0">
                <a:latin typeface="Yu Gothic" panose="020B0400000000000000" pitchFamily="34" charset="-128"/>
                <a:ea typeface="Yu Gothic" panose="020B0400000000000000" pitchFamily="34" charset="-128"/>
              </a:rPr>
              <a:t>cybozu.com</a:t>
            </a:r>
            <a:r>
              <a:rPr lang="ja-JP" altLang="en-US" sz="1200" i="0" dirty="0">
                <a:latin typeface="Yu Gothic" panose="020B0400000000000000" pitchFamily="34" charset="-128"/>
                <a:ea typeface="Yu Gothic" panose="020B0400000000000000" pitchFamily="34" charset="-128"/>
              </a:rPr>
              <a:t>）のライセンスの考え方はリンク先をご覧ください。</a:t>
            </a:r>
          </a:p>
          <a:p>
            <a:pPr>
              <a:lnSpc>
                <a:spcPct val="130000"/>
              </a:lnSpc>
            </a:pPr>
            <a:r>
              <a:rPr lang="en-US" altLang="ja-JP" sz="1200" i="0" dirty="0">
                <a:latin typeface="Yu Gothic" panose="020B0400000000000000" pitchFamily="34" charset="-128"/>
                <a:ea typeface="Yu Gothic" panose="020B0400000000000000" pitchFamily="34" charset="-128"/>
              </a:rPr>
              <a:t>https://cybozu.co.jp/products/license/cloud/</a:t>
            </a:r>
          </a:p>
          <a:p>
            <a:pPr>
              <a:lnSpc>
                <a:spcPct val="130000"/>
              </a:lnSpc>
            </a:pPr>
            <a:endParaRPr lang="ja-JP" altLang="en-US" sz="1200" i="0" dirty="0">
              <a:latin typeface="Yu Gothic" panose="020B0400000000000000" pitchFamily="34" charset="-128"/>
              <a:ea typeface="Yu Gothic" panose="020B0400000000000000" pitchFamily="34" charset="-128"/>
            </a:endParaRPr>
          </a:p>
        </p:txBody>
      </p:sp>
      <p:sp>
        <p:nvSpPr>
          <p:cNvPr id="5" name="テキスト ボックス 4" descr="特別価格のライセンス">
            <a:extLst>
              <a:ext uri="{FF2B5EF4-FFF2-40B4-BE49-F238E27FC236}">
                <a16:creationId xmlns:a16="http://schemas.microsoft.com/office/drawing/2014/main" id="{8FA17ABE-DD92-463B-874F-E4BFD53DD6BF}"/>
              </a:ext>
            </a:extLst>
          </p:cNvPr>
          <p:cNvSpPr txBox="1"/>
          <p:nvPr/>
        </p:nvSpPr>
        <p:spPr>
          <a:xfrm>
            <a:off x="4946273" y="4687332"/>
            <a:ext cx="2299454" cy="338554"/>
          </a:xfrm>
          <a:prstGeom prst="rect">
            <a:avLst/>
          </a:prstGeom>
          <a:noFill/>
        </p:spPr>
        <p:txBody>
          <a:bodyPr wrap="square" rtlCol="0">
            <a:spAutoFit/>
          </a:bodyPr>
          <a:lstStyle/>
          <a:p>
            <a:r>
              <a:rPr lang="ja-JP" altLang="en-US" sz="1600" i="0" dirty="0">
                <a:latin typeface="Yu Gothic Medium" panose="020B0500000000000000" pitchFamily="50" charset="-128"/>
                <a:ea typeface="Yu Gothic Medium" panose="020B0500000000000000" pitchFamily="50" charset="-128"/>
              </a:rPr>
              <a:t>特別価格のライセンス</a:t>
            </a:r>
            <a:endParaRPr kumimoji="1" lang="ja-JP" altLang="en-US" sz="1600" i="0" dirty="0">
              <a:latin typeface="Yu Gothic Medium" panose="020B0500000000000000" pitchFamily="50" charset="-128"/>
              <a:ea typeface="Yu Gothic Medium" panose="020B0500000000000000" pitchFamily="50" charset="-128"/>
            </a:endParaRPr>
          </a:p>
        </p:txBody>
      </p:sp>
      <p:pic>
        <p:nvPicPr>
          <p:cNvPr id="6" name="図 5" descr="官公庁、公共団体、学校法人向け&#10;特別価格の「アカデミック/ガバメントライセンス」">
            <a:extLst>
              <a:ext uri="{FF2B5EF4-FFF2-40B4-BE49-F238E27FC236}">
                <a16:creationId xmlns:a16="http://schemas.microsoft.com/office/drawing/2014/main" id="{00A6B2B0-2A04-49AC-99DC-F5F4B2E35C94}"/>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2303" y="5132408"/>
            <a:ext cx="3598929" cy="835363"/>
          </a:xfrm>
          <a:prstGeom prst="rect">
            <a:avLst/>
          </a:prstGeom>
        </p:spPr>
      </p:pic>
      <p:pic>
        <p:nvPicPr>
          <p:cNvPr id="11" name="図 10" descr="特定非営利活動法人、&#10;特定の条件を満たした任意団体向け&#10;「チーム応援ライセンス」">
            <a:extLst>
              <a:ext uri="{FF2B5EF4-FFF2-40B4-BE49-F238E27FC236}">
                <a16:creationId xmlns:a16="http://schemas.microsoft.com/office/drawing/2014/main" id="{04CEE030-C168-47A4-94B7-8B2CE938F7CB}"/>
              </a:ex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0770" y="5132407"/>
            <a:ext cx="3598929" cy="849826"/>
          </a:xfrm>
          <a:prstGeom prst="rect">
            <a:avLst/>
          </a:prstGeom>
        </p:spPr>
      </p:pic>
      <p:pic>
        <p:nvPicPr>
          <p:cNvPr id="8" name="図 7">
            <a:extLst>
              <a:ext uri="{FF2B5EF4-FFF2-40B4-BE49-F238E27FC236}">
                <a16:creationId xmlns:a16="http://schemas.microsoft.com/office/drawing/2014/main" id="{95B39824-2250-40D0-B41A-0F83E28E602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89823" y="1302221"/>
            <a:ext cx="5574377" cy="1833620"/>
          </a:xfrm>
          <a:prstGeom prst="rect">
            <a:avLst/>
          </a:prstGeom>
          <a:effectLst/>
        </p:spPr>
      </p:pic>
      <p:pic>
        <p:nvPicPr>
          <p:cNvPr id="10" name="図 9">
            <a:extLst>
              <a:ext uri="{FF2B5EF4-FFF2-40B4-BE49-F238E27FC236}">
                <a16:creationId xmlns:a16="http://schemas.microsoft.com/office/drawing/2014/main" id="{F1D3268A-5EC3-4E30-8290-64ADDBEA05F7}"/>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563" y="1087017"/>
            <a:ext cx="5504676" cy="2202713"/>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タイトル 1"/>
          <p:cNvSpPr>
            <a:spLocks noGrp="1"/>
          </p:cNvSpPr>
          <p:nvPr>
            <p:ph type="title"/>
          </p:nvPr>
        </p:nvSpPr>
        <p:spPr/>
        <p:txBody>
          <a:bodyPr/>
          <a:lstStyle/>
          <a:p>
            <a:pPr eaLnBrk="1" hangingPunct="1"/>
            <a:r>
              <a:rPr lang="ja-JP" altLang="en-US" dirty="0">
                <a:latin typeface="Yu Gothic Medium" panose="020B0500000000000000" pitchFamily="50" charset="-128"/>
                <a:ea typeface="Yu Gothic Medium" panose="020B0500000000000000" pitchFamily="50" charset="-128"/>
              </a:rPr>
              <a:t>詳細情報はこちらから</a:t>
            </a:r>
          </a:p>
        </p:txBody>
      </p:sp>
      <p:sp>
        <p:nvSpPr>
          <p:cNvPr id="55300" name="Text Box 9"/>
          <p:cNvSpPr txBox="1">
            <a:spLocks noChangeArrowheads="1"/>
          </p:cNvSpPr>
          <p:nvPr/>
        </p:nvSpPr>
        <p:spPr bwMode="auto">
          <a:xfrm>
            <a:off x="2640013" y="1557339"/>
            <a:ext cx="6838950" cy="2205037"/>
          </a:xfrm>
          <a:prstGeom prst="rect">
            <a:avLst/>
          </a:prstGeom>
          <a:solidFill>
            <a:schemeClr val="accent3">
              <a:alpha val="53000"/>
            </a:schemeClr>
          </a:solidFill>
          <a:ln>
            <a:noFill/>
          </a:ln>
        </p:spPr>
        <p:txBody>
          <a:bodyPr anchorCtr="1"/>
          <a:lstStyle>
            <a:lvl1pPr eaLnBrk="0" hangingPunct="0">
              <a:defRPr kumimoji="1" i="1">
                <a:solidFill>
                  <a:schemeClr val="tx1"/>
                </a:solidFill>
                <a:latin typeface="Arial" pitchFamily="34" charset="0"/>
                <a:ea typeface="ＭＳ Ｐゴシック" pitchFamily="50" charset="-128"/>
              </a:defRPr>
            </a:lvl1pPr>
            <a:lvl2pPr marL="742950" indent="-285750" eaLnBrk="0" hangingPunct="0">
              <a:defRPr kumimoji="1" i="1">
                <a:solidFill>
                  <a:schemeClr val="tx1"/>
                </a:solidFill>
                <a:latin typeface="Arial" pitchFamily="34" charset="0"/>
                <a:ea typeface="ＭＳ Ｐゴシック" pitchFamily="50" charset="-128"/>
              </a:defRPr>
            </a:lvl2pPr>
            <a:lvl3pPr marL="1143000" indent="-228600" eaLnBrk="0" hangingPunct="0">
              <a:defRPr kumimoji="1" i="1">
                <a:solidFill>
                  <a:schemeClr val="tx1"/>
                </a:solidFill>
                <a:latin typeface="Arial" pitchFamily="34" charset="0"/>
                <a:ea typeface="ＭＳ Ｐゴシック" pitchFamily="50" charset="-128"/>
              </a:defRPr>
            </a:lvl3pPr>
            <a:lvl4pPr marL="1600200" indent="-228600" eaLnBrk="0" hangingPunct="0">
              <a:defRPr kumimoji="1" i="1">
                <a:solidFill>
                  <a:schemeClr val="tx1"/>
                </a:solidFill>
                <a:latin typeface="Arial" pitchFamily="34" charset="0"/>
                <a:ea typeface="ＭＳ Ｐゴシック" pitchFamily="50" charset="-128"/>
              </a:defRPr>
            </a:lvl4pPr>
            <a:lvl5pPr marL="2057400" indent="-228600" eaLnBrk="0" hangingPunct="0">
              <a:defRPr kumimoji="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9pPr>
          </a:lstStyle>
          <a:p>
            <a:pPr algn="ctr" eaLnBrk="1" hangingPunct="1">
              <a:defRPr/>
            </a:pPr>
            <a:endParaRPr lang="en-US" altLang="ja-JP" sz="1600" i="0" dirty="0">
              <a:latin typeface="Yu Gothic Medium" panose="020B0500000000000000" pitchFamily="50" charset="-128"/>
              <a:ea typeface="Yu Gothic Medium" panose="020B0500000000000000" pitchFamily="50" charset="-128"/>
              <a:cs typeface="メイリオ" pitchFamily="50" charset="-128"/>
            </a:endParaRPr>
          </a:p>
          <a:p>
            <a:pPr algn="ctr" eaLnBrk="1" hangingPunct="1">
              <a:defRPr/>
            </a:pPr>
            <a:r>
              <a:rPr lang="ja-JP" altLang="en-US" sz="1600" i="0" dirty="0">
                <a:latin typeface="Yu Gothic Medium" panose="020B0500000000000000" pitchFamily="50" charset="-128"/>
                <a:ea typeface="Yu Gothic Medium" panose="020B0500000000000000" pitchFamily="50" charset="-128"/>
                <a:cs typeface="メイリオ" pitchFamily="50" charset="-128"/>
              </a:rPr>
              <a:t>　　　　　サイボウズ製品</a:t>
            </a:r>
            <a:r>
              <a:rPr lang="en-US" altLang="ja-JP" sz="1600" i="0" dirty="0">
                <a:latin typeface="Yu Gothic Medium" panose="020B0500000000000000" pitchFamily="50" charset="-128"/>
                <a:ea typeface="Yu Gothic Medium" panose="020B0500000000000000" pitchFamily="50" charset="-128"/>
                <a:cs typeface="メイリオ" pitchFamily="50" charset="-128"/>
              </a:rPr>
              <a:t>Web</a:t>
            </a:r>
            <a:r>
              <a:rPr lang="ja-JP" altLang="en-US" sz="1600" i="0" dirty="0">
                <a:latin typeface="Yu Gothic Medium" panose="020B0500000000000000" pitchFamily="50" charset="-128"/>
                <a:ea typeface="Yu Gothic Medium" panose="020B0500000000000000" pitchFamily="50" charset="-128"/>
                <a:cs typeface="メイリオ" pitchFamily="50" charset="-128"/>
              </a:rPr>
              <a:t>サイトでは</a:t>
            </a:r>
          </a:p>
          <a:p>
            <a:pPr algn="ctr" eaLnBrk="1" hangingPunct="1">
              <a:defRPr/>
            </a:pPr>
            <a:r>
              <a:rPr lang="ja-JP" altLang="en-US" sz="1600" i="0" dirty="0">
                <a:latin typeface="Yu Gothic Medium" panose="020B0500000000000000" pitchFamily="50" charset="-128"/>
                <a:ea typeface="Yu Gothic Medium" panose="020B0500000000000000" pitchFamily="50" charset="-128"/>
                <a:cs typeface="メイリオ" pitchFamily="50" charset="-128"/>
              </a:rPr>
              <a:t>詳しい製品情報やオンラインデモなどをご用意しています。</a:t>
            </a:r>
          </a:p>
        </p:txBody>
      </p:sp>
      <p:sp>
        <p:nvSpPr>
          <p:cNvPr id="91151" name="Rectangle 27"/>
          <p:cNvSpPr>
            <a:spLocks noChangeArrowheads="1"/>
          </p:cNvSpPr>
          <p:nvPr/>
        </p:nvSpPr>
        <p:spPr bwMode="auto">
          <a:xfrm>
            <a:off x="4548188" y="2481263"/>
            <a:ext cx="4157662" cy="338554"/>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ctr"/>
            <a:r>
              <a:rPr lang="ja-US" sz="1600" i="0" dirty="0">
                <a:latin typeface="Yu Gothic Medium" panose="020B0500000000000000" pitchFamily="50" charset="-128"/>
                <a:ea typeface="Yu Gothic Medium" panose="020B0500000000000000" pitchFamily="50" charset="-128"/>
                <a:hlinkClick r:id="rId3"/>
              </a:rPr>
              <a:t>https://office.cybozu.co.jp/</a:t>
            </a:r>
            <a:endParaRPr lang="en-US" altLang="ja-JP" sz="1600" i="0" dirty="0">
              <a:latin typeface="Yu Gothic Medium" panose="020B0500000000000000" pitchFamily="50" charset="-128"/>
              <a:ea typeface="Yu Gothic Medium" panose="020B0500000000000000" pitchFamily="50" charset="-128"/>
            </a:endParaRPr>
          </a:p>
        </p:txBody>
      </p:sp>
      <p:sp>
        <p:nvSpPr>
          <p:cNvPr id="91142" name="Rectangle 27"/>
          <p:cNvSpPr>
            <a:spLocks noChangeArrowheads="1"/>
          </p:cNvSpPr>
          <p:nvPr/>
        </p:nvSpPr>
        <p:spPr bwMode="auto">
          <a:xfrm>
            <a:off x="4548188" y="3068638"/>
            <a:ext cx="4157662" cy="338554"/>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ctr"/>
            <a:r>
              <a:rPr lang="ja-US" sz="1600" i="0" dirty="0">
                <a:latin typeface="Yu Gothic Medium" panose="020B0500000000000000" pitchFamily="50" charset="-128"/>
                <a:ea typeface="Yu Gothic Medium" panose="020B0500000000000000" pitchFamily="50" charset="-128"/>
                <a:hlinkClick r:id="rId4"/>
              </a:rPr>
              <a:t>https://garoon.cybozu.co.jp/</a:t>
            </a:r>
            <a:endParaRPr lang="en-US" altLang="ja-JP" sz="1600" i="0" dirty="0">
              <a:latin typeface="Yu Gothic Medium" panose="020B0500000000000000" pitchFamily="50" charset="-128"/>
              <a:ea typeface="Yu Gothic Medium" panose="020B0500000000000000" pitchFamily="50" charset="-128"/>
            </a:endParaRPr>
          </a:p>
        </p:txBody>
      </p:sp>
      <p:sp>
        <p:nvSpPr>
          <p:cNvPr id="55301" name="Text Box 17"/>
          <p:cNvSpPr txBox="1">
            <a:spLocks noChangeArrowheads="1"/>
          </p:cNvSpPr>
          <p:nvPr/>
        </p:nvSpPr>
        <p:spPr bwMode="auto">
          <a:xfrm>
            <a:off x="2640014" y="4132263"/>
            <a:ext cx="6840537" cy="1727200"/>
          </a:xfrm>
          <a:prstGeom prst="rect">
            <a:avLst/>
          </a:prstGeom>
          <a:solidFill>
            <a:schemeClr val="accent3">
              <a:alpha val="53000"/>
            </a:schemeClr>
          </a:solidFill>
          <a:ln>
            <a:noFill/>
          </a:ln>
        </p:spPr>
        <p:txBody>
          <a:bodyPr anchorCtr="1"/>
          <a:lstStyle>
            <a:lvl1pPr eaLnBrk="0" hangingPunct="0">
              <a:defRPr kumimoji="1" i="1">
                <a:solidFill>
                  <a:schemeClr val="tx1"/>
                </a:solidFill>
                <a:latin typeface="Arial" pitchFamily="34" charset="0"/>
                <a:ea typeface="ＭＳ Ｐゴシック" pitchFamily="50" charset="-128"/>
              </a:defRPr>
            </a:lvl1pPr>
            <a:lvl2pPr marL="742950" indent="-285750" eaLnBrk="0" hangingPunct="0">
              <a:defRPr kumimoji="1" i="1">
                <a:solidFill>
                  <a:schemeClr val="tx1"/>
                </a:solidFill>
                <a:latin typeface="Arial" pitchFamily="34" charset="0"/>
                <a:ea typeface="ＭＳ Ｐゴシック" pitchFamily="50" charset="-128"/>
              </a:defRPr>
            </a:lvl2pPr>
            <a:lvl3pPr marL="1143000" indent="-228600" eaLnBrk="0" hangingPunct="0">
              <a:defRPr kumimoji="1" i="1">
                <a:solidFill>
                  <a:schemeClr val="tx1"/>
                </a:solidFill>
                <a:latin typeface="Arial" pitchFamily="34" charset="0"/>
                <a:ea typeface="ＭＳ Ｐゴシック" pitchFamily="50" charset="-128"/>
              </a:defRPr>
            </a:lvl3pPr>
            <a:lvl4pPr marL="1600200" indent="-228600" eaLnBrk="0" hangingPunct="0">
              <a:defRPr kumimoji="1" i="1">
                <a:solidFill>
                  <a:schemeClr val="tx1"/>
                </a:solidFill>
                <a:latin typeface="Arial" pitchFamily="34" charset="0"/>
                <a:ea typeface="ＭＳ Ｐゴシック" pitchFamily="50" charset="-128"/>
              </a:defRPr>
            </a:lvl4pPr>
            <a:lvl5pPr marL="2057400" indent="-228600" eaLnBrk="0" hangingPunct="0">
              <a:defRPr kumimoji="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9pPr>
          </a:lstStyle>
          <a:p>
            <a:pPr algn="ctr" eaLnBrk="1" hangingPunct="1">
              <a:defRPr/>
            </a:pPr>
            <a:endParaRPr lang="en-US" altLang="ja-JP" sz="1600" i="0" dirty="0">
              <a:latin typeface="Yu Gothic Medium" panose="020B0500000000000000" pitchFamily="50" charset="-128"/>
              <a:ea typeface="Yu Gothic Medium" panose="020B0500000000000000" pitchFamily="50" charset="-128"/>
            </a:endParaRPr>
          </a:p>
          <a:p>
            <a:pPr algn="ctr" eaLnBrk="1" hangingPunct="1">
              <a:defRPr/>
            </a:pPr>
            <a:r>
              <a:rPr lang="ja-JP" altLang="en-US" sz="1600" i="0" dirty="0">
                <a:latin typeface="Yu Gothic Medium" panose="020B0500000000000000" pitchFamily="50" charset="-128"/>
                <a:ea typeface="Yu Gothic Medium" panose="020B0500000000000000" pitchFamily="50" charset="-128"/>
              </a:rPr>
              <a:t>サイボウズ製品に詳しく確かな知識をもつ</a:t>
            </a:r>
          </a:p>
          <a:p>
            <a:pPr algn="ctr" eaLnBrk="1" hangingPunct="1">
              <a:defRPr/>
            </a:pPr>
            <a:r>
              <a:rPr lang="ja-JP" altLang="en-US" sz="1600" i="0" dirty="0">
                <a:latin typeface="Yu Gothic Medium" panose="020B0500000000000000" pitchFamily="50" charset="-128"/>
                <a:ea typeface="Yu Gothic Medium" panose="020B0500000000000000" pitchFamily="50" charset="-128"/>
              </a:rPr>
              <a:t>　　　販売店をご紹介いたします。</a:t>
            </a:r>
          </a:p>
        </p:txBody>
      </p:sp>
      <p:sp>
        <p:nvSpPr>
          <p:cNvPr id="91143" name="AutoShape 28">
            <a:extLst>
              <a:ext uri="{C183D7F6-B498-43B3-948B-1728B52AA6E4}">
                <adec:decorative xmlns:adec="http://schemas.microsoft.com/office/drawing/2017/decorative" val="1"/>
              </a:ext>
            </a:extLst>
          </p:cNvPr>
          <p:cNvSpPr>
            <a:spLocks noChangeArrowheads="1"/>
          </p:cNvSpPr>
          <p:nvPr/>
        </p:nvSpPr>
        <p:spPr bwMode="auto">
          <a:xfrm rot="-1355703">
            <a:off x="8467664" y="3113427"/>
            <a:ext cx="334288" cy="516445"/>
          </a:xfrm>
          <a:prstGeom prst="upArrow">
            <a:avLst>
              <a:gd name="adj1" fmla="val 26046"/>
              <a:gd name="adj2" fmla="val 100401"/>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ctr"/>
            <a:endParaRPr lang="ja-JP" altLang="en-US" i="0">
              <a:latin typeface="Yu Gothic Medium" panose="020B0500000000000000" pitchFamily="50" charset="-128"/>
              <a:ea typeface="Yu Gothic Medium" panose="020B0500000000000000" pitchFamily="50" charset="-128"/>
              <a:cs typeface="メイリオ" panose="020B0604030504040204" pitchFamily="50" charset="-128"/>
            </a:endParaRPr>
          </a:p>
        </p:txBody>
      </p:sp>
      <p:sp>
        <p:nvSpPr>
          <p:cNvPr id="91145" name="AutoShape 30">
            <a:extLst>
              <a:ext uri="{C183D7F6-B498-43B3-948B-1728B52AA6E4}">
                <adec:decorative xmlns:adec="http://schemas.microsoft.com/office/drawing/2017/decorative" val="1"/>
              </a:ext>
            </a:extLst>
          </p:cNvPr>
          <p:cNvSpPr>
            <a:spLocks noChangeArrowheads="1"/>
          </p:cNvSpPr>
          <p:nvPr/>
        </p:nvSpPr>
        <p:spPr bwMode="auto">
          <a:xfrm rot="-1355703">
            <a:off x="8467667" y="5218074"/>
            <a:ext cx="334287" cy="516445"/>
          </a:xfrm>
          <a:prstGeom prst="upArrow">
            <a:avLst>
              <a:gd name="adj1" fmla="val 25028"/>
              <a:gd name="adj2" fmla="val 9828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ctr"/>
            <a:endParaRPr lang="ja-JP" altLang="en-US" i="0">
              <a:latin typeface="Yu Gothic Medium" panose="020B0500000000000000" pitchFamily="50" charset="-128"/>
              <a:ea typeface="Yu Gothic Medium" panose="020B0500000000000000" pitchFamily="50" charset="-128"/>
              <a:cs typeface="メイリオ" panose="020B0604030504040204" pitchFamily="50" charset="-128"/>
            </a:endParaRPr>
          </a:p>
        </p:txBody>
      </p:sp>
      <p:sp>
        <p:nvSpPr>
          <p:cNvPr id="91148" name="Rectangle 29"/>
          <p:cNvSpPr>
            <a:spLocks noChangeArrowheads="1"/>
          </p:cNvSpPr>
          <p:nvPr/>
        </p:nvSpPr>
        <p:spPr bwMode="auto">
          <a:xfrm>
            <a:off x="4224337" y="5070475"/>
            <a:ext cx="4585046" cy="338554"/>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ctr"/>
            <a:r>
              <a:rPr lang="en" altLang="ja-US" sz="1600" i="0" dirty="0">
                <a:latin typeface="Yu Gothic Medium" panose="020B0500000000000000" pitchFamily="50" charset="-128"/>
                <a:ea typeface="Yu Gothic Medium" panose="020B0500000000000000" pitchFamily="50" charset="-128"/>
                <a:hlinkClick r:id="rId5"/>
              </a:rPr>
              <a:t>https://topics.cybozu.co.jp/products/partner/</a:t>
            </a:r>
            <a:endParaRPr lang="en-US" altLang="ja-JP" sz="1600" i="0" dirty="0">
              <a:latin typeface="Yu Gothic Medium" panose="020B0500000000000000" pitchFamily="50" charset="-128"/>
              <a:ea typeface="Yu Gothic Medium" panose="020B0500000000000000" pitchFamily="50" charset="-128"/>
            </a:endParaRPr>
          </a:p>
        </p:txBody>
      </p:sp>
      <p:sp>
        <p:nvSpPr>
          <p:cNvPr id="91149"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91152" name="AutoShape 28">
            <a:extLst>
              <a:ext uri="{C183D7F6-B498-43B3-948B-1728B52AA6E4}">
                <adec:decorative xmlns:adec="http://schemas.microsoft.com/office/drawing/2017/decorative" val="1"/>
              </a:ext>
            </a:extLst>
          </p:cNvPr>
          <p:cNvSpPr>
            <a:spLocks noChangeArrowheads="1"/>
          </p:cNvSpPr>
          <p:nvPr/>
        </p:nvSpPr>
        <p:spPr bwMode="auto">
          <a:xfrm rot="-1355703">
            <a:off x="8535928" y="2486365"/>
            <a:ext cx="334287" cy="516444"/>
          </a:xfrm>
          <a:prstGeom prst="upArrow">
            <a:avLst>
              <a:gd name="adj1" fmla="val 26046"/>
              <a:gd name="adj2" fmla="val 100402"/>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ctr"/>
            <a:endParaRPr lang="ja-JP" altLang="en-US" i="0">
              <a:latin typeface="Yu Gothic Medium" panose="020B0500000000000000" pitchFamily="50" charset="-128"/>
              <a:ea typeface="Yu Gothic Medium" panose="020B0500000000000000" pitchFamily="50" charset="-128"/>
              <a:cs typeface="メイリオ" panose="020B0604030504040204" pitchFamily="50" charset="-128"/>
            </a:endParaRPr>
          </a:p>
        </p:txBody>
      </p:sp>
      <p:pic>
        <p:nvPicPr>
          <p:cNvPr id="91155" name="図 2">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3535480" y="2399312"/>
            <a:ext cx="921302" cy="5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a:xfrm>
            <a:off x="8978400" y="6537600"/>
            <a:ext cx="2844800" cy="196850"/>
          </a:xfrm>
        </p:spPr>
        <p:txBody>
          <a:bodyPr/>
          <a:lstStyle/>
          <a:p>
            <a:pPr>
              <a:defRPr/>
            </a:pPr>
            <a:fld id="{50616D47-2323-4AB9-96DF-69D4BCBEB779}" type="slidenum">
              <a:rPr lang="en-US" altLang="ja-JP" smtClean="0"/>
              <a:pPr>
                <a:defRPr/>
              </a:pPr>
              <a:t>56</a:t>
            </a:fld>
            <a:endParaRPr lang="en-US" altLang="ja-JP" dirty="0"/>
          </a:p>
        </p:txBody>
      </p:sp>
      <p:pic>
        <p:nvPicPr>
          <p:cNvPr id="19" name="図 18">
            <a:extLst>
              <a:ext uri="{FF2B5EF4-FFF2-40B4-BE49-F238E27FC236}">
                <a16:creationId xmlns:a16="http://schemas.microsoft.com/office/drawing/2014/main" id="{5D068A43-118F-BE4C-898F-EE55CBB26298}"/>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88346" y="3068639"/>
            <a:ext cx="1168437" cy="323567"/>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00" y="3429000"/>
            <a:ext cx="7772400" cy="953728"/>
          </a:xfrm>
        </p:spPr>
        <p:txBody>
          <a:bodyPr/>
          <a:lstStyle/>
          <a:p>
            <a:pPr>
              <a:defRPr/>
            </a:pPr>
            <a:r>
              <a:rPr lang="en-US" altLang="ja-JP" dirty="0">
                <a:latin typeface="Yu Gothic Medium" panose="020B0500000000000000" pitchFamily="50" charset="-128"/>
                <a:ea typeface="Yu Gothic Medium" panose="020B0500000000000000" pitchFamily="50" charset="-128"/>
              </a:rPr>
              <a:t>END</a:t>
            </a:r>
            <a:endParaRPr lang="ja-JP" altLang="en-US" dirty="0">
              <a:latin typeface="Yu Gothic Medium" panose="020B0500000000000000" pitchFamily="50" charset="-128"/>
              <a:ea typeface="Yu Gothic Medium" panose="020B0500000000000000" pitchFamily="50" charset="-128"/>
            </a:endParaRPr>
          </a:p>
        </p:txBody>
      </p:sp>
      <p:sp>
        <p:nvSpPr>
          <p:cNvPr id="86019" name="フッター プレースホルダー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3" name="スライド番号プレースホルダー 2"/>
          <p:cNvSpPr>
            <a:spLocks noGrp="1"/>
          </p:cNvSpPr>
          <p:nvPr>
            <p:ph type="sldNum" sz="quarter" idx="11"/>
          </p:nvPr>
        </p:nvSpPr>
        <p:spPr/>
        <p:txBody>
          <a:bodyPr/>
          <a:lstStyle/>
          <a:p>
            <a:pPr>
              <a:defRPr/>
            </a:pPr>
            <a:fld id="{D4B96264-25CB-412D-B24E-965B4219AD44}" type="slidenum">
              <a:rPr lang="en-US" altLang="ja-JP" smtClean="0"/>
              <a:pPr>
                <a:defRPr/>
              </a:pPr>
              <a:t>57</a:t>
            </a:fld>
            <a:endParaRPr lang="en-US" altLang="ja-JP" dirty="0"/>
          </a:p>
        </p:txBody>
      </p:sp>
    </p:spTree>
    <p:extLst>
      <p:ext uri="{BB962C8B-B14F-4D97-AF65-F5344CB8AC3E}">
        <p14:creationId xmlns:p14="http://schemas.microsoft.com/office/powerpoint/2010/main" val="93673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8"/>
          <p:cNvSpPr>
            <a:spLocks noGrp="1"/>
          </p:cNvSpPr>
          <p:nvPr>
            <p:ph type="title"/>
          </p:nvPr>
        </p:nvSpPr>
        <p:spPr/>
        <p:txBody>
          <a:bodyPr/>
          <a:lstStyle/>
          <a:p>
            <a:pPr eaLnBrk="1" hangingPunct="1"/>
            <a:r>
              <a:rPr lang="ja-JP" altLang="en-US" dirty="0">
                <a:latin typeface="Yu Gothic Medium" panose="020B0500000000000000" pitchFamily="50" charset="-128"/>
                <a:ea typeface="Yu Gothic Medium" panose="020B0500000000000000" pitchFamily="50" charset="-128"/>
              </a:rPr>
              <a:t>サイボウズの２つのグループウェア</a:t>
            </a:r>
          </a:p>
        </p:txBody>
      </p:sp>
      <p:sp>
        <p:nvSpPr>
          <p:cNvPr id="11" name="テキスト ボックス 11"/>
          <p:cNvSpPr txBox="1">
            <a:spLocks noChangeArrowheads="1"/>
          </p:cNvSpPr>
          <p:nvPr/>
        </p:nvSpPr>
        <p:spPr bwMode="auto">
          <a:xfrm>
            <a:off x="2057718" y="1187451"/>
            <a:ext cx="2519362" cy="307975"/>
          </a:xfrm>
          <a:prstGeom prst="rect">
            <a:avLst/>
          </a:prstGeom>
          <a:noFill/>
          <a:ln w="9525">
            <a:noFill/>
            <a:miter lim="800000"/>
            <a:headEnd/>
            <a:tailEnd/>
          </a:ln>
        </p:spPr>
        <p:txBody>
          <a:bodyPr wrap="none">
            <a:spAutoFit/>
          </a:bodyPr>
          <a:lstStyle/>
          <a:p>
            <a:pPr algn="ctr">
              <a:defRPr/>
            </a:pPr>
            <a:r>
              <a:rPr lang="ja-JP" altLang="en-US" sz="1400" b="1" i="0" dirty="0">
                <a:solidFill>
                  <a:schemeClr val="accent2"/>
                </a:solidFill>
                <a:latin typeface="+mn-ea"/>
                <a:ea typeface="+mn-ea"/>
                <a:cs typeface="Meiryo UI" panose="020B0604030504040204" pitchFamily="50" charset="-128"/>
              </a:rPr>
              <a:t>中小企業向けグループウェア</a:t>
            </a:r>
          </a:p>
        </p:txBody>
      </p:sp>
      <p:pic>
        <p:nvPicPr>
          <p:cNvPr id="22535" name="図 2" descr="サイボウズOffice">
            <a:extLs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2572743" y="1394008"/>
            <a:ext cx="1352810" cy="73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コンテンツ プレースホルダー 19"/>
          <p:cNvSpPr>
            <a:spLocks noGrp="1"/>
          </p:cNvSpPr>
          <p:nvPr>
            <p:ph sz="half" idx="1"/>
          </p:nvPr>
        </p:nvSpPr>
        <p:spPr>
          <a:xfrm>
            <a:off x="1214755" y="2133600"/>
            <a:ext cx="4205288" cy="3886200"/>
          </a:xfrm>
        </p:spPr>
        <p:txBody>
          <a:bodyPr/>
          <a:lstStyle/>
          <a:p>
            <a:pPr eaLnBrk="1" hangingPunct="1">
              <a:lnSpc>
                <a:spcPct val="100000"/>
              </a:lnSpc>
            </a:pPr>
            <a:r>
              <a:rPr lang="en-US" altLang="ja-JP" sz="1400" dirty="0">
                <a:solidFill>
                  <a:srgbClr val="333333"/>
                </a:solidFill>
                <a:latin typeface="Yu Gothic Medium"/>
                <a:ea typeface="Yu Gothic Medium"/>
              </a:rPr>
              <a:t>100</a:t>
            </a:r>
            <a:r>
              <a:rPr lang="ja-JP" altLang="en-US" sz="1400">
                <a:solidFill>
                  <a:srgbClr val="333333"/>
                </a:solidFill>
                <a:latin typeface="Yu Gothic Medium"/>
                <a:ea typeface="Yu Gothic Medium"/>
              </a:rPr>
              <a:t>名以下の企業様、部門・部署での使用が中心になります。</a:t>
            </a:r>
            <a:r>
              <a:rPr lang="ja-JP" altLang="en-US" sz="1400" b="1">
                <a:solidFill>
                  <a:srgbClr val="333333"/>
                </a:solidFill>
                <a:latin typeface="Yu Gothic Medium"/>
                <a:ea typeface="Yu Gothic Medium"/>
              </a:rPr>
              <a:t>最大</a:t>
            </a:r>
            <a:r>
              <a:rPr lang="en-US" altLang="ja-JP" sz="1400" b="1" dirty="0">
                <a:solidFill>
                  <a:srgbClr val="333333"/>
                </a:solidFill>
                <a:latin typeface="Yu Gothic Medium"/>
                <a:ea typeface="Yu Gothic Medium"/>
              </a:rPr>
              <a:t>300</a:t>
            </a:r>
            <a:r>
              <a:rPr lang="ja-JP" altLang="en-US" sz="1400" b="1">
                <a:solidFill>
                  <a:srgbClr val="333333"/>
                </a:solidFill>
                <a:latin typeface="Yu Gothic Medium"/>
                <a:ea typeface="Yu Gothic Medium"/>
              </a:rPr>
              <a:t>名</a:t>
            </a:r>
            <a:r>
              <a:rPr lang="ja-JP" altLang="en-US" sz="1400">
                <a:solidFill>
                  <a:srgbClr val="333333"/>
                </a:solidFill>
                <a:latin typeface="Yu Gothic Medium"/>
                <a:ea typeface="Yu Gothic Medium"/>
              </a:rPr>
              <a:t>の企業様までご利用いただけます。</a:t>
            </a:r>
            <a:br>
              <a:rPr lang="ja-JP" altLang="en-US" sz="1400" dirty="0">
                <a:latin typeface="Yu Gothic Medium"/>
                <a:ea typeface="Yu Gothic Medium"/>
              </a:rPr>
            </a:br>
            <a:r>
              <a:rPr lang="ja-JP" sz="1100">
                <a:solidFill>
                  <a:srgbClr val="333333"/>
                </a:solidFill>
                <a:latin typeface="Yu Gothic Medium"/>
                <a:ea typeface="Yu Gothic Medium"/>
              </a:rPr>
              <a:t>※ご契約は</a:t>
            </a:r>
            <a:r>
              <a:rPr lang="en-US" altLang="ja-JP" sz="1100" dirty="0">
                <a:solidFill>
                  <a:srgbClr val="333333"/>
                </a:solidFill>
                <a:latin typeface="Yu Gothic Medium"/>
                <a:ea typeface="Yu Gothic Medium"/>
              </a:rPr>
              <a:t>5</a:t>
            </a:r>
            <a:r>
              <a:rPr lang="ja-JP" sz="1100">
                <a:solidFill>
                  <a:srgbClr val="333333"/>
                </a:solidFill>
                <a:latin typeface="Yu Gothic Medium"/>
                <a:ea typeface="Yu Gothic Medium"/>
              </a:rPr>
              <a:t>ユーザーから可能です。</a:t>
            </a:r>
            <a:endParaRPr lang="ja-JP" altLang="en-US" sz="1400" dirty="0">
              <a:solidFill>
                <a:srgbClr val="333333"/>
              </a:solidFill>
              <a:latin typeface="Yu Gothic Medium"/>
              <a:ea typeface="Yu Gothic Medium"/>
            </a:endParaRPr>
          </a:p>
          <a:p>
            <a:pPr eaLnBrk="1" hangingPunct="1">
              <a:lnSpc>
                <a:spcPct val="100000"/>
              </a:lnSpc>
            </a:pPr>
            <a:r>
              <a:rPr lang="ja-JP" altLang="en-US" sz="1400" dirty="0">
                <a:solidFill>
                  <a:srgbClr val="333333"/>
                </a:solidFill>
                <a:latin typeface="Yu Gothic Medium" panose="020B0500000000000000" pitchFamily="50" charset="-128"/>
                <a:ea typeface="Yu Gothic Medium" panose="020B0500000000000000" pitchFamily="50" charset="-128"/>
              </a:rPr>
              <a:t>スケジューラーなど定評ある基本機能にプラスして、</a:t>
            </a:r>
            <a:r>
              <a:rPr lang="en-US" altLang="ja-JP" sz="1400" b="1" dirty="0">
                <a:solidFill>
                  <a:srgbClr val="333333"/>
                </a:solidFill>
                <a:latin typeface="Yu Gothic Medium" panose="020B0500000000000000" pitchFamily="50" charset="-128"/>
                <a:ea typeface="Yu Gothic Medium" panose="020B0500000000000000" pitchFamily="50" charset="-128"/>
              </a:rPr>
              <a:t>Web</a:t>
            </a:r>
            <a:r>
              <a:rPr lang="ja-JP" altLang="en-US" sz="1400" b="1" dirty="0">
                <a:solidFill>
                  <a:srgbClr val="333333"/>
                </a:solidFill>
                <a:latin typeface="Yu Gothic Medium" panose="020B0500000000000000" pitchFamily="50" charset="-128"/>
                <a:ea typeface="Yu Gothic Medium" panose="020B0500000000000000" pitchFamily="50" charset="-128"/>
              </a:rPr>
              <a:t>データベース機能「カスタムアプリ」を搭載</a:t>
            </a:r>
            <a:r>
              <a:rPr lang="ja-JP" altLang="en-US" sz="1400" dirty="0">
                <a:solidFill>
                  <a:srgbClr val="333333"/>
                </a:solidFill>
                <a:latin typeface="Yu Gothic Medium" panose="020B0500000000000000" pitchFamily="50" charset="-128"/>
                <a:ea typeface="Yu Gothic Medium" panose="020B0500000000000000" pitchFamily="50" charset="-128"/>
              </a:rPr>
              <a:t>した「総合グループウェア」です。</a:t>
            </a:r>
          </a:p>
          <a:p>
            <a:pPr eaLnBrk="1" hangingPunct="1">
              <a:lnSpc>
                <a:spcPct val="100000"/>
              </a:lnSpc>
            </a:pPr>
            <a:r>
              <a:rPr lang="ja-JP" altLang="en-US" sz="1400" dirty="0">
                <a:solidFill>
                  <a:srgbClr val="333333"/>
                </a:solidFill>
                <a:latin typeface="Yu Gothic Medium" panose="020B0500000000000000" pitchFamily="50" charset="-128"/>
                <a:ea typeface="Yu Gothic Medium" panose="020B0500000000000000" pitchFamily="50" charset="-128"/>
              </a:rPr>
              <a:t>システム管理者は、</a:t>
            </a:r>
            <a:r>
              <a:rPr lang="ja-JP" altLang="en-US" sz="1400" b="1" dirty="0">
                <a:solidFill>
                  <a:srgbClr val="333333"/>
                </a:solidFill>
                <a:latin typeface="Yu Gothic Medium" panose="020B0500000000000000" pitchFamily="50" charset="-128"/>
                <a:ea typeface="Yu Gothic Medium" panose="020B0500000000000000" pitchFamily="50" charset="-128"/>
              </a:rPr>
              <a:t>特別な知識がなくても手間をかけずに運用から管理まで</a:t>
            </a:r>
            <a:r>
              <a:rPr lang="ja-JP" altLang="en-US" sz="1400" dirty="0">
                <a:solidFill>
                  <a:srgbClr val="333333"/>
                </a:solidFill>
                <a:latin typeface="Yu Gothic Medium" panose="020B0500000000000000" pitchFamily="50" charset="-128"/>
                <a:ea typeface="Yu Gothic Medium" panose="020B0500000000000000" pitchFamily="50" charset="-128"/>
              </a:rPr>
              <a:t>行えます。</a:t>
            </a:r>
            <a:endParaRPr lang="ja-JP" altLang="en-US" sz="1400" dirty="0">
              <a:latin typeface="Yu Gothic Medium" panose="020B0500000000000000" pitchFamily="50" charset="-128"/>
              <a:ea typeface="Yu Gothic Medium" panose="020B0500000000000000" pitchFamily="50" charset="-128"/>
            </a:endParaRPr>
          </a:p>
        </p:txBody>
      </p:sp>
      <p:sp>
        <p:nvSpPr>
          <p:cNvPr id="2" name="角丸四角形 1">
            <a:extLst>
              <a:ext uri="{C183D7F6-B498-43B3-948B-1728B52AA6E4}">
                <adec:decorative xmlns:adec="http://schemas.microsoft.com/office/drawing/2017/decorative" val="1"/>
              </a:ext>
            </a:extLst>
          </p:cNvPr>
          <p:cNvSpPr/>
          <p:nvPr/>
        </p:nvSpPr>
        <p:spPr bwMode="auto">
          <a:xfrm>
            <a:off x="1165225" y="1011239"/>
            <a:ext cx="4338638" cy="5430837"/>
          </a:xfrm>
          <a:prstGeom prst="roundRect">
            <a:avLst>
              <a:gd name="adj" fmla="val 3917"/>
            </a:avLst>
          </a:prstGeom>
          <a:noFill/>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ja-JP" altLang="en-US">
              <a:solidFill>
                <a:schemeClr val="tx1"/>
              </a:solidFill>
              <a:ea typeface="ＭＳ Ｐゴシック" pitchFamily="50" charset="-128"/>
            </a:endParaRPr>
          </a:p>
        </p:txBody>
      </p:sp>
      <p:sp>
        <p:nvSpPr>
          <p:cNvPr id="13" name="角丸四角形 12">
            <a:extLst>
              <a:ext uri="{C183D7F6-B498-43B3-948B-1728B52AA6E4}">
                <adec:decorative xmlns:adec="http://schemas.microsoft.com/office/drawing/2017/decorative" val="1"/>
              </a:ext>
            </a:extLst>
          </p:cNvPr>
          <p:cNvSpPr/>
          <p:nvPr/>
        </p:nvSpPr>
        <p:spPr bwMode="auto">
          <a:xfrm>
            <a:off x="6669088" y="1011238"/>
            <a:ext cx="4357688" cy="5421312"/>
          </a:xfrm>
          <a:prstGeom prst="roundRect">
            <a:avLst>
              <a:gd name="adj" fmla="val 3917"/>
            </a:avLst>
          </a:prstGeom>
          <a:noFill/>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ja-JP" altLang="en-US">
              <a:solidFill>
                <a:schemeClr val="tx1"/>
              </a:solidFill>
              <a:ea typeface="ＭＳ Ｐゴシック" pitchFamily="50" charset="-128"/>
            </a:endParaRPr>
          </a:p>
        </p:txBody>
      </p:sp>
      <p:sp>
        <p:nvSpPr>
          <p:cNvPr id="12" name="テキスト ボックス 18"/>
          <p:cNvSpPr txBox="1">
            <a:spLocks noChangeArrowheads="1"/>
          </p:cNvSpPr>
          <p:nvPr/>
        </p:nvSpPr>
        <p:spPr bwMode="auto">
          <a:xfrm>
            <a:off x="7510781" y="1176021"/>
            <a:ext cx="2671763" cy="307975"/>
          </a:xfrm>
          <a:prstGeom prst="rect">
            <a:avLst/>
          </a:prstGeom>
          <a:noFill/>
          <a:ln w="9525">
            <a:noFill/>
            <a:miter lim="800000"/>
            <a:headEnd/>
            <a:tailEnd/>
          </a:ln>
        </p:spPr>
        <p:txBody>
          <a:bodyPr wrap="none">
            <a:spAutoFit/>
          </a:bodyPr>
          <a:lstStyle/>
          <a:p>
            <a:pPr algn="ctr">
              <a:defRPr/>
            </a:pPr>
            <a:r>
              <a:rPr lang="ja-JP" altLang="en-US" sz="1400" b="1" i="0" dirty="0">
                <a:solidFill>
                  <a:srgbClr val="002D8E"/>
                </a:solidFill>
                <a:latin typeface="+mn-ea"/>
                <a:ea typeface="+mn-ea"/>
                <a:cs typeface="Meiryo UI" panose="020B0604030504040204" pitchFamily="50" charset="-128"/>
              </a:rPr>
              <a:t>大企業向け</a:t>
            </a:r>
            <a:r>
              <a:rPr lang="en-US" altLang="ja-JP" sz="1400" b="1" i="0" dirty="0">
                <a:solidFill>
                  <a:srgbClr val="002D8E"/>
                </a:solidFill>
                <a:latin typeface="+mn-ea"/>
                <a:ea typeface="+mn-ea"/>
                <a:cs typeface="Meiryo UI" panose="020B0604030504040204" pitchFamily="50" charset="-128"/>
              </a:rPr>
              <a:t>EIP</a:t>
            </a:r>
            <a:r>
              <a:rPr lang="ja-JP" altLang="en-US" sz="1400" b="1" i="0" dirty="0">
                <a:solidFill>
                  <a:srgbClr val="002D8E"/>
                </a:solidFill>
                <a:latin typeface="+mn-ea"/>
                <a:ea typeface="+mn-ea"/>
                <a:cs typeface="Meiryo UI" panose="020B0604030504040204" pitchFamily="50" charset="-128"/>
              </a:rPr>
              <a:t>グループウェア</a:t>
            </a:r>
          </a:p>
        </p:txBody>
      </p:sp>
      <p:pic>
        <p:nvPicPr>
          <p:cNvPr id="5" name="図 4" descr="Garoon">
            <a:extLst>
              <a:ext uri="{FF2B5EF4-FFF2-40B4-BE49-F238E27FC236}">
                <a16:creationId xmlns:a16="http://schemas.microsoft.com/office/drawing/2014/main" id="{F513BA70-74AA-DF40-AD7D-4466D77EDBBE}"/>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13200" y="1501458"/>
            <a:ext cx="1978819" cy="376434"/>
          </a:xfrm>
          <a:prstGeom prst="rect">
            <a:avLst/>
          </a:prstGeom>
        </p:spPr>
      </p:pic>
      <p:sp>
        <p:nvSpPr>
          <p:cNvPr id="22532" name="コンテンツ プレースホルダー 20"/>
          <p:cNvSpPr>
            <a:spLocks noGrp="1"/>
          </p:cNvSpPr>
          <p:nvPr>
            <p:ph sz="half" idx="2"/>
          </p:nvPr>
        </p:nvSpPr>
        <p:spPr>
          <a:xfrm>
            <a:off x="6758306" y="2122171"/>
            <a:ext cx="4176713" cy="3884613"/>
          </a:xfrm>
        </p:spPr>
        <p:txBody>
          <a:bodyPr/>
          <a:lstStyle/>
          <a:p>
            <a:pPr eaLnBrk="1" hangingPunct="1">
              <a:lnSpc>
                <a:spcPct val="99000"/>
              </a:lnSpc>
            </a:pPr>
            <a:r>
              <a:rPr lang="en-US" altLang="ja-JP" sz="1400" b="1" dirty="0">
                <a:latin typeface="Yu Gothic Medium"/>
                <a:ea typeface="Yu Gothic Medium"/>
              </a:rPr>
              <a:t>100</a:t>
            </a:r>
            <a:r>
              <a:rPr lang="ja-JP" altLang="en-US" sz="1400" b="1">
                <a:latin typeface="Yu Gothic Medium"/>
                <a:ea typeface="Yu Gothic Medium"/>
              </a:rPr>
              <a:t>名以上でのご利用が多く、1万名以上での導入実績</a:t>
            </a:r>
            <a:r>
              <a:rPr lang="ja-JP" altLang="en-US" sz="1400">
                <a:solidFill>
                  <a:srgbClr val="333333"/>
                </a:solidFill>
                <a:latin typeface="Yu Gothic Medium"/>
                <a:ea typeface="Yu Gothic Medium"/>
              </a:rPr>
              <a:t>もあります。</a:t>
            </a:r>
            <a:br>
              <a:rPr lang="ja-JP" altLang="en-US" sz="1400" dirty="0">
                <a:latin typeface="Yu Gothic Medium"/>
                <a:ea typeface="Yu Gothic Medium"/>
              </a:rPr>
            </a:br>
            <a:r>
              <a:rPr lang="ja-JP" altLang="en-US" sz="1100">
                <a:solidFill>
                  <a:srgbClr val="333333"/>
                </a:solidFill>
                <a:latin typeface="Yu Gothic Medium"/>
                <a:ea typeface="Yu Gothic Medium"/>
              </a:rPr>
              <a:t>※ご契約は10ユーザーから可能です。</a:t>
            </a:r>
          </a:p>
          <a:p>
            <a:pPr eaLnBrk="1" hangingPunct="1">
              <a:lnSpc>
                <a:spcPct val="99000"/>
              </a:lnSpc>
            </a:pPr>
            <a:r>
              <a:rPr lang="ja-JP" altLang="en-US" sz="1400" b="1" dirty="0">
                <a:solidFill>
                  <a:srgbClr val="333333"/>
                </a:solidFill>
                <a:latin typeface="Yu Gothic Medium" panose="020B0500000000000000" pitchFamily="50" charset="-128"/>
                <a:ea typeface="Yu Gothic Medium" panose="020B0500000000000000" pitchFamily="50" charset="-128"/>
              </a:rPr>
              <a:t>ポータル機能</a:t>
            </a:r>
            <a:r>
              <a:rPr lang="ja-JP" altLang="en-US" sz="1400" dirty="0">
                <a:solidFill>
                  <a:srgbClr val="333333"/>
                </a:solidFill>
                <a:latin typeface="Yu Gothic Medium" panose="020B0500000000000000" pitchFamily="50" charset="-128"/>
                <a:ea typeface="Yu Gothic Medium" panose="020B0500000000000000" pitchFamily="50" charset="-128"/>
              </a:rPr>
              <a:t>を搭載した「エンタープライズ型グループウェア」で、利用するユーザーに必要な情報を見せることができます。また、</a:t>
            </a:r>
            <a:r>
              <a:rPr lang="ja-JP" altLang="en-US" sz="1400" b="1" dirty="0">
                <a:solidFill>
                  <a:srgbClr val="333333"/>
                </a:solidFill>
                <a:latin typeface="Yu Gothic Medium" panose="020B0500000000000000" pitchFamily="50" charset="-128"/>
                <a:ea typeface="Yu Gothic Medium" panose="020B0500000000000000" pitchFamily="50" charset="-128"/>
              </a:rPr>
              <a:t>日・英・簡・繁の </a:t>
            </a:r>
            <a:r>
              <a:rPr lang="en-US" altLang="ja-JP" sz="1400" b="1" dirty="0">
                <a:solidFill>
                  <a:srgbClr val="333333"/>
                </a:solidFill>
                <a:latin typeface="Yu Gothic Medium" panose="020B0500000000000000" pitchFamily="50" charset="-128"/>
                <a:ea typeface="Yu Gothic Medium" panose="020B0500000000000000" pitchFamily="50" charset="-128"/>
              </a:rPr>
              <a:t>4 </a:t>
            </a:r>
            <a:r>
              <a:rPr lang="ja-JP" altLang="en-US" sz="1400" b="1" dirty="0">
                <a:solidFill>
                  <a:srgbClr val="333333"/>
                </a:solidFill>
                <a:latin typeface="Yu Gothic Medium" panose="020B0500000000000000" pitchFamily="50" charset="-128"/>
                <a:ea typeface="Yu Gothic Medium" panose="020B0500000000000000" pitchFamily="50" charset="-128"/>
              </a:rPr>
              <a:t>言語語に対応</a:t>
            </a:r>
            <a:r>
              <a:rPr lang="ja-JP" altLang="en-US" sz="1400" dirty="0">
                <a:solidFill>
                  <a:srgbClr val="333333"/>
                </a:solidFill>
                <a:latin typeface="Yu Gothic Medium" panose="020B0500000000000000" pitchFamily="50" charset="-128"/>
                <a:ea typeface="Yu Gothic Medium" panose="020B0500000000000000" pitchFamily="50" charset="-128"/>
              </a:rPr>
              <a:t>しているため、外国人メンバーや海外の現地法人でも便利にご利用いただけます。</a:t>
            </a:r>
          </a:p>
          <a:p>
            <a:pPr eaLnBrk="1" hangingPunct="1">
              <a:lnSpc>
                <a:spcPct val="99000"/>
              </a:lnSpc>
            </a:pPr>
            <a:r>
              <a:rPr lang="ja-JP" altLang="en-US" sz="1400" dirty="0">
                <a:solidFill>
                  <a:srgbClr val="333333"/>
                </a:solidFill>
                <a:latin typeface="Yu Gothic Medium" panose="020B0500000000000000" pitchFamily="50" charset="-128"/>
                <a:ea typeface="Yu Gothic Medium" panose="020B0500000000000000" pitchFamily="50" charset="-128"/>
              </a:rPr>
              <a:t>ロール機能を利用した、</a:t>
            </a:r>
            <a:r>
              <a:rPr lang="ja-JP" altLang="en-US" sz="1400" b="1" dirty="0">
                <a:solidFill>
                  <a:srgbClr val="333333"/>
                </a:solidFill>
                <a:latin typeface="Yu Gothic Medium" panose="020B0500000000000000" pitchFamily="50" charset="-128"/>
                <a:ea typeface="Yu Gothic Medium" panose="020B0500000000000000" pitchFamily="50" charset="-128"/>
              </a:rPr>
              <a:t>きめ細かなアクセス権の設定</a:t>
            </a:r>
            <a:r>
              <a:rPr lang="ja-JP" altLang="en-US" sz="1400" dirty="0">
                <a:solidFill>
                  <a:srgbClr val="333333"/>
                </a:solidFill>
                <a:latin typeface="Yu Gothic Medium" panose="020B0500000000000000" pitchFamily="50" charset="-128"/>
                <a:ea typeface="Yu Gothic Medium" panose="020B0500000000000000" pitchFamily="50" charset="-128"/>
              </a:rPr>
              <a:t>や</a:t>
            </a:r>
            <a:r>
              <a:rPr lang="ja-JP" altLang="en-US" sz="1400" b="1" dirty="0">
                <a:solidFill>
                  <a:srgbClr val="333333"/>
                </a:solidFill>
                <a:latin typeface="Yu Gothic Medium" panose="020B0500000000000000" pitchFamily="50" charset="-128"/>
                <a:ea typeface="Yu Gothic Medium" panose="020B0500000000000000" pitchFamily="50" charset="-128"/>
              </a:rPr>
              <a:t>アクセスログを取得</a:t>
            </a:r>
            <a:r>
              <a:rPr lang="ja-JP" altLang="en-US" sz="1400" dirty="0">
                <a:solidFill>
                  <a:srgbClr val="333333"/>
                </a:solidFill>
                <a:latin typeface="Yu Gothic Medium" panose="020B0500000000000000" pitchFamily="50" charset="-128"/>
                <a:ea typeface="Yu Gothic Medium" panose="020B0500000000000000" pitchFamily="50" charset="-128"/>
              </a:rPr>
              <a:t>することができるので、高度なセキュリティ管理が行えます。</a:t>
            </a:r>
          </a:p>
        </p:txBody>
      </p:sp>
      <p:sp>
        <p:nvSpPr>
          <p:cNvPr id="22539" name="フッター プレースホルダー 2">
            <a:extLst>
              <a:ext uri="{C183D7F6-B498-43B3-948B-1728B52AA6E4}">
                <adec:decorative xmlns:adec="http://schemas.microsoft.com/office/drawing/2017/decorative" val="1"/>
              </a:ext>
            </a:extLst>
          </p:cNvPr>
          <p:cNvSpPr>
            <a:spLocks noGrp="1"/>
          </p:cNvSpPr>
          <p:nvPr>
            <p:ph type="ftr" sz="quarter" idx="10"/>
          </p:nvPr>
        </p:nvSpPr>
        <p:spPr>
          <a:xfrm>
            <a:off x="4648200" y="6528005"/>
            <a:ext cx="2895600" cy="196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3" name="スライド番号プレースホルダー 2">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fld id="{DD7F65FE-279B-4BB6-AF3B-98D03D737DD1}" type="slidenum">
              <a:rPr lang="en-US" altLang="ja-JP" smtClean="0"/>
              <a:pPr>
                <a:defRPr/>
              </a:pPr>
              <a:t>6</a:t>
            </a:fld>
            <a:endParaRPr lang="en-US" altLang="ja-JP"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2"/>
          <p:cNvSpPr>
            <a:spLocks noGrp="1"/>
          </p:cNvSpPr>
          <p:nvPr>
            <p:ph type="title"/>
          </p:nvPr>
        </p:nvSpPr>
        <p:spPr>
          <a:xfrm>
            <a:off x="387351" y="360363"/>
            <a:ext cx="10972800" cy="457200"/>
          </a:xfrm>
        </p:spPr>
        <p:txBody>
          <a:bodyPr/>
          <a:lstStyle/>
          <a:p>
            <a:pPr eaLnBrk="1" hangingPunct="1"/>
            <a:r>
              <a:rPr lang="ja-JP" altLang="en-US" dirty="0">
                <a:latin typeface="Yu Gothic Medium" panose="020B0500000000000000" pitchFamily="50" charset="-128"/>
                <a:ea typeface="Yu Gothic Medium" panose="020B0500000000000000" pitchFamily="50" charset="-128"/>
              </a:rPr>
              <a:t>「サイボウズ</a:t>
            </a:r>
            <a:r>
              <a:rPr lang="en-US" altLang="ja-JP" dirty="0">
                <a:latin typeface="Yu Gothic Medium" panose="020B0500000000000000" pitchFamily="50" charset="-128"/>
                <a:ea typeface="Yu Gothic Medium" panose="020B0500000000000000" pitchFamily="50" charset="-128"/>
              </a:rPr>
              <a:t> Office</a:t>
            </a:r>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 共通機能</a:t>
            </a:r>
          </a:p>
        </p:txBody>
      </p:sp>
      <p:sp>
        <p:nvSpPr>
          <p:cNvPr id="14339" name="コンテンツ プレースホルダー 3"/>
          <p:cNvSpPr>
            <a:spLocks noGrp="1"/>
          </p:cNvSpPr>
          <p:nvPr>
            <p:ph idx="12"/>
          </p:nvPr>
        </p:nvSpPr>
        <p:spPr>
          <a:xfrm>
            <a:off x="360000" y="896939"/>
            <a:ext cx="8679116" cy="404225"/>
          </a:xfrm>
        </p:spPr>
        <p:txBody>
          <a:bodyPr/>
          <a:lstStyle/>
          <a:p>
            <a:pPr eaLnBrk="1" hangingPunct="1">
              <a:defRPr/>
            </a:pPr>
            <a:r>
              <a:rPr lang="ja-JP" altLang="en-US" sz="1800" dirty="0">
                <a:solidFill>
                  <a:srgbClr val="333333"/>
                </a:solidFill>
                <a:latin typeface="Yu Gothic Medium" panose="020B0500000000000000" pitchFamily="50" charset="-128"/>
                <a:ea typeface="Yu Gothic Medium" panose="020B0500000000000000" pitchFamily="50" charset="-128"/>
              </a:rPr>
              <a:t>「</a:t>
            </a:r>
            <a:r>
              <a:rPr lang="ja-JP" altLang="en-US" sz="1800" dirty="0">
                <a:latin typeface="Yu Gothic Medium" panose="020B0500000000000000" pitchFamily="50" charset="-128"/>
                <a:ea typeface="Yu Gothic Medium" panose="020B0500000000000000" pitchFamily="50" charset="-128"/>
              </a:rPr>
              <a:t>サイボウズ</a:t>
            </a:r>
            <a:r>
              <a:rPr lang="en-US" altLang="ja-JP" sz="1800" dirty="0">
                <a:latin typeface="Yu Gothic Medium" panose="020B0500000000000000" pitchFamily="50" charset="-128"/>
                <a:ea typeface="Yu Gothic Medium" panose="020B0500000000000000" pitchFamily="50" charset="-128"/>
              </a:rPr>
              <a:t> Office</a:t>
            </a:r>
            <a:r>
              <a:rPr lang="ja-JP" altLang="en-US" sz="1800" dirty="0">
                <a:solidFill>
                  <a:srgbClr val="333333"/>
                </a:solidFill>
                <a:latin typeface="Yu Gothic Medium" panose="020B0500000000000000" pitchFamily="50" charset="-128"/>
                <a:ea typeface="Yu Gothic Medium" panose="020B0500000000000000" pitchFamily="50" charset="-128"/>
              </a:rPr>
              <a:t>」と「</a:t>
            </a:r>
            <a:r>
              <a:rPr lang="en-US" altLang="ja-JP" sz="1800" dirty="0">
                <a:solidFill>
                  <a:srgbClr val="333333"/>
                </a:solidFill>
                <a:latin typeface="Yu Gothic Medium" panose="020B0500000000000000" pitchFamily="50" charset="-128"/>
                <a:ea typeface="Yu Gothic Medium" panose="020B0500000000000000" pitchFamily="50" charset="-128"/>
              </a:rPr>
              <a:t>Garoon</a:t>
            </a:r>
            <a:r>
              <a:rPr lang="ja-JP" altLang="en-US" sz="1800" dirty="0">
                <a:solidFill>
                  <a:srgbClr val="333333"/>
                </a:solidFill>
                <a:latin typeface="Yu Gothic Medium" panose="020B0500000000000000" pitchFamily="50" charset="-128"/>
                <a:ea typeface="Yu Gothic Medium" panose="020B0500000000000000" pitchFamily="50" charset="-128"/>
              </a:rPr>
              <a:t>」にはどんな機能の違いがあるの？</a:t>
            </a:r>
          </a:p>
        </p:txBody>
      </p:sp>
      <p:sp>
        <p:nvSpPr>
          <p:cNvPr id="3" name="AutoShape 4">
            <a:extLst>
              <a:ext uri="{C183D7F6-B498-43B3-948B-1728B52AA6E4}">
                <adec:decorative xmlns:adec="http://schemas.microsoft.com/office/drawing/2017/decorative" val="1"/>
              </a:ext>
            </a:extLst>
          </p:cNvPr>
          <p:cNvSpPr>
            <a:spLocks noChangeArrowheads="1"/>
          </p:cNvSpPr>
          <p:nvPr/>
        </p:nvSpPr>
        <p:spPr bwMode="auto">
          <a:xfrm>
            <a:off x="1814514" y="1835669"/>
            <a:ext cx="5357812" cy="3971925"/>
          </a:xfrm>
          <a:prstGeom prst="roundRect">
            <a:avLst>
              <a:gd name="adj" fmla="val 4310"/>
            </a:avLst>
          </a:prstGeom>
          <a:solidFill>
            <a:schemeClr val="accent3"/>
          </a:solidFill>
          <a:ln>
            <a:noFill/>
          </a:ln>
          <a:effectLst>
            <a:outerShdw blurRad="40000" dist="23000" dir="5400000" rotWithShape="0">
              <a:srgbClr val="808080">
                <a:alpha val="34998"/>
              </a:srgbClr>
            </a:outerShdw>
          </a:effectLst>
          <a:extLst>
            <a:ext uri="{91240B29-F687-4f45-9708-019B960494DF}"/>
          </a:extLst>
        </p:spPr>
        <p:txBody>
          <a:bodyPr wrap="none" anchor="ctr"/>
          <a:lstStyle/>
          <a:p>
            <a:pPr algn="ctr">
              <a:defRPr/>
            </a:pPr>
            <a:endParaRPr lang="ja-JP" altLang="ja-JP" i="0" dirty="0">
              <a:solidFill>
                <a:srgbClr val="FF6600"/>
              </a:solidFill>
              <a:latin typeface="Yu Gothic Medium" panose="020B0500000000000000" pitchFamily="50" charset="-128"/>
              <a:ea typeface="Yu Gothic Medium" panose="020B0500000000000000" pitchFamily="50" charset="-128"/>
            </a:endParaRPr>
          </a:p>
        </p:txBody>
      </p:sp>
      <p:pic>
        <p:nvPicPr>
          <p:cNvPr id="25613" name="図 16">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3489823" y="1247645"/>
            <a:ext cx="1079002" cy="58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角丸四角形 25"/>
          <p:cNvSpPr/>
          <p:nvPr/>
        </p:nvSpPr>
        <p:spPr>
          <a:xfrm>
            <a:off x="1887831" y="3718593"/>
            <a:ext cx="2125662" cy="396875"/>
          </a:xfrm>
          <a:prstGeom prst="roundRect">
            <a:avLst>
              <a:gd name="adj" fmla="val 5181"/>
            </a:avLst>
          </a:prstGeom>
          <a:solidFill>
            <a:schemeClr val="accent1">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ja-JP" sz="1400" b="1" i="0" dirty="0">
                <a:solidFill>
                  <a:schemeClr val="bg1"/>
                </a:solidFill>
                <a:latin typeface="Yu Gothic Medium" panose="020B0500000000000000" pitchFamily="50" charset="-128"/>
                <a:ea typeface="Yu Gothic Medium" panose="020B0500000000000000" pitchFamily="50" charset="-128"/>
              </a:rPr>
              <a:t>Office</a:t>
            </a:r>
            <a:r>
              <a:rPr lang="ja-JP" altLang="en-US" sz="1400" b="1" i="0" dirty="0">
                <a:solidFill>
                  <a:schemeClr val="bg1"/>
                </a:solidFill>
                <a:latin typeface="Yu Gothic Medium" panose="020B0500000000000000" pitchFamily="50" charset="-128"/>
                <a:ea typeface="Yu Gothic Medium" panose="020B0500000000000000" pitchFamily="50" charset="-128"/>
              </a:rPr>
              <a:t>にしかない機能</a:t>
            </a:r>
          </a:p>
        </p:txBody>
      </p:sp>
      <p:sp>
        <p:nvSpPr>
          <p:cNvPr id="14345" name="Text Box 11"/>
          <p:cNvSpPr txBox="1">
            <a:spLocks noChangeArrowheads="1"/>
          </p:cNvSpPr>
          <p:nvPr/>
        </p:nvSpPr>
        <p:spPr bwMode="auto">
          <a:xfrm>
            <a:off x="2101850" y="2232544"/>
            <a:ext cx="1709738" cy="1384995"/>
          </a:xfrm>
          <a:prstGeom prst="rect">
            <a:avLst/>
          </a:prstGeom>
          <a:noFill/>
          <a:ln>
            <a:noFill/>
          </a:ln>
          <a:extLst>
            <a:ext uri="{909E8E84-426E-40dd-AFC4-6F175D3DCCD1}"/>
            <a:ext uri="{91240B29-F687-4f45-9708-019B960494DF}"/>
          </a:extLst>
        </p:spPr>
        <p:txBody>
          <a:bodyPr>
            <a:spAutoFit/>
          </a:bodyPr>
          <a:lstStyle>
            <a:lvl1pPr eaLnBrk="0" hangingPunct="0">
              <a:defRPr kumimoji="1" i="1">
                <a:solidFill>
                  <a:schemeClr val="tx1"/>
                </a:solidFill>
                <a:latin typeface="Arial" pitchFamily="34" charset="0"/>
                <a:ea typeface="ＭＳ Ｐゴシック" pitchFamily="50" charset="-128"/>
              </a:defRPr>
            </a:lvl1pPr>
            <a:lvl2pPr marL="742950" indent="-285750" eaLnBrk="0" hangingPunct="0">
              <a:defRPr kumimoji="1" i="1">
                <a:solidFill>
                  <a:schemeClr val="tx1"/>
                </a:solidFill>
                <a:latin typeface="Arial" pitchFamily="34" charset="0"/>
                <a:ea typeface="ＭＳ Ｐゴシック" pitchFamily="50" charset="-128"/>
              </a:defRPr>
            </a:lvl2pPr>
            <a:lvl3pPr marL="1143000" indent="-228600" eaLnBrk="0" hangingPunct="0">
              <a:defRPr kumimoji="1" i="1">
                <a:solidFill>
                  <a:schemeClr val="tx1"/>
                </a:solidFill>
                <a:latin typeface="Arial" pitchFamily="34" charset="0"/>
                <a:ea typeface="ＭＳ Ｐゴシック" pitchFamily="50" charset="-128"/>
              </a:defRPr>
            </a:lvl3pPr>
            <a:lvl4pPr marL="1600200" indent="-228600" eaLnBrk="0" hangingPunct="0">
              <a:defRPr kumimoji="1" i="1">
                <a:solidFill>
                  <a:schemeClr val="tx1"/>
                </a:solidFill>
                <a:latin typeface="Arial" pitchFamily="34" charset="0"/>
                <a:ea typeface="ＭＳ Ｐゴシック" pitchFamily="50" charset="-128"/>
              </a:defRPr>
            </a:lvl4pPr>
            <a:lvl5pPr marL="2057400" indent="-228600" eaLnBrk="0" hangingPunct="0">
              <a:defRPr kumimoji="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9pPr>
          </a:lstStyle>
          <a:p>
            <a:pPr algn="ctr" eaLnBrk="1" hangingPunct="1">
              <a:lnSpc>
                <a:spcPct val="150000"/>
              </a:lnSpc>
              <a:defRPr/>
            </a:pPr>
            <a:r>
              <a:rPr lang="ja-JP" altLang="en-US" sz="1200" i="0" dirty="0">
                <a:latin typeface="Yu Gothic Medium" panose="020B0500000000000000" pitchFamily="50" charset="-128"/>
                <a:ea typeface="Yu Gothic Medium" panose="020B0500000000000000" pitchFamily="50" charset="-128"/>
                <a:cs typeface="メイリオ" pitchFamily="50" charset="-128"/>
              </a:rPr>
              <a:t>カスタムアプリ</a:t>
            </a:r>
            <a:endParaRPr lang="en-US" altLang="ja-JP" sz="1200" i="0" dirty="0">
              <a:latin typeface="Yu Gothic Medium" panose="020B0500000000000000" pitchFamily="50" charset="-128"/>
              <a:ea typeface="Yu Gothic Medium" panose="020B0500000000000000" pitchFamily="50" charset="-128"/>
              <a:cs typeface="メイリオ" pitchFamily="50" charset="-128"/>
            </a:endParaRPr>
          </a:p>
          <a:p>
            <a:pPr algn="ctr" eaLnBrk="1" hangingPunct="1">
              <a:lnSpc>
                <a:spcPct val="150000"/>
              </a:lnSpc>
              <a:defRPr/>
            </a:pPr>
            <a:r>
              <a:rPr lang="ja-JP" altLang="en-US" sz="1200" i="0" dirty="0">
                <a:latin typeface="Yu Gothic Medium" panose="020B0500000000000000" pitchFamily="50" charset="-128"/>
                <a:ea typeface="Yu Gothic Medium" panose="020B0500000000000000" pitchFamily="50" charset="-128"/>
                <a:cs typeface="メイリオ" pitchFamily="50" charset="-128"/>
              </a:rPr>
              <a:t>報告書</a:t>
            </a:r>
            <a:endParaRPr lang="en-US" altLang="ja-JP" sz="1200" i="0" baseline="30000" dirty="0">
              <a:latin typeface="Yu Gothic Medium" panose="020B0500000000000000" pitchFamily="50" charset="-128"/>
              <a:ea typeface="Yu Gothic Medium" panose="020B0500000000000000" pitchFamily="50" charset="-128"/>
              <a:cs typeface="メイリオ" pitchFamily="50" charset="-128"/>
            </a:endParaRPr>
          </a:p>
          <a:p>
            <a:pPr algn="ctr" eaLnBrk="1" hangingPunct="1">
              <a:lnSpc>
                <a:spcPct val="150000"/>
              </a:lnSpc>
              <a:defRPr/>
            </a:pPr>
            <a:r>
              <a:rPr lang="ja-JP" altLang="en-US" sz="1200" i="0" dirty="0">
                <a:latin typeface="Yu Gothic Medium" panose="020B0500000000000000" pitchFamily="50" charset="-128"/>
                <a:ea typeface="Yu Gothic Medium" panose="020B0500000000000000" pitchFamily="50" charset="-128"/>
                <a:cs typeface="メイリオ" pitchFamily="50" charset="-128"/>
              </a:rPr>
              <a:t>プロジェクト管理</a:t>
            </a:r>
            <a:endParaRPr lang="en-US" altLang="ja-JP" sz="1200" i="0" dirty="0">
              <a:latin typeface="Yu Gothic Medium" panose="020B0500000000000000" pitchFamily="50" charset="-128"/>
              <a:ea typeface="Yu Gothic Medium" panose="020B0500000000000000" pitchFamily="50" charset="-128"/>
              <a:cs typeface="メイリオ" pitchFamily="50" charset="-128"/>
            </a:endParaRPr>
          </a:p>
          <a:p>
            <a:pPr algn="ctr" eaLnBrk="1" hangingPunct="1">
              <a:lnSpc>
                <a:spcPct val="150000"/>
              </a:lnSpc>
              <a:defRPr/>
            </a:pPr>
            <a:r>
              <a:rPr lang="ja-JP" altLang="en-US" sz="1200" i="0" dirty="0">
                <a:latin typeface="Yu Gothic Medium" panose="020B0500000000000000" pitchFamily="50" charset="-128"/>
                <a:ea typeface="Yu Gothic Medium" panose="020B0500000000000000" pitchFamily="50" charset="-128"/>
                <a:cs typeface="メイリオ" pitchFamily="50" charset="-128"/>
              </a:rPr>
              <a:t>新着通知アプリ</a:t>
            </a:r>
            <a:endParaRPr lang="en-US" altLang="ja-JP" sz="1200" i="0" baseline="30000" dirty="0">
              <a:latin typeface="Yu Gothic Medium" panose="020B0500000000000000" pitchFamily="50" charset="-128"/>
              <a:ea typeface="Yu Gothic Medium" panose="020B0500000000000000" pitchFamily="50" charset="-128"/>
              <a:cs typeface="メイリオ" pitchFamily="50" charset="-128"/>
            </a:endParaRPr>
          </a:p>
          <a:p>
            <a:pPr algn="ctr" eaLnBrk="1" hangingPunct="1">
              <a:lnSpc>
                <a:spcPct val="150000"/>
              </a:lnSpc>
              <a:defRPr/>
            </a:pPr>
            <a:r>
              <a:rPr lang="en-US" altLang="ja-JP" sz="1200" i="0" baseline="30000" dirty="0">
                <a:latin typeface="Yu Gothic Medium" panose="020B0500000000000000" pitchFamily="50" charset="-128"/>
                <a:ea typeface="Yu Gothic Medium" panose="020B0500000000000000" pitchFamily="50" charset="-128"/>
                <a:cs typeface="メイリオ" pitchFamily="50" charset="-128"/>
              </a:rPr>
              <a:t>※</a:t>
            </a:r>
            <a:r>
              <a:rPr lang="ja-JP" altLang="en-US" sz="1200" i="0" baseline="30000" dirty="0">
                <a:latin typeface="Yu Gothic Medium" panose="020B0500000000000000" pitchFamily="50" charset="-128"/>
                <a:ea typeface="Yu Gothic Medium" panose="020B0500000000000000" pitchFamily="50" charset="-128"/>
                <a:cs typeface="メイリオ" pitchFamily="50" charset="-128"/>
              </a:rPr>
              <a:t>クラウド版のみ対応</a:t>
            </a:r>
            <a:endParaRPr lang="en-US" altLang="ja-JP" sz="1200" i="0" baseline="30000" dirty="0">
              <a:latin typeface="Yu Gothic Medium" panose="020B0500000000000000" pitchFamily="50" charset="-128"/>
              <a:ea typeface="Yu Gothic Medium" panose="020B0500000000000000" pitchFamily="50" charset="-128"/>
              <a:cs typeface="メイリオ" pitchFamily="50" charset="-128"/>
            </a:endParaRPr>
          </a:p>
        </p:txBody>
      </p:sp>
      <p:pic>
        <p:nvPicPr>
          <p:cNvPr id="28" name="図 27">
            <a:extLst>
              <a:ext uri="{FF2B5EF4-FFF2-40B4-BE49-F238E27FC236}">
                <a16:creationId xmlns:a16="http://schemas.microsoft.com/office/drawing/2014/main" id="{30B2EF04-6298-954D-BDC0-FD0F7B3BE3A4}"/>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88264" y="1387358"/>
            <a:ext cx="1850765" cy="352074"/>
          </a:xfrm>
          <a:prstGeom prst="rect">
            <a:avLst/>
          </a:prstGeom>
        </p:spPr>
      </p:pic>
      <p:sp>
        <p:nvSpPr>
          <p:cNvPr id="63496" name="AutoShape 5">
            <a:extLst>
              <a:ext uri="{C183D7F6-B498-43B3-948B-1728B52AA6E4}">
                <adec:decorative xmlns:adec="http://schemas.microsoft.com/office/drawing/2017/decorative" val="1"/>
              </a:ext>
            </a:extLst>
          </p:cNvPr>
          <p:cNvSpPr>
            <a:spLocks noChangeArrowheads="1"/>
          </p:cNvSpPr>
          <p:nvPr/>
        </p:nvSpPr>
        <p:spPr bwMode="auto">
          <a:xfrm>
            <a:off x="4060825" y="1837256"/>
            <a:ext cx="6286668" cy="3970388"/>
          </a:xfrm>
          <a:prstGeom prst="roundRect">
            <a:avLst>
              <a:gd name="adj" fmla="val 3176"/>
            </a:avLst>
          </a:prstGeom>
          <a:solidFill>
            <a:schemeClr val="accent2">
              <a:lumMod val="75000"/>
              <a:alpha val="39999"/>
            </a:schemeClr>
          </a:solidFill>
          <a:ln>
            <a:noFill/>
          </a:ln>
          <a:extLst>
            <a:ext uri="{91240B29-F687-4f45-9708-019B960494DF}"/>
          </a:extLst>
        </p:spPr>
        <p:txBody>
          <a:bodyPr wrap="none" anchor="ctr"/>
          <a:lstStyle>
            <a:lvl1pPr>
              <a:defRPr kumimoji="1" sz="2400" i="1">
                <a:solidFill>
                  <a:schemeClr val="tx1"/>
                </a:solidFill>
                <a:latin typeface="Arial" panose="020B0604020202020204" pitchFamily="34" charset="0"/>
                <a:ea typeface="ＭＳ Ｐゴシック" panose="020B0600070205080204" pitchFamily="50" charset="-128"/>
              </a:defRPr>
            </a:lvl1pPr>
            <a:lvl2pPr marL="742950" indent="-285750">
              <a:defRPr kumimoji="1" sz="2400" i="1">
                <a:solidFill>
                  <a:schemeClr val="tx1"/>
                </a:solidFill>
                <a:latin typeface="Arial" panose="020B0604020202020204" pitchFamily="34" charset="0"/>
                <a:ea typeface="ＭＳ Ｐゴシック" panose="020B0600070205080204" pitchFamily="50" charset="-128"/>
              </a:defRPr>
            </a:lvl2pPr>
            <a:lvl3pPr marL="1143000" indent="-228600">
              <a:defRPr kumimoji="1" sz="2400" i="1">
                <a:solidFill>
                  <a:schemeClr val="tx1"/>
                </a:solidFill>
                <a:latin typeface="Arial" panose="020B0604020202020204" pitchFamily="34" charset="0"/>
                <a:ea typeface="ＭＳ Ｐゴシック" panose="020B0600070205080204" pitchFamily="50" charset="-128"/>
              </a:defRPr>
            </a:lvl3pPr>
            <a:lvl4pPr marL="1600200" indent="-228600">
              <a:defRPr kumimoji="1" sz="2400" i="1">
                <a:solidFill>
                  <a:schemeClr val="tx1"/>
                </a:solidFill>
                <a:latin typeface="Arial" panose="020B0604020202020204" pitchFamily="34" charset="0"/>
                <a:ea typeface="ＭＳ Ｐゴシック" panose="020B0600070205080204" pitchFamily="50" charset="-128"/>
              </a:defRPr>
            </a:lvl4pPr>
            <a:lvl5pPr marL="2057400" indent="-228600">
              <a:defRPr kumimoji="1" sz="2400" 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sz="2400" 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sz="2400" 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sz="2400" 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sz="2400" 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sz="1800" i="0">
              <a:latin typeface="Yu Gothic Medium" panose="020B0500000000000000" pitchFamily="50" charset="-128"/>
              <a:ea typeface="Yu Gothic Medium" panose="020B0500000000000000" pitchFamily="50" charset="-128"/>
              <a:cs typeface="メイリオ" panose="020B0604030504040204" pitchFamily="50" charset="-128"/>
            </a:endParaRPr>
          </a:p>
        </p:txBody>
      </p:sp>
      <p:sp>
        <p:nvSpPr>
          <p:cNvPr id="14347" name="Text Box 16"/>
          <p:cNvSpPr txBox="1">
            <a:spLocks noChangeArrowheads="1"/>
          </p:cNvSpPr>
          <p:nvPr/>
        </p:nvSpPr>
        <p:spPr bwMode="auto">
          <a:xfrm>
            <a:off x="7032333" y="2232544"/>
            <a:ext cx="1739900" cy="2397131"/>
          </a:xfrm>
          <a:prstGeom prst="rect">
            <a:avLst/>
          </a:prstGeom>
          <a:noFill/>
          <a:ln>
            <a:noFill/>
          </a:ln>
          <a:extLst>
            <a:ext uri="{909E8E84-426E-40dd-AFC4-6F175D3DCCD1}"/>
            <a:ext uri="{91240B29-F687-4f45-9708-019B960494DF}"/>
          </a:extLst>
        </p:spPr>
        <p:txBody>
          <a:bodyPr lIns="91440" tIns="45720" rIns="91440" bIns="45720" anchor="t">
            <a:spAutoFit/>
          </a:bodyPr>
          <a:lstStyle>
            <a:lvl1pPr eaLnBrk="0" hangingPunct="0">
              <a:defRPr kumimoji="1" i="1">
                <a:solidFill>
                  <a:schemeClr val="tx1"/>
                </a:solidFill>
                <a:latin typeface="Arial" pitchFamily="34" charset="0"/>
                <a:ea typeface="ＭＳ Ｐゴシック" pitchFamily="50" charset="-128"/>
              </a:defRPr>
            </a:lvl1pPr>
            <a:lvl2pPr marL="742950" indent="-285750" eaLnBrk="0" hangingPunct="0">
              <a:defRPr kumimoji="1" i="1">
                <a:solidFill>
                  <a:schemeClr val="tx1"/>
                </a:solidFill>
                <a:latin typeface="Arial" pitchFamily="34" charset="0"/>
                <a:ea typeface="ＭＳ Ｐゴシック" pitchFamily="50" charset="-128"/>
              </a:defRPr>
            </a:lvl2pPr>
            <a:lvl3pPr marL="1143000" indent="-228600" eaLnBrk="0" hangingPunct="0">
              <a:defRPr kumimoji="1" i="1">
                <a:solidFill>
                  <a:schemeClr val="tx1"/>
                </a:solidFill>
                <a:latin typeface="Arial" pitchFamily="34" charset="0"/>
                <a:ea typeface="ＭＳ Ｐゴシック" pitchFamily="50" charset="-128"/>
              </a:defRPr>
            </a:lvl3pPr>
            <a:lvl4pPr marL="1600200" indent="-228600" eaLnBrk="0" hangingPunct="0">
              <a:defRPr kumimoji="1" i="1">
                <a:solidFill>
                  <a:schemeClr val="tx1"/>
                </a:solidFill>
                <a:latin typeface="Arial" pitchFamily="34" charset="0"/>
                <a:ea typeface="ＭＳ Ｐゴシック" pitchFamily="50" charset="-128"/>
              </a:defRPr>
            </a:lvl4pPr>
            <a:lvl5pPr marL="2057400" indent="-228600" eaLnBrk="0" hangingPunct="0">
              <a:defRPr kumimoji="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9pPr>
          </a:lstStyle>
          <a:p>
            <a:pPr algn="ctr" eaLnBrk="1" hangingPunct="1">
              <a:lnSpc>
                <a:spcPct val="140000"/>
              </a:lnSpc>
              <a:defRPr/>
            </a:pPr>
            <a:r>
              <a:rPr lang="ja-JP" altLang="en-US" sz="1200" i="0" dirty="0">
                <a:latin typeface="Yu Gothic Medium" panose="020B0500000000000000" pitchFamily="50" charset="-128"/>
                <a:ea typeface="Yu Gothic Medium" panose="020B0500000000000000" pitchFamily="50" charset="-128"/>
                <a:cs typeface="メイリオ" pitchFamily="50" charset="-128"/>
              </a:rPr>
              <a:t>ポータル機能</a:t>
            </a:r>
            <a:endParaRPr lang="en-US" altLang="ja-JP" sz="1200" i="0" dirty="0">
              <a:latin typeface="Yu Gothic Medium" panose="020B0500000000000000" pitchFamily="50" charset="-128"/>
              <a:ea typeface="Yu Gothic Medium" panose="020B0500000000000000" pitchFamily="50" charset="-128"/>
              <a:cs typeface="メイリオ" pitchFamily="50" charset="-128"/>
            </a:endParaRPr>
          </a:p>
          <a:p>
            <a:pPr algn="ctr" eaLnBrk="1" hangingPunct="1">
              <a:lnSpc>
                <a:spcPct val="140000"/>
              </a:lnSpc>
              <a:defRPr/>
            </a:pPr>
            <a:r>
              <a:rPr lang="ja-JP" altLang="en-US" sz="1200" i="0" dirty="0">
                <a:latin typeface="Yu Gothic Medium" panose="020B0500000000000000" pitchFamily="50" charset="-128"/>
                <a:ea typeface="Yu Gothic Medium" panose="020B0500000000000000" pitchFamily="50" charset="-128"/>
                <a:cs typeface="メイリオ" pitchFamily="50" charset="-128"/>
              </a:rPr>
              <a:t>スペース</a:t>
            </a:r>
            <a:endParaRPr lang="en-US" altLang="ja-JP" sz="800" i="0" dirty="0">
              <a:latin typeface="Yu Gothic Medium" panose="020B0500000000000000" pitchFamily="50" charset="-128"/>
              <a:ea typeface="Yu Gothic Medium" panose="020B0500000000000000" pitchFamily="50" charset="-128"/>
              <a:cs typeface="メイリオ" pitchFamily="50" charset="-128"/>
            </a:endParaRPr>
          </a:p>
          <a:p>
            <a:pPr algn="ctr" eaLnBrk="1" hangingPunct="1">
              <a:lnSpc>
                <a:spcPct val="140000"/>
              </a:lnSpc>
              <a:defRPr/>
            </a:pPr>
            <a:r>
              <a:rPr lang="ja-JP" altLang="en-US" sz="1200" i="0" dirty="0">
                <a:latin typeface="Yu Gothic Medium" panose="020B0500000000000000" pitchFamily="50" charset="-128"/>
                <a:ea typeface="Yu Gothic Medium" panose="020B0500000000000000" pitchFamily="50" charset="-128"/>
                <a:cs typeface="メイリオ" pitchFamily="50" charset="-128"/>
              </a:rPr>
              <a:t>４言語対応</a:t>
            </a:r>
            <a:endParaRPr lang="en-US" altLang="ja-JP" sz="1200" i="0" dirty="0">
              <a:latin typeface="Yu Gothic Medium" panose="020B0500000000000000" pitchFamily="50" charset="-128"/>
              <a:ea typeface="Yu Gothic Medium" panose="020B0500000000000000" pitchFamily="50" charset="-128"/>
              <a:cs typeface="メイリオ" pitchFamily="50" charset="-128"/>
            </a:endParaRPr>
          </a:p>
          <a:p>
            <a:pPr algn="ctr" eaLnBrk="1" hangingPunct="1">
              <a:lnSpc>
                <a:spcPct val="140000"/>
              </a:lnSpc>
              <a:defRPr/>
            </a:pPr>
            <a:r>
              <a:rPr lang="ja-JP" altLang="en-US" sz="1200" i="0" dirty="0">
                <a:latin typeface="Yu Gothic Medium" panose="020B0500000000000000" pitchFamily="50" charset="-128"/>
                <a:ea typeface="Yu Gothic Medium" panose="020B0500000000000000" pitchFamily="50" charset="-128"/>
                <a:cs typeface="メイリオ" pitchFamily="50" charset="-128"/>
              </a:rPr>
              <a:t>タイムゾーン</a:t>
            </a:r>
            <a:endParaRPr lang="en-US" altLang="ja-JP" sz="1200" i="0" dirty="0">
              <a:latin typeface="Yu Gothic Medium" panose="020B0500000000000000" pitchFamily="50" charset="-128"/>
              <a:ea typeface="Yu Gothic Medium" panose="020B0500000000000000" pitchFamily="50" charset="-128"/>
              <a:cs typeface="メイリオ" pitchFamily="50" charset="-128"/>
            </a:endParaRPr>
          </a:p>
          <a:p>
            <a:pPr algn="ctr" eaLnBrk="1" hangingPunct="1">
              <a:lnSpc>
                <a:spcPct val="140000"/>
              </a:lnSpc>
              <a:defRPr/>
            </a:pPr>
            <a:r>
              <a:rPr lang="ja-JP" altLang="en-US" sz="1200" i="0">
                <a:latin typeface="Yu Gothic Medium"/>
                <a:ea typeface="Yu Gothic Medium"/>
                <a:cs typeface="メイリオ" pitchFamily="50" charset="-128"/>
              </a:rPr>
              <a:t>マルチレポート</a:t>
            </a:r>
            <a:endParaRPr lang="en-US" altLang="ja-JP" sz="1200" i="0" baseline="30000">
              <a:latin typeface="Yu Gothic Medium"/>
              <a:ea typeface="Yu Gothic Medium"/>
              <a:cs typeface="メイリオ" pitchFamily="50" charset="-128"/>
            </a:endParaRPr>
          </a:p>
          <a:p>
            <a:pPr algn="ctr">
              <a:lnSpc>
                <a:spcPct val="140000"/>
              </a:lnSpc>
              <a:defRPr/>
            </a:pPr>
            <a:r>
              <a:rPr lang="ja-JP" altLang="en-US" sz="1200" i="0">
                <a:latin typeface="Yu Gothic Medium"/>
                <a:ea typeface="Yu Gothic Medium"/>
                <a:cs typeface="メイリオ" pitchFamily="50" charset="-128"/>
              </a:rPr>
              <a:t>全文検索</a:t>
            </a:r>
            <a:endParaRPr lang="ja-JP" altLang="en-US" sz="1200" i="0" dirty="0">
              <a:latin typeface="Yu Gothic Medium"/>
              <a:ea typeface="Yu Gothic Medium"/>
              <a:cs typeface="メイリオ" pitchFamily="50" charset="-128"/>
            </a:endParaRPr>
          </a:p>
          <a:p>
            <a:pPr algn="ctr" eaLnBrk="1" hangingPunct="1">
              <a:lnSpc>
                <a:spcPct val="140000"/>
              </a:lnSpc>
              <a:defRPr/>
            </a:pPr>
            <a:r>
              <a:rPr lang="ja-JP" altLang="en-US" sz="1200" i="0" dirty="0">
                <a:latin typeface="Yu Gothic Medium" panose="020B0500000000000000" pitchFamily="50" charset="-128"/>
                <a:ea typeface="Yu Gothic Medium" panose="020B0500000000000000" pitchFamily="50" charset="-128"/>
                <a:cs typeface="メイリオ" pitchFamily="50" charset="-128"/>
              </a:rPr>
              <a:t>お気に入り</a:t>
            </a:r>
            <a:endParaRPr lang="en-US" altLang="ja-JP" sz="1200" i="0" dirty="0">
              <a:latin typeface="Yu Gothic Medium" panose="020B0500000000000000" pitchFamily="50" charset="-128"/>
              <a:ea typeface="Yu Gothic Medium" panose="020B0500000000000000" pitchFamily="50" charset="-128"/>
              <a:cs typeface="メイリオ" pitchFamily="50" charset="-128"/>
            </a:endParaRPr>
          </a:p>
          <a:p>
            <a:pPr algn="ctr" eaLnBrk="1" hangingPunct="1">
              <a:lnSpc>
                <a:spcPct val="140000"/>
              </a:lnSpc>
              <a:defRPr/>
            </a:pPr>
            <a:r>
              <a:rPr lang="ja-JP" altLang="en-US" sz="1200" i="0" dirty="0">
                <a:latin typeface="Yu Gothic Medium" panose="020B0500000000000000" pitchFamily="50" charset="-128"/>
                <a:ea typeface="Yu Gothic Medium" panose="020B0500000000000000" pitchFamily="50" charset="-128"/>
              </a:rPr>
              <a:t>連携 </a:t>
            </a:r>
            <a:r>
              <a:rPr lang="en-US" altLang="ja-JP" sz="1200" i="0" dirty="0">
                <a:latin typeface="Yu Gothic Medium" panose="020B0500000000000000" pitchFamily="50" charset="-128"/>
                <a:ea typeface="Yu Gothic Medium" panose="020B0500000000000000" pitchFamily="50" charset="-128"/>
              </a:rPr>
              <a:t>API</a:t>
            </a:r>
          </a:p>
          <a:p>
            <a:pPr algn="ctr" eaLnBrk="1" hangingPunct="1">
              <a:lnSpc>
                <a:spcPct val="140000"/>
              </a:lnSpc>
              <a:defRPr/>
            </a:pPr>
            <a:r>
              <a:rPr lang="ja-JP" altLang="en-US" sz="1200" i="0" dirty="0">
                <a:latin typeface="Yu Gothic Medium" panose="020B0500000000000000" pitchFamily="50" charset="-128"/>
                <a:ea typeface="Yu Gothic Medium" panose="020B0500000000000000" pitchFamily="50" charset="-128"/>
                <a:cs typeface="メイリオ" pitchFamily="50" charset="-128"/>
              </a:rPr>
              <a:t>プラグイン</a:t>
            </a:r>
            <a:endParaRPr lang="en-US" altLang="ja-JP" sz="1200" i="0" baseline="30000" dirty="0">
              <a:latin typeface="Yu Gothic Medium" panose="020B0500000000000000" pitchFamily="50" charset="-128"/>
              <a:ea typeface="Yu Gothic Medium" panose="020B0500000000000000" pitchFamily="50" charset="-128"/>
            </a:endParaRPr>
          </a:p>
        </p:txBody>
      </p:sp>
      <p:sp>
        <p:nvSpPr>
          <p:cNvPr id="27" name="Text Box 16"/>
          <p:cNvSpPr txBox="1">
            <a:spLocks noChangeArrowheads="1"/>
          </p:cNvSpPr>
          <p:nvPr/>
        </p:nvSpPr>
        <p:spPr bwMode="auto">
          <a:xfrm>
            <a:off x="8363586" y="2232544"/>
            <a:ext cx="2055521" cy="926279"/>
          </a:xfrm>
          <a:prstGeom prst="rect">
            <a:avLst/>
          </a:prstGeom>
          <a:noFill/>
          <a:ln>
            <a:noFill/>
          </a:ln>
          <a:extLst>
            <a:ext uri="{909E8E84-426E-40dd-AFC4-6F175D3DCCD1}"/>
            <a:ext uri="{91240B29-F687-4f45-9708-019B960494DF}"/>
          </a:extLst>
        </p:spPr>
        <p:txBody>
          <a:bodyPr wrap="square" lIns="91440" tIns="45720" rIns="91440" bIns="45720" anchor="t">
            <a:spAutoFit/>
          </a:bodyPr>
          <a:lstStyle>
            <a:lvl1pPr eaLnBrk="0" hangingPunct="0">
              <a:defRPr kumimoji="1" i="1">
                <a:solidFill>
                  <a:schemeClr val="tx1"/>
                </a:solidFill>
                <a:latin typeface="Arial" pitchFamily="34" charset="0"/>
                <a:ea typeface="ＭＳ Ｐゴシック" pitchFamily="50" charset="-128"/>
              </a:defRPr>
            </a:lvl1pPr>
            <a:lvl2pPr marL="742950" indent="-285750" eaLnBrk="0" hangingPunct="0">
              <a:defRPr kumimoji="1" i="1">
                <a:solidFill>
                  <a:schemeClr val="tx1"/>
                </a:solidFill>
                <a:latin typeface="Arial" pitchFamily="34" charset="0"/>
                <a:ea typeface="ＭＳ Ｐゴシック" pitchFamily="50" charset="-128"/>
              </a:defRPr>
            </a:lvl2pPr>
            <a:lvl3pPr marL="1143000" indent="-228600" eaLnBrk="0" hangingPunct="0">
              <a:defRPr kumimoji="1" i="1">
                <a:solidFill>
                  <a:schemeClr val="tx1"/>
                </a:solidFill>
                <a:latin typeface="Arial" pitchFamily="34" charset="0"/>
                <a:ea typeface="ＭＳ Ｐゴシック" pitchFamily="50" charset="-128"/>
              </a:defRPr>
            </a:lvl3pPr>
            <a:lvl4pPr marL="1600200" indent="-228600" eaLnBrk="0" hangingPunct="0">
              <a:defRPr kumimoji="1" i="1">
                <a:solidFill>
                  <a:schemeClr val="tx1"/>
                </a:solidFill>
                <a:latin typeface="Arial" pitchFamily="34" charset="0"/>
                <a:ea typeface="ＭＳ Ｐゴシック" pitchFamily="50" charset="-128"/>
              </a:defRPr>
            </a:lvl4pPr>
            <a:lvl5pPr marL="2057400" indent="-228600" eaLnBrk="0" hangingPunct="0">
              <a:defRPr kumimoji="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9pPr>
          </a:lstStyle>
          <a:p>
            <a:pPr algn="ctr" eaLnBrk="1" hangingPunct="1">
              <a:lnSpc>
                <a:spcPct val="140000"/>
              </a:lnSpc>
              <a:defRPr/>
            </a:pPr>
            <a:r>
              <a:rPr lang="ja-JP" altLang="en-US" sz="1200" i="0" dirty="0">
                <a:latin typeface="Yu Gothic Medium" panose="020B0500000000000000" pitchFamily="50" charset="-128"/>
                <a:ea typeface="Yu Gothic Medium" panose="020B0500000000000000" pitchFamily="50" charset="-128"/>
                <a:cs typeface="メイリオ" pitchFamily="50" charset="-128"/>
              </a:rPr>
              <a:t>他システム連携</a:t>
            </a:r>
          </a:p>
          <a:p>
            <a:pPr algn="ctr" eaLnBrk="1" hangingPunct="1">
              <a:lnSpc>
                <a:spcPct val="140000"/>
              </a:lnSpc>
              <a:defRPr/>
            </a:pPr>
            <a:r>
              <a:rPr lang="ja-JP" altLang="en-US" sz="1200" i="0" dirty="0">
                <a:latin typeface="Yu Gothic Medium" panose="020B0500000000000000" pitchFamily="50" charset="-128"/>
                <a:ea typeface="Yu Gothic Medium" panose="020B0500000000000000" pitchFamily="50" charset="-128"/>
                <a:cs typeface="メイリオ" pitchFamily="50" charset="-128"/>
              </a:rPr>
              <a:t>管理権限委譲</a:t>
            </a:r>
          </a:p>
          <a:p>
            <a:pPr algn="ctr" eaLnBrk="1" hangingPunct="1">
              <a:lnSpc>
                <a:spcPct val="140000"/>
              </a:lnSpc>
              <a:defRPr/>
            </a:pPr>
            <a:endParaRPr lang="en-US" altLang="ja-JP" sz="1200" i="0" baseline="30000" dirty="0">
              <a:latin typeface="Yu Gothic Medium" panose="020B0500000000000000" pitchFamily="50" charset="-128"/>
              <a:ea typeface="Yu Gothic Medium" panose="020B0500000000000000" pitchFamily="50" charset="-128"/>
            </a:endParaRPr>
          </a:p>
          <a:p>
            <a:pPr algn="ctr" eaLnBrk="1" hangingPunct="1">
              <a:lnSpc>
                <a:spcPct val="140000"/>
              </a:lnSpc>
              <a:defRPr/>
            </a:pPr>
            <a:endParaRPr lang="ja-JP" altLang="en-US" sz="1100" i="0" baseline="30000" dirty="0">
              <a:latin typeface="Yu Gothic Medium" panose="020B0500000000000000" pitchFamily="50" charset="-128"/>
              <a:ea typeface="Yu Gothic Medium" panose="020B0500000000000000" pitchFamily="50" charset="-128"/>
              <a:cs typeface="メイリオ" pitchFamily="50" charset="-128"/>
            </a:endParaRPr>
          </a:p>
        </p:txBody>
      </p:sp>
      <p:sp>
        <p:nvSpPr>
          <p:cNvPr id="24" name="角丸四角形 23"/>
          <p:cNvSpPr/>
          <p:nvPr/>
        </p:nvSpPr>
        <p:spPr>
          <a:xfrm>
            <a:off x="4587972" y="5221320"/>
            <a:ext cx="2125663" cy="395287"/>
          </a:xfrm>
          <a:prstGeom prst="roundRect">
            <a:avLst>
              <a:gd name="adj" fmla="val 5181"/>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400" b="1" i="0" dirty="0">
                <a:solidFill>
                  <a:schemeClr val="bg1"/>
                </a:solidFill>
                <a:latin typeface="Yu Gothic Medium" panose="020B0500000000000000" pitchFamily="50" charset="-128"/>
                <a:ea typeface="Yu Gothic Medium" panose="020B0500000000000000" pitchFamily="50" charset="-128"/>
              </a:rPr>
              <a:t>共通の機能</a:t>
            </a:r>
          </a:p>
        </p:txBody>
      </p:sp>
      <p:sp>
        <p:nvSpPr>
          <p:cNvPr id="14350" name="Text Box 14"/>
          <p:cNvSpPr txBox="1">
            <a:spLocks noChangeArrowheads="1"/>
          </p:cNvSpPr>
          <p:nvPr/>
        </p:nvSpPr>
        <p:spPr bwMode="auto">
          <a:xfrm>
            <a:off x="3756025" y="2232544"/>
            <a:ext cx="1968500" cy="2839239"/>
          </a:xfrm>
          <a:prstGeom prst="rect">
            <a:avLst/>
          </a:prstGeom>
          <a:noFill/>
          <a:ln>
            <a:noFill/>
          </a:ln>
          <a:extLst>
            <a:ext uri="{909E8E84-426E-40dd-AFC4-6F175D3DCCD1}"/>
            <a:ext uri="{91240B29-F687-4f45-9708-019B960494DF}"/>
          </a:extLst>
        </p:spPr>
        <p:txBody>
          <a:bodyPr>
            <a:spAutoFit/>
          </a:bodyPr>
          <a:lstStyle>
            <a:lvl1pPr eaLnBrk="0" hangingPunct="0">
              <a:defRPr kumimoji="1" sz="1200">
                <a:solidFill>
                  <a:schemeClr val="tx1"/>
                </a:solidFill>
                <a:latin typeface="Arial" charset="0"/>
                <a:ea typeface="HGP創英角ｺﾞｼｯｸUB" pitchFamily="50" charset="-128"/>
              </a:defRPr>
            </a:lvl1pPr>
            <a:lvl2pPr marL="742950" indent="-285750" eaLnBrk="0" hangingPunct="0">
              <a:defRPr kumimoji="1" sz="1200">
                <a:solidFill>
                  <a:schemeClr val="tx1"/>
                </a:solidFill>
                <a:latin typeface="Arial" charset="0"/>
                <a:ea typeface="HGP創英角ｺﾞｼｯｸUB" pitchFamily="50" charset="-128"/>
              </a:defRPr>
            </a:lvl2pPr>
            <a:lvl3pPr marL="1143000" indent="-228600" eaLnBrk="0" hangingPunct="0">
              <a:defRPr kumimoji="1" sz="1200">
                <a:solidFill>
                  <a:schemeClr val="tx1"/>
                </a:solidFill>
                <a:latin typeface="Arial" charset="0"/>
                <a:ea typeface="HGP創英角ｺﾞｼｯｸUB" pitchFamily="50" charset="-128"/>
              </a:defRPr>
            </a:lvl3pPr>
            <a:lvl4pPr marL="1600200" indent="-228600" eaLnBrk="0" hangingPunct="0">
              <a:defRPr kumimoji="1" sz="1200">
                <a:solidFill>
                  <a:schemeClr val="tx1"/>
                </a:solidFill>
                <a:latin typeface="Arial" charset="0"/>
                <a:ea typeface="HGP創英角ｺﾞｼｯｸUB" pitchFamily="50" charset="-128"/>
              </a:defRPr>
            </a:lvl4pPr>
            <a:lvl5pPr marL="2057400" indent="-228600" eaLnBrk="0" hangingPunct="0">
              <a:defRPr kumimoji="1" sz="1200">
                <a:solidFill>
                  <a:schemeClr val="tx1"/>
                </a:solidFill>
                <a:latin typeface="Arial" charset="0"/>
                <a:ea typeface="HGP創英角ｺﾞｼｯｸUB" pitchFamily="50" charset="-128"/>
              </a:defRPr>
            </a:lvl5pPr>
            <a:lvl6pPr marL="2514600" indent="-228600" eaLnBrk="0" fontAlgn="base" hangingPunct="0">
              <a:spcBef>
                <a:spcPct val="0"/>
              </a:spcBef>
              <a:spcAft>
                <a:spcPct val="0"/>
              </a:spcAft>
              <a:defRPr kumimoji="1" sz="1200">
                <a:solidFill>
                  <a:schemeClr val="tx1"/>
                </a:solidFill>
                <a:latin typeface="Arial" charset="0"/>
                <a:ea typeface="HGP創英角ｺﾞｼｯｸUB" pitchFamily="50" charset="-128"/>
              </a:defRPr>
            </a:lvl6pPr>
            <a:lvl7pPr marL="2971800" indent="-228600" eaLnBrk="0" fontAlgn="base" hangingPunct="0">
              <a:spcBef>
                <a:spcPct val="0"/>
              </a:spcBef>
              <a:spcAft>
                <a:spcPct val="0"/>
              </a:spcAft>
              <a:defRPr kumimoji="1" sz="1200">
                <a:solidFill>
                  <a:schemeClr val="tx1"/>
                </a:solidFill>
                <a:latin typeface="Arial" charset="0"/>
                <a:ea typeface="HGP創英角ｺﾞｼｯｸUB" pitchFamily="50" charset="-128"/>
              </a:defRPr>
            </a:lvl7pPr>
            <a:lvl8pPr marL="3429000" indent="-228600" eaLnBrk="0" fontAlgn="base" hangingPunct="0">
              <a:spcBef>
                <a:spcPct val="0"/>
              </a:spcBef>
              <a:spcAft>
                <a:spcPct val="0"/>
              </a:spcAft>
              <a:defRPr kumimoji="1" sz="1200">
                <a:solidFill>
                  <a:schemeClr val="tx1"/>
                </a:solidFill>
                <a:latin typeface="Arial" charset="0"/>
                <a:ea typeface="HGP創英角ｺﾞｼｯｸUB" pitchFamily="50" charset="-128"/>
              </a:defRPr>
            </a:lvl8pPr>
            <a:lvl9pPr marL="3886200" indent="-228600" eaLnBrk="0" fontAlgn="base" hangingPunct="0">
              <a:spcBef>
                <a:spcPct val="0"/>
              </a:spcBef>
              <a:spcAft>
                <a:spcPct val="0"/>
              </a:spcAft>
              <a:defRPr kumimoji="1" sz="1200">
                <a:solidFill>
                  <a:schemeClr val="tx1"/>
                </a:solidFill>
                <a:latin typeface="Arial" charset="0"/>
                <a:ea typeface="HGP創英角ｺﾞｼｯｸUB" pitchFamily="50" charset="-128"/>
              </a:defRPr>
            </a:lvl9pPr>
          </a:lstStyle>
          <a:p>
            <a:pPr algn="ctr" eaLnBrk="1" hangingPunct="1">
              <a:lnSpc>
                <a:spcPct val="150000"/>
              </a:lnSpc>
              <a:defRPr/>
            </a:pPr>
            <a:r>
              <a:rPr lang="ja-JP" altLang="en-US" i="0" dirty="0">
                <a:latin typeface="Yu Gothic Medium" panose="020B0500000000000000" pitchFamily="50" charset="-128"/>
                <a:ea typeface="Yu Gothic Medium" panose="020B0500000000000000" pitchFamily="50" charset="-128"/>
              </a:rPr>
              <a:t>スケジュール</a:t>
            </a:r>
          </a:p>
          <a:p>
            <a:pPr algn="ctr" eaLnBrk="1" hangingPunct="1">
              <a:lnSpc>
                <a:spcPct val="150000"/>
              </a:lnSpc>
              <a:defRPr/>
            </a:pPr>
            <a:r>
              <a:rPr lang="ja-JP" altLang="en-US" i="0" dirty="0">
                <a:latin typeface="Yu Gothic Medium" panose="020B0500000000000000" pitchFamily="50" charset="-128"/>
                <a:ea typeface="Yu Gothic Medium" panose="020B0500000000000000" pitchFamily="50" charset="-128"/>
              </a:rPr>
              <a:t>設備予約</a:t>
            </a:r>
          </a:p>
          <a:p>
            <a:pPr algn="ctr" eaLnBrk="1" hangingPunct="1">
              <a:lnSpc>
                <a:spcPct val="150000"/>
              </a:lnSpc>
              <a:defRPr/>
            </a:pPr>
            <a:r>
              <a:rPr lang="ja-JP" altLang="en-US" i="0" dirty="0">
                <a:latin typeface="Yu Gothic Medium" panose="020B0500000000000000" pitchFamily="50" charset="-128"/>
                <a:ea typeface="Yu Gothic Medium" panose="020B0500000000000000" pitchFamily="50" charset="-128"/>
              </a:rPr>
              <a:t>掲示板</a:t>
            </a:r>
          </a:p>
          <a:p>
            <a:pPr algn="ctr" eaLnBrk="1" hangingPunct="1">
              <a:lnSpc>
                <a:spcPct val="150000"/>
              </a:lnSpc>
              <a:defRPr/>
            </a:pPr>
            <a:r>
              <a:rPr lang="ja-JP" altLang="en-US" i="0" dirty="0">
                <a:latin typeface="Yu Gothic Medium" panose="020B0500000000000000" pitchFamily="50" charset="-128"/>
                <a:ea typeface="Yu Gothic Medium" panose="020B0500000000000000" pitchFamily="50" charset="-128"/>
              </a:rPr>
              <a:t>ファイル管理</a:t>
            </a:r>
          </a:p>
          <a:p>
            <a:pPr algn="ctr" eaLnBrk="1" hangingPunct="1">
              <a:lnSpc>
                <a:spcPct val="150000"/>
              </a:lnSpc>
              <a:defRPr/>
            </a:pPr>
            <a:r>
              <a:rPr lang="en-US" altLang="ja-JP" i="0" dirty="0">
                <a:latin typeface="Yu Gothic Medium" panose="020B0500000000000000" pitchFamily="50" charset="-128"/>
                <a:ea typeface="Yu Gothic Medium" panose="020B0500000000000000" pitchFamily="50" charset="-128"/>
              </a:rPr>
              <a:t>Web</a:t>
            </a:r>
            <a:r>
              <a:rPr lang="ja-JP" altLang="en-US" i="0" dirty="0">
                <a:latin typeface="Yu Gothic Medium" panose="020B0500000000000000" pitchFamily="50" charset="-128"/>
                <a:ea typeface="Yu Gothic Medium" panose="020B0500000000000000" pitchFamily="50" charset="-128"/>
              </a:rPr>
              <a:t>メール</a:t>
            </a:r>
          </a:p>
          <a:p>
            <a:pPr algn="ctr" eaLnBrk="1" hangingPunct="1">
              <a:lnSpc>
                <a:spcPct val="150000"/>
              </a:lnSpc>
              <a:defRPr/>
            </a:pPr>
            <a:r>
              <a:rPr lang="ja-JP" altLang="en-US" i="0" dirty="0">
                <a:latin typeface="Yu Gothic Medium" panose="020B0500000000000000" pitchFamily="50" charset="-128"/>
                <a:ea typeface="Yu Gothic Medium" panose="020B0500000000000000" pitchFamily="50" charset="-128"/>
              </a:rPr>
              <a:t>メッセージ</a:t>
            </a:r>
          </a:p>
          <a:p>
            <a:pPr algn="ctr" eaLnBrk="1" hangingPunct="1">
              <a:lnSpc>
                <a:spcPct val="150000"/>
              </a:lnSpc>
              <a:defRPr/>
            </a:pPr>
            <a:r>
              <a:rPr lang="ja-JP" altLang="en-US" i="0" dirty="0">
                <a:latin typeface="Yu Gothic Medium" panose="020B0500000000000000" pitchFamily="50" charset="-128"/>
                <a:ea typeface="Yu Gothic Medium" panose="020B0500000000000000" pitchFamily="50" charset="-128"/>
              </a:rPr>
              <a:t>タイムカード</a:t>
            </a:r>
          </a:p>
          <a:p>
            <a:pPr algn="ctr" eaLnBrk="1" hangingPunct="1">
              <a:lnSpc>
                <a:spcPct val="150000"/>
              </a:lnSpc>
              <a:defRPr/>
            </a:pPr>
            <a:r>
              <a:rPr lang="ja-JP" altLang="en-US" i="0" dirty="0">
                <a:latin typeface="Yu Gothic Medium" panose="020B0500000000000000" pitchFamily="50" charset="-128"/>
                <a:ea typeface="Yu Gothic Medium" panose="020B0500000000000000" pitchFamily="50" charset="-128"/>
              </a:rPr>
              <a:t>監査ログ</a:t>
            </a:r>
            <a:endParaRPr lang="en-US" altLang="ja-JP" i="0" dirty="0">
              <a:latin typeface="Yu Gothic Medium" panose="020B0500000000000000" pitchFamily="50" charset="-128"/>
              <a:ea typeface="Yu Gothic Medium" panose="020B0500000000000000" pitchFamily="50" charset="-128"/>
            </a:endParaRPr>
          </a:p>
          <a:p>
            <a:pPr algn="ctr" eaLnBrk="1" hangingPunct="1">
              <a:lnSpc>
                <a:spcPct val="150000"/>
              </a:lnSpc>
              <a:defRPr/>
            </a:pPr>
            <a:r>
              <a:rPr lang="ja-JP" altLang="en-US" i="0" dirty="0">
                <a:latin typeface="Yu Gothic Medium" panose="020B0500000000000000" pitchFamily="50" charset="-128"/>
                <a:ea typeface="Yu Gothic Medium" panose="020B0500000000000000" pitchFamily="50" charset="-128"/>
              </a:rPr>
              <a:t> 　</a:t>
            </a:r>
            <a:r>
              <a:rPr lang="en-US" altLang="ja-JP" i="0" dirty="0">
                <a:latin typeface="Yu Gothic Medium" panose="020B0500000000000000" pitchFamily="50" charset="-128"/>
                <a:ea typeface="Yu Gothic Medium" panose="020B0500000000000000" pitchFamily="50" charset="-128"/>
              </a:rPr>
              <a:t>Cybozu Desktop 2</a:t>
            </a:r>
            <a:endParaRPr lang="en-US" altLang="ja-JP" sz="1000" i="0" baseline="30000" dirty="0">
              <a:latin typeface="Yu Gothic Medium" panose="020B0500000000000000" pitchFamily="50" charset="-128"/>
              <a:ea typeface="Yu Gothic Medium" panose="020B0500000000000000" pitchFamily="50" charset="-128"/>
            </a:endParaRPr>
          </a:p>
          <a:p>
            <a:pPr algn="ctr" eaLnBrk="1" hangingPunct="1">
              <a:lnSpc>
                <a:spcPct val="150000"/>
              </a:lnSpc>
              <a:defRPr/>
            </a:pPr>
            <a:r>
              <a:rPr lang="en-US" altLang="ja-JP" i="0" baseline="30000" dirty="0">
                <a:latin typeface="Yu Gothic Medium" panose="020B0500000000000000" pitchFamily="50" charset="-128"/>
                <a:ea typeface="Yu Gothic Medium" panose="020B0500000000000000" pitchFamily="50" charset="-128"/>
              </a:rPr>
              <a:t> </a:t>
            </a:r>
            <a:r>
              <a:rPr lang="ja-JP" altLang="en-US" sz="1800" i="0" baseline="30000" dirty="0">
                <a:latin typeface="Yu Gothic Medium" panose="020B0500000000000000" pitchFamily="50" charset="-128"/>
                <a:ea typeface="Yu Gothic Medium" panose="020B0500000000000000" pitchFamily="50" charset="-128"/>
              </a:rPr>
              <a:t>（リマインダー）</a:t>
            </a:r>
            <a:r>
              <a:rPr lang="en-US" altLang="ja-JP" i="0" baseline="30000" dirty="0">
                <a:latin typeface="Yu Gothic Medium" panose="020B0500000000000000" pitchFamily="50" charset="-128"/>
                <a:ea typeface="Yu Gothic Medium" panose="020B0500000000000000" pitchFamily="50" charset="-128"/>
              </a:rPr>
              <a:t> </a:t>
            </a:r>
            <a:endParaRPr lang="en-US" altLang="ja-JP" sz="1800" i="0" dirty="0">
              <a:latin typeface="Yu Gothic Medium" panose="020B0500000000000000" pitchFamily="50" charset="-128"/>
              <a:ea typeface="Yu Gothic Medium" panose="020B0500000000000000" pitchFamily="50" charset="-128"/>
            </a:endParaRPr>
          </a:p>
        </p:txBody>
      </p:sp>
      <p:sp>
        <p:nvSpPr>
          <p:cNvPr id="14349" name="Text Box 7"/>
          <p:cNvSpPr txBox="1">
            <a:spLocks noChangeArrowheads="1"/>
          </p:cNvSpPr>
          <p:nvPr/>
        </p:nvSpPr>
        <p:spPr bwMode="auto">
          <a:xfrm>
            <a:off x="5097463" y="2232543"/>
            <a:ext cx="2590800" cy="3282950"/>
          </a:xfrm>
          <a:prstGeom prst="rect">
            <a:avLst/>
          </a:prstGeom>
          <a:noFill/>
          <a:ln>
            <a:noFill/>
          </a:ln>
          <a:extLst>
            <a:ext uri="{909E8E84-426E-40dd-AFC4-6F175D3DCCD1}"/>
            <a:ext uri="{91240B29-F687-4f45-9708-019B960494DF}"/>
          </a:extLst>
        </p:spPr>
        <p:txBody>
          <a:bodyPr lIns="91440" tIns="45720" rIns="91440" bIns="45720" anchor="t"/>
          <a:lstStyle>
            <a:lvl1pPr eaLnBrk="0" hangingPunct="0">
              <a:defRPr kumimoji="1" sz="1200">
                <a:solidFill>
                  <a:schemeClr val="tx1"/>
                </a:solidFill>
                <a:latin typeface="Arial" charset="0"/>
                <a:ea typeface="HGP創英角ｺﾞｼｯｸUB" pitchFamily="50" charset="-128"/>
              </a:defRPr>
            </a:lvl1pPr>
            <a:lvl2pPr marL="742950" indent="-285750" eaLnBrk="0" hangingPunct="0">
              <a:defRPr kumimoji="1" sz="1200">
                <a:solidFill>
                  <a:schemeClr val="tx1"/>
                </a:solidFill>
                <a:latin typeface="Arial" charset="0"/>
                <a:ea typeface="HGP創英角ｺﾞｼｯｸUB" pitchFamily="50" charset="-128"/>
              </a:defRPr>
            </a:lvl2pPr>
            <a:lvl3pPr marL="1143000" indent="-228600" eaLnBrk="0" hangingPunct="0">
              <a:defRPr kumimoji="1" sz="1200">
                <a:solidFill>
                  <a:schemeClr val="tx1"/>
                </a:solidFill>
                <a:latin typeface="Arial" charset="0"/>
                <a:ea typeface="HGP創英角ｺﾞｼｯｸUB" pitchFamily="50" charset="-128"/>
              </a:defRPr>
            </a:lvl3pPr>
            <a:lvl4pPr marL="1600200" indent="-228600" eaLnBrk="0" hangingPunct="0">
              <a:defRPr kumimoji="1" sz="1200">
                <a:solidFill>
                  <a:schemeClr val="tx1"/>
                </a:solidFill>
                <a:latin typeface="Arial" charset="0"/>
                <a:ea typeface="HGP創英角ｺﾞｼｯｸUB" pitchFamily="50" charset="-128"/>
              </a:defRPr>
            </a:lvl4pPr>
            <a:lvl5pPr marL="2057400" indent="-228600" eaLnBrk="0" hangingPunct="0">
              <a:defRPr kumimoji="1" sz="1200">
                <a:solidFill>
                  <a:schemeClr val="tx1"/>
                </a:solidFill>
                <a:latin typeface="Arial" charset="0"/>
                <a:ea typeface="HGP創英角ｺﾞｼｯｸUB" pitchFamily="50" charset="-128"/>
              </a:defRPr>
            </a:lvl5pPr>
            <a:lvl6pPr marL="2514600" indent="-228600" eaLnBrk="0" fontAlgn="base" hangingPunct="0">
              <a:spcBef>
                <a:spcPct val="0"/>
              </a:spcBef>
              <a:spcAft>
                <a:spcPct val="0"/>
              </a:spcAft>
              <a:defRPr kumimoji="1" sz="1200">
                <a:solidFill>
                  <a:schemeClr val="tx1"/>
                </a:solidFill>
                <a:latin typeface="Arial" charset="0"/>
                <a:ea typeface="HGP創英角ｺﾞｼｯｸUB" pitchFamily="50" charset="-128"/>
              </a:defRPr>
            </a:lvl6pPr>
            <a:lvl7pPr marL="2971800" indent="-228600" eaLnBrk="0" fontAlgn="base" hangingPunct="0">
              <a:spcBef>
                <a:spcPct val="0"/>
              </a:spcBef>
              <a:spcAft>
                <a:spcPct val="0"/>
              </a:spcAft>
              <a:defRPr kumimoji="1" sz="1200">
                <a:solidFill>
                  <a:schemeClr val="tx1"/>
                </a:solidFill>
                <a:latin typeface="Arial" charset="0"/>
                <a:ea typeface="HGP創英角ｺﾞｼｯｸUB" pitchFamily="50" charset="-128"/>
              </a:defRPr>
            </a:lvl7pPr>
            <a:lvl8pPr marL="3429000" indent="-228600" eaLnBrk="0" fontAlgn="base" hangingPunct="0">
              <a:spcBef>
                <a:spcPct val="0"/>
              </a:spcBef>
              <a:spcAft>
                <a:spcPct val="0"/>
              </a:spcAft>
              <a:defRPr kumimoji="1" sz="1200">
                <a:solidFill>
                  <a:schemeClr val="tx1"/>
                </a:solidFill>
                <a:latin typeface="Arial" charset="0"/>
                <a:ea typeface="HGP創英角ｺﾞｼｯｸUB" pitchFamily="50" charset="-128"/>
              </a:defRPr>
            </a:lvl8pPr>
            <a:lvl9pPr marL="3886200" indent="-228600" eaLnBrk="0" fontAlgn="base" hangingPunct="0">
              <a:spcBef>
                <a:spcPct val="0"/>
              </a:spcBef>
              <a:spcAft>
                <a:spcPct val="0"/>
              </a:spcAft>
              <a:defRPr kumimoji="1" sz="1200">
                <a:solidFill>
                  <a:schemeClr val="tx1"/>
                </a:solidFill>
                <a:latin typeface="Arial" charset="0"/>
                <a:ea typeface="HGP創英角ｺﾞｼｯｸUB" pitchFamily="50" charset="-128"/>
              </a:defRPr>
            </a:lvl9pPr>
          </a:lstStyle>
          <a:p>
            <a:pPr algn="ctr" eaLnBrk="1" hangingPunct="1">
              <a:lnSpc>
                <a:spcPct val="150000"/>
              </a:lnSpc>
              <a:defRPr/>
            </a:pPr>
            <a:r>
              <a:rPr lang="ja-JP" altLang="en-US" i="0" dirty="0">
                <a:latin typeface="Yu Gothic Medium" panose="020B0500000000000000" pitchFamily="50" charset="-128"/>
                <a:ea typeface="Yu Gothic Medium" panose="020B0500000000000000" pitchFamily="50" charset="-128"/>
              </a:rPr>
              <a:t>アドレス帳</a:t>
            </a:r>
          </a:p>
          <a:p>
            <a:pPr algn="ctr" eaLnBrk="1" hangingPunct="1">
              <a:lnSpc>
                <a:spcPct val="150000"/>
              </a:lnSpc>
              <a:defRPr/>
            </a:pPr>
            <a:r>
              <a:rPr lang="en-US" altLang="ja-JP" i="0" dirty="0">
                <a:latin typeface="Yu Gothic Medium" panose="020B0500000000000000" pitchFamily="50" charset="-128"/>
                <a:ea typeface="Yu Gothic Medium" panose="020B0500000000000000" pitchFamily="50" charset="-128"/>
              </a:rPr>
              <a:t>ToDo</a:t>
            </a:r>
            <a:r>
              <a:rPr lang="ja-JP" altLang="en-US" i="0" dirty="0">
                <a:latin typeface="Yu Gothic Medium" panose="020B0500000000000000" pitchFamily="50" charset="-128"/>
                <a:ea typeface="Yu Gothic Medium" panose="020B0500000000000000" pitchFamily="50" charset="-128"/>
              </a:rPr>
              <a:t>リスト</a:t>
            </a:r>
          </a:p>
          <a:p>
            <a:pPr algn="ctr" eaLnBrk="1" hangingPunct="1">
              <a:lnSpc>
                <a:spcPct val="150000"/>
              </a:lnSpc>
              <a:defRPr/>
            </a:pPr>
            <a:r>
              <a:rPr lang="ja-JP" altLang="en-US" i="0" dirty="0">
                <a:latin typeface="Yu Gothic Medium" panose="020B0500000000000000" pitchFamily="50" charset="-128"/>
                <a:ea typeface="Yu Gothic Medium" panose="020B0500000000000000" pitchFamily="50" charset="-128"/>
              </a:rPr>
              <a:t>電話メモ（在席確認）</a:t>
            </a:r>
          </a:p>
          <a:p>
            <a:pPr algn="ctr" eaLnBrk="1" hangingPunct="1">
              <a:lnSpc>
                <a:spcPct val="150000"/>
              </a:lnSpc>
              <a:defRPr/>
            </a:pPr>
            <a:r>
              <a:rPr lang="ja-JP" altLang="en-US" i="0" dirty="0">
                <a:latin typeface="Yu Gothic Medium" panose="020B0500000000000000" pitchFamily="50" charset="-128"/>
                <a:ea typeface="Yu Gothic Medium" panose="020B0500000000000000" pitchFamily="50" charset="-128"/>
              </a:rPr>
              <a:t>リンク集</a:t>
            </a:r>
            <a:endParaRPr lang="en-US" altLang="ja-JP" i="0" dirty="0">
              <a:latin typeface="Yu Gothic Medium" panose="020B0500000000000000" pitchFamily="50" charset="-128"/>
              <a:ea typeface="Yu Gothic Medium" panose="020B0500000000000000" pitchFamily="50" charset="-128"/>
            </a:endParaRPr>
          </a:p>
          <a:p>
            <a:pPr algn="ctr" eaLnBrk="1" hangingPunct="1">
              <a:lnSpc>
                <a:spcPct val="150000"/>
              </a:lnSpc>
              <a:defRPr/>
            </a:pPr>
            <a:r>
              <a:rPr lang="ja-JP" altLang="en-US" i="0" dirty="0">
                <a:latin typeface="Yu Gothic Medium" panose="020B0500000000000000" pitchFamily="50" charset="-128"/>
                <a:ea typeface="Yu Gothic Medium" panose="020B0500000000000000" pitchFamily="50" charset="-128"/>
              </a:rPr>
              <a:t>通知一覧</a:t>
            </a:r>
            <a:endParaRPr lang="en-US" altLang="ja-JP" i="0" dirty="0">
              <a:latin typeface="Yu Gothic Medium" panose="020B0500000000000000" pitchFamily="50" charset="-128"/>
              <a:ea typeface="Yu Gothic Medium" panose="020B0500000000000000" pitchFamily="50" charset="-128"/>
            </a:endParaRPr>
          </a:p>
          <a:p>
            <a:pPr algn="ctr" eaLnBrk="1" hangingPunct="1">
              <a:lnSpc>
                <a:spcPct val="150000"/>
              </a:lnSpc>
              <a:defRPr/>
            </a:pPr>
            <a:r>
              <a:rPr lang="ja-JP" altLang="en-US" i="0">
                <a:latin typeface="Yu Gothic Medium"/>
                <a:ea typeface="Yu Gothic Medium"/>
              </a:rPr>
              <a:t>ワークフロー</a:t>
            </a:r>
            <a:endParaRPr lang="en-US" altLang="ja-JP" i="0">
              <a:latin typeface="Yu Gothic Medium"/>
              <a:ea typeface="Yu Gothic Medium"/>
            </a:endParaRPr>
          </a:p>
          <a:p>
            <a:pPr algn="ctr">
              <a:lnSpc>
                <a:spcPct val="150000"/>
              </a:lnSpc>
              <a:defRPr/>
            </a:pPr>
            <a:r>
              <a:rPr lang="ja-JP" altLang="en-US" i="0">
                <a:latin typeface="Yu Gothic Medium"/>
                <a:ea typeface="Yu Gothic Medium"/>
              </a:rPr>
              <a:t>モバイルアプリ</a:t>
            </a:r>
            <a:endParaRPr lang="en-US" altLang="ja-JP" i="0">
              <a:latin typeface="Yu Gothic Medium"/>
              <a:ea typeface="Yu Gothic Medium"/>
            </a:endParaRPr>
          </a:p>
          <a:p>
            <a:pPr lvl="0" algn="ctr" eaLnBrk="1" hangingPunct="1">
              <a:lnSpc>
                <a:spcPct val="150000"/>
              </a:lnSpc>
              <a:defRPr/>
            </a:pPr>
            <a:r>
              <a:rPr lang="ja-JP" altLang="en-US" i="0" dirty="0">
                <a:latin typeface="Yu Gothic Medium" panose="020B0500000000000000" pitchFamily="50" charset="-128"/>
                <a:ea typeface="Yu Gothic Medium" panose="020B0500000000000000" pitchFamily="50" charset="-128"/>
              </a:rPr>
              <a:t>スマートフォン画面</a:t>
            </a:r>
            <a:endParaRPr lang="en-US" altLang="ja-JP" i="0" dirty="0">
              <a:latin typeface="Yu Gothic Medium" panose="020B0500000000000000" pitchFamily="50" charset="-128"/>
              <a:ea typeface="Yu Gothic Medium" panose="020B0500000000000000" pitchFamily="50" charset="-128"/>
            </a:endParaRPr>
          </a:p>
          <a:p>
            <a:pPr algn="ctr" eaLnBrk="1" hangingPunct="1">
              <a:lnSpc>
                <a:spcPct val="150000"/>
              </a:lnSpc>
              <a:defRPr/>
            </a:pPr>
            <a:r>
              <a:rPr lang="en-US" altLang="ja-JP" i="0" dirty="0">
                <a:latin typeface="Yu Gothic Medium" panose="020B0500000000000000" pitchFamily="50" charset="-128"/>
                <a:ea typeface="Yu Gothic Medium" panose="020B0500000000000000" pitchFamily="50" charset="-128"/>
                <a:cs typeface="メイリオ" pitchFamily="50" charset="-128"/>
              </a:rPr>
              <a:t>JS/CSS </a:t>
            </a:r>
            <a:r>
              <a:rPr lang="ja-JP" altLang="en-US" i="0" dirty="0">
                <a:latin typeface="Yu Gothic Medium" panose="020B0500000000000000" pitchFamily="50" charset="-128"/>
                <a:ea typeface="Yu Gothic Medium" panose="020B0500000000000000" pitchFamily="50" charset="-128"/>
                <a:cs typeface="メイリオ" pitchFamily="50" charset="-128"/>
              </a:rPr>
              <a:t>カスタマイズ</a:t>
            </a:r>
            <a:endParaRPr lang="en-US" altLang="ja-JP" i="0" dirty="0">
              <a:latin typeface="Yu Gothic Medium" panose="020B0500000000000000" pitchFamily="50" charset="-128"/>
              <a:ea typeface="Yu Gothic Medium" panose="020B0500000000000000" pitchFamily="50" charset="-128"/>
              <a:cs typeface="メイリオ" pitchFamily="50" charset="-128"/>
            </a:endParaRPr>
          </a:p>
          <a:p>
            <a:pPr algn="ctr" eaLnBrk="1" hangingPunct="1">
              <a:lnSpc>
                <a:spcPct val="150000"/>
              </a:lnSpc>
              <a:defRPr/>
            </a:pPr>
            <a:r>
              <a:rPr lang="ja-JP" altLang="en-US" i="0" dirty="0">
                <a:latin typeface="Yu Gothic Medium" panose="020B0500000000000000" pitchFamily="50" charset="-128"/>
                <a:ea typeface="Yu Gothic Medium" panose="020B0500000000000000" pitchFamily="50" charset="-128"/>
                <a:cs typeface="メイリオ" pitchFamily="50" charset="-128"/>
              </a:rPr>
              <a:t>組織の事前設定</a:t>
            </a:r>
            <a:endParaRPr lang="en-US" altLang="ja-JP" i="0" dirty="0">
              <a:latin typeface="Yu Gothic Medium" panose="020B0500000000000000" pitchFamily="50" charset="-128"/>
              <a:ea typeface="Yu Gothic Medium" panose="020B0500000000000000" pitchFamily="50" charset="-128"/>
              <a:cs typeface="メイリオ" pitchFamily="50" charset="-128"/>
            </a:endParaRPr>
          </a:p>
          <a:p>
            <a:pPr algn="ctr" eaLnBrk="1" hangingPunct="1">
              <a:lnSpc>
                <a:spcPct val="150000"/>
              </a:lnSpc>
              <a:defRPr/>
            </a:pPr>
            <a:endParaRPr lang="en-US" altLang="ja-JP" i="0" baseline="30000" dirty="0">
              <a:latin typeface="Yu Gothic Medium" panose="020B0500000000000000" pitchFamily="50" charset="-128"/>
              <a:ea typeface="Yu Gothic Medium" panose="020B0500000000000000" pitchFamily="50" charset="-128"/>
            </a:endParaRPr>
          </a:p>
          <a:p>
            <a:pPr algn="ctr" eaLnBrk="1" hangingPunct="1">
              <a:lnSpc>
                <a:spcPct val="150000"/>
              </a:lnSpc>
              <a:defRPr/>
            </a:pPr>
            <a:endParaRPr lang="en-US" altLang="ja-JP" i="0" baseline="30000" dirty="0">
              <a:latin typeface="Yu Gothic Medium" panose="020B0500000000000000" pitchFamily="50" charset="-128"/>
              <a:ea typeface="Yu Gothic Medium" panose="020B0500000000000000" pitchFamily="50" charset="-128"/>
            </a:endParaRPr>
          </a:p>
          <a:p>
            <a:pPr algn="ctr" eaLnBrk="1" hangingPunct="1">
              <a:lnSpc>
                <a:spcPct val="150000"/>
              </a:lnSpc>
              <a:defRPr/>
            </a:pPr>
            <a:endParaRPr lang="en-US" altLang="ja-JP" i="0" baseline="30000" dirty="0">
              <a:latin typeface="Yu Gothic Medium" panose="020B0500000000000000" pitchFamily="50" charset="-128"/>
              <a:ea typeface="Yu Gothic Medium" panose="020B0500000000000000" pitchFamily="50" charset="-128"/>
            </a:endParaRPr>
          </a:p>
          <a:p>
            <a:pPr algn="ctr" eaLnBrk="1" hangingPunct="1">
              <a:lnSpc>
                <a:spcPct val="150000"/>
              </a:lnSpc>
              <a:defRPr/>
            </a:pPr>
            <a:endParaRPr lang="en-US" altLang="ja-JP" i="0" dirty="0">
              <a:latin typeface="Yu Gothic Medium" panose="020B0500000000000000" pitchFamily="50" charset="-128"/>
              <a:ea typeface="Yu Gothic Medium" panose="020B0500000000000000" pitchFamily="50" charset="-128"/>
            </a:endParaRPr>
          </a:p>
          <a:p>
            <a:pPr algn="ctr" eaLnBrk="1" hangingPunct="1">
              <a:spcBef>
                <a:spcPct val="50000"/>
              </a:spcBef>
              <a:defRPr/>
            </a:pPr>
            <a:endParaRPr lang="en-US" altLang="ja-JP" i="0" dirty="0">
              <a:latin typeface="Yu Gothic Medium" panose="020B0500000000000000" pitchFamily="50" charset="-128"/>
              <a:ea typeface="Yu Gothic Medium" panose="020B0500000000000000" pitchFamily="50" charset="-128"/>
            </a:endParaRPr>
          </a:p>
        </p:txBody>
      </p:sp>
      <p:sp>
        <p:nvSpPr>
          <p:cNvPr id="23" name="二等辺三角形 22">
            <a:extLst>
              <a:ext uri="{C183D7F6-B498-43B3-948B-1728B52AA6E4}">
                <adec:decorative xmlns:adec="http://schemas.microsoft.com/office/drawing/2017/decorative" val="1"/>
              </a:ext>
            </a:extLst>
          </p:cNvPr>
          <p:cNvSpPr/>
          <p:nvPr/>
        </p:nvSpPr>
        <p:spPr>
          <a:xfrm>
            <a:off x="4752976" y="4991746"/>
            <a:ext cx="169863" cy="377825"/>
          </a:xfrm>
          <a:prstGeom prst="triangle">
            <a:avLst/>
          </a:prstGeom>
          <a:solidFill>
            <a:schemeClr val="accent6"/>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a:latin typeface="Yu Gothic Medium" panose="020B0500000000000000" pitchFamily="50" charset="-128"/>
              <a:ea typeface="Yu Gothic Medium" panose="020B0500000000000000" pitchFamily="50" charset="-128"/>
            </a:endParaRPr>
          </a:p>
        </p:txBody>
      </p:sp>
      <p:sp>
        <p:nvSpPr>
          <p:cNvPr id="25" name="二等辺三角形 24">
            <a:extLst>
              <a:ext uri="{C183D7F6-B498-43B3-948B-1728B52AA6E4}">
                <adec:decorative xmlns:adec="http://schemas.microsoft.com/office/drawing/2017/decorative" val="1"/>
              </a:ext>
            </a:extLst>
          </p:cNvPr>
          <p:cNvSpPr/>
          <p:nvPr/>
        </p:nvSpPr>
        <p:spPr>
          <a:xfrm>
            <a:off x="2082801" y="3413643"/>
            <a:ext cx="168275" cy="376238"/>
          </a:xfrm>
          <a:prstGeom prst="triangle">
            <a:avLst/>
          </a:prstGeom>
          <a:solidFill>
            <a:schemeClr val="accent1">
              <a:lumMod val="60000"/>
              <a:lumOff val="40000"/>
            </a:schemeClr>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a:latin typeface="Yu Gothic Medium" panose="020B0500000000000000" pitchFamily="50" charset="-128"/>
              <a:ea typeface="Yu Gothic Medium" panose="020B0500000000000000" pitchFamily="50" charset="-128"/>
            </a:endParaRPr>
          </a:p>
        </p:txBody>
      </p:sp>
      <p:sp>
        <p:nvSpPr>
          <p:cNvPr id="25622"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a:xfrm>
            <a:off x="9698400" y="6527186"/>
            <a:ext cx="2133600" cy="196850"/>
          </a:xfrm>
        </p:spPr>
        <p:txBody>
          <a:bodyPr/>
          <a:lstStyle/>
          <a:p>
            <a:pPr>
              <a:defRPr/>
            </a:pPr>
            <a:fld id="{50616D47-2323-4AB9-96DF-69D4BCBEB779}" type="slidenum">
              <a:rPr lang="en-US" altLang="ja-JP" smtClean="0"/>
              <a:pPr>
                <a:defRPr/>
              </a:pPr>
              <a:t>7</a:t>
            </a:fld>
            <a:endParaRPr lang="en-US" altLang="ja-JP" dirty="0"/>
          </a:p>
        </p:txBody>
      </p:sp>
      <p:sp>
        <p:nvSpPr>
          <p:cNvPr id="22" name="二等辺三角形 21">
            <a:extLst>
              <a:ext uri="{C183D7F6-B498-43B3-948B-1728B52AA6E4}">
                <adec:decorative xmlns:adec="http://schemas.microsoft.com/office/drawing/2017/decorative" val="1"/>
              </a:ext>
            </a:extLst>
          </p:cNvPr>
          <p:cNvSpPr/>
          <p:nvPr/>
        </p:nvSpPr>
        <p:spPr>
          <a:xfrm>
            <a:off x="7948613" y="4858268"/>
            <a:ext cx="169862" cy="376238"/>
          </a:xfrm>
          <a:prstGeom prst="triangle">
            <a:avLst/>
          </a:prstGeom>
          <a:solidFill>
            <a:srgbClr val="0C3B8E"/>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a:latin typeface="Yu Gothic Medium" panose="020B0500000000000000" pitchFamily="50" charset="-128"/>
              <a:ea typeface="Yu Gothic Medium" panose="020B0500000000000000" pitchFamily="50" charset="-128"/>
            </a:endParaRPr>
          </a:p>
        </p:txBody>
      </p:sp>
      <p:sp>
        <p:nvSpPr>
          <p:cNvPr id="21" name="角丸四角形 20"/>
          <p:cNvSpPr/>
          <p:nvPr/>
        </p:nvSpPr>
        <p:spPr>
          <a:xfrm>
            <a:off x="7783513" y="5182620"/>
            <a:ext cx="2260600" cy="396875"/>
          </a:xfrm>
          <a:prstGeom prst="roundRect">
            <a:avLst>
              <a:gd name="adj" fmla="val 5181"/>
            </a:avLst>
          </a:prstGeom>
          <a:solidFill>
            <a:srgbClr val="0C3B8E"/>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ja-JP" sz="1400" b="1" i="0" dirty="0">
                <a:solidFill>
                  <a:schemeClr val="bg1"/>
                </a:solidFill>
                <a:latin typeface="Yu Gothic Medium" panose="020B0500000000000000" pitchFamily="50" charset="-128"/>
                <a:ea typeface="Yu Gothic Medium" panose="020B0500000000000000" pitchFamily="50" charset="-128"/>
              </a:rPr>
              <a:t>Garoon</a:t>
            </a:r>
            <a:r>
              <a:rPr lang="ja-JP" altLang="en-US" sz="1400" b="1" i="0" dirty="0">
                <a:solidFill>
                  <a:schemeClr val="bg1"/>
                </a:solidFill>
                <a:latin typeface="Yu Gothic Medium" panose="020B0500000000000000" pitchFamily="50" charset="-128"/>
                <a:ea typeface="Yu Gothic Medium" panose="020B0500000000000000" pitchFamily="50" charset="-128"/>
              </a:rPr>
              <a:t>にしかない機能</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00" y="2747963"/>
            <a:ext cx="7772400" cy="1362075"/>
          </a:xfrm>
        </p:spPr>
        <p:txBody>
          <a:bodyPr/>
          <a:lstStyle/>
          <a:p>
            <a:pPr>
              <a:defRPr/>
            </a:pPr>
            <a:r>
              <a:rPr lang="ja-JP" altLang="en-US" dirty="0">
                <a:latin typeface="Yu Gothic Medium" panose="020B0500000000000000" pitchFamily="50" charset="-128"/>
                <a:ea typeface="Yu Gothic Medium" panose="020B0500000000000000" pitchFamily="50" charset="-128"/>
              </a:rPr>
              <a:t>「サイボウズ</a:t>
            </a:r>
            <a:r>
              <a:rPr lang="en-US" altLang="ja-JP" dirty="0">
                <a:latin typeface="Yu Gothic Medium" panose="020B0500000000000000" pitchFamily="50" charset="-128"/>
                <a:ea typeface="Yu Gothic Medium" panose="020B0500000000000000" pitchFamily="50" charset="-128"/>
              </a:rPr>
              <a:t> Office</a:t>
            </a:r>
            <a:r>
              <a:rPr lang="ja-JP" altLang="en-US" dirty="0">
                <a:latin typeface="Yu Gothic Medium" panose="020B0500000000000000" pitchFamily="50" charset="-128"/>
                <a:ea typeface="Yu Gothic Medium" panose="020B0500000000000000" pitchFamily="50" charset="-128"/>
              </a:rPr>
              <a:t>」</a:t>
            </a:r>
            <a:br>
              <a:rPr lang="en-US" altLang="ja-JP" dirty="0">
                <a:latin typeface="Yu Gothic Medium" panose="020B0500000000000000" pitchFamily="50" charset="-128"/>
                <a:ea typeface="Yu Gothic Medium" panose="020B0500000000000000" pitchFamily="50" charset="-128"/>
              </a:rPr>
            </a:br>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」共通機能</a:t>
            </a:r>
          </a:p>
        </p:txBody>
      </p:sp>
      <p:sp>
        <p:nvSpPr>
          <p:cNvPr id="24580" name="フッター プレースホルダー 2">
            <a:extLst>
              <a:ext uri="{C183D7F6-B498-43B3-948B-1728B52AA6E4}">
                <adec:decorative xmlns:adec="http://schemas.microsoft.com/office/drawing/2017/decorative" val="1"/>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3" name="スライド番号プレースホルダー 2">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fld id="{D4B96264-25CB-412D-B24E-965B4219AD44}" type="slidenum">
              <a:rPr lang="en-US" altLang="ja-JP" smtClean="0"/>
              <a:pPr>
                <a:defRPr/>
              </a:pPr>
              <a:t>8</a:t>
            </a:fld>
            <a:endParaRPr lang="en-US" altLang="ja-JP" dirty="0"/>
          </a:p>
        </p:txBody>
      </p:sp>
    </p:spTree>
    <p:extLst>
      <p:ext uri="{BB962C8B-B14F-4D97-AF65-F5344CB8AC3E}">
        <p14:creationId xmlns:p14="http://schemas.microsoft.com/office/powerpoint/2010/main" val="148733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タイトル 1"/>
          <p:cNvSpPr>
            <a:spLocks noGrp="1"/>
          </p:cNvSpPr>
          <p:nvPr>
            <p:ph type="title"/>
          </p:nvPr>
        </p:nvSpPr>
        <p:spPr/>
        <p:txBody>
          <a:bodyPr/>
          <a:lstStyle/>
          <a:p>
            <a:pPr eaLnBrk="1" hangingPunct="1"/>
            <a:r>
              <a:rPr lang="ja-JP" altLang="en-US" dirty="0">
                <a:latin typeface="Yu Gothic Medium" panose="020B0500000000000000" pitchFamily="50" charset="-128"/>
                <a:ea typeface="Yu Gothic Medium" panose="020B0500000000000000" pitchFamily="50" charset="-128"/>
              </a:rPr>
              <a:t>「サイボウズ</a:t>
            </a:r>
            <a:r>
              <a:rPr lang="en-US" altLang="ja-JP" dirty="0">
                <a:latin typeface="Yu Gothic Medium" panose="020B0500000000000000" pitchFamily="50" charset="-128"/>
                <a:ea typeface="Yu Gothic Medium" panose="020B0500000000000000" pitchFamily="50" charset="-128"/>
              </a:rPr>
              <a:t> Office</a:t>
            </a:r>
            <a:r>
              <a:rPr lang="ja-JP" altLang="en-US" dirty="0">
                <a:latin typeface="Yu Gothic Medium" panose="020B0500000000000000" pitchFamily="50" charset="-128"/>
                <a:ea typeface="Yu Gothic Medium" panose="020B0500000000000000" pitchFamily="50" charset="-128"/>
              </a:rPr>
              <a:t>」「</a:t>
            </a:r>
            <a:r>
              <a:rPr lang="en-US" altLang="ja-JP" dirty="0">
                <a:latin typeface="Yu Gothic Medium" panose="020B0500000000000000" pitchFamily="50" charset="-128"/>
                <a:ea typeface="Yu Gothic Medium" panose="020B0500000000000000" pitchFamily="50" charset="-128"/>
              </a:rPr>
              <a:t>Garoon</a:t>
            </a:r>
            <a:r>
              <a:rPr lang="ja-JP" altLang="en-US" dirty="0">
                <a:latin typeface="Yu Gothic Medium" panose="020B0500000000000000" pitchFamily="50" charset="-128"/>
                <a:ea typeface="Yu Gothic Medium" panose="020B0500000000000000" pitchFamily="50" charset="-128"/>
              </a:rPr>
              <a:t>」 共通機能</a:t>
            </a:r>
          </a:p>
        </p:txBody>
      </p:sp>
      <p:sp>
        <p:nvSpPr>
          <p:cNvPr id="27653" name="コンテンツ プレースホルダー 2"/>
          <p:cNvSpPr>
            <a:spLocks noGrp="1"/>
          </p:cNvSpPr>
          <p:nvPr>
            <p:ph idx="12"/>
          </p:nvPr>
        </p:nvSpPr>
        <p:spPr>
          <a:xfrm>
            <a:off x="360000" y="896939"/>
            <a:ext cx="8562975" cy="591393"/>
          </a:xfrm>
        </p:spPr>
        <p:txBody>
          <a:bodyPr/>
          <a:lstStyle/>
          <a:p>
            <a:pPr eaLnBrk="1" hangingPunct="1"/>
            <a:r>
              <a:rPr lang="ja-JP" altLang="en-US" dirty="0">
                <a:latin typeface="Yu Gothic Medium" panose="020B0500000000000000" pitchFamily="50" charset="-128"/>
                <a:ea typeface="Yu Gothic Medium" panose="020B0500000000000000" pitchFamily="50" charset="-128"/>
              </a:rPr>
              <a:t>トップ画面</a:t>
            </a:r>
            <a:endParaRPr lang="en-US" altLang="ja-JP" dirty="0">
              <a:latin typeface="Yu Gothic Medium" panose="020B0500000000000000" pitchFamily="50" charset="-128"/>
              <a:ea typeface="Yu Gothic Medium" panose="020B0500000000000000" pitchFamily="50" charset="-128"/>
            </a:endParaRPr>
          </a:p>
          <a:p>
            <a:pPr lvl="1" eaLnBrk="1" hangingPunct="1"/>
            <a:endParaRPr lang="ja-JP" altLang="en-US" dirty="0">
              <a:latin typeface="Yu Gothic Medium" panose="020B0500000000000000" pitchFamily="50" charset="-128"/>
              <a:ea typeface="Yu Gothic Medium" panose="020B0500000000000000" pitchFamily="50" charset="-128"/>
            </a:endParaRPr>
          </a:p>
          <a:p>
            <a:pPr eaLnBrk="1" hangingPunct="1"/>
            <a:endParaRPr lang="ja-JP" altLang="en-US" dirty="0">
              <a:latin typeface="Yu Gothic Medium" panose="020B0500000000000000" pitchFamily="50" charset="-128"/>
              <a:ea typeface="Yu Gothic Medium" panose="020B0500000000000000" pitchFamily="50" charset="-128"/>
            </a:endParaRPr>
          </a:p>
        </p:txBody>
      </p:sp>
      <p:sp>
        <p:nvSpPr>
          <p:cNvPr id="27654" name="テキスト ボックス 4"/>
          <p:cNvSpPr txBox="1">
            <a:spLocks noChangeArrowheads="1"/>
          </p:cNvSpPr>
          <p:nvPr/>
        </p:nvSpPr>
        <p:spPr bwMode="auto">
          <a:xfrm>
            <a:off x="2036469" y="966050"/>
            <a:ext cx="621726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ja-JP" altLang="en-US" sz="1600" i="0" dirty="0">
                <a:solidFill>
                  <a:srgbClr val="333333"/>
                </a:solidFill>
                <a:latin typeface="Yu Gothic Medium" panose="020B0500000000000000" pitchFamily="50" charset="-128"/>
                <a:ea typeface="Yu Gothic Medium" panose="020B0500000000000000" pitchFamily="50" charset="-128"/>
                <a:cs typeface="メイリオ" panose="020B0604030504040204" pitchFamily="50" charset="-128"/>
              </a:rPr>
              <a:t>見やすい、わかりやすい！直感的に使える！</a:t>
            </a:r>
            <a:br>
              <a:rPr lang="ja-JP" altLang="en-US" sz="1600" i="0" dirty="0">
                <a:solidFill>
                  <a:srgbClr val="333333"/>
                </a:solidFill>
                <a:latin typeface="Yu Gothic Medium" panose="020B0500000000000000" pitchFamily="50" charset="-128"/>
                <a:ea typeface="Yu Gothic Medium" panose="020B0500000000000000" pitchFamily="50" charset="-128"/>
                <a:cs typeface="メイリオ" panose="020B0604030504040204" pitchFamily="50" charset="-128"/>
              </a:rPr>
            </a:br>
            <a:r>
              <a:rPr lang="ja-JP" altLang="en-US" sz="1600" i="0" dirty="0">
                <a:solidFill>
                  <a:srgbClr val="333333"/>
                </a:solidFill>
                <a:latin typeface="Yu Gothic Medium" panose="020B0500000000000000" pitchFamily="50" charset="-128"/>
                <a:ea typeface="Yu Gothic Medium" panose="020B0500000000000000" pitchFamily="50" charset="-128"/>
                <a:cs typeface="メイリオ" panose="020B0604030504040204" pitchFamily="50" charset="-128"/>
              </a:rPr>
              <a:t>全ての情報はここに集約。１日の仕事はここからスタート。</a:t>
            </a:r>
          </a:p>
        </p:txBody>
      </p:sp>
      <p:grpSp>
        <p:nvGrpSpPr>
          <p:cNvPr id="3" name="グループ化 2">
            <a:extLst>
              <a:ext uri="{FF2B5EF4-FFF2-40B4-BE49-F238E27FC236}">
                <a16:creationId xmlns:a16="http://schemas.microsoft.com/office/drawing/2014/main" id="{92F47507-944C-4DDC-BAD4-B90F65429FAB}"/>
              </a:ext>
              <a:ext uri="{C183D7F6-B498-43B3-948B-1728B52AA6E4}">
                <adec:decorative xmlns:adec="http://schemas.microsoft.com/office/drawing/2017/decorative" val="1"/>
              </a:ext>
            </a:extLst>
          </p:cNvPr>
          <p:cNvGrpSpPr/>
          <p:nvPr/>
        </p:nvGrpSpPr>
        <p:grpSpPr>
          <a:xfrm>
            <a:off x="1292470" y="2051586"/>
            <a:ext cx="4152684" cy="3658653"/>
            <a:chOff x="1822558" y="2051586"/>
            <a:chExt cx="4152684" cy="3658653"/>
          </a:xfrm>
        </p:grpSpPr>
        <p:pic>
          <p:nvPicPr>
            <p:cNvPr id="14" name="図 13">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2558" y="2873376"/>
              <a:ext cx="4152684" cy="2836863"/>
            </a:xfrm>
            <a:prstGeom prst="rect">
              <a:avLst/>
            </a:prstGeom>
            <a:ln>
              <a:noFill/>
            </a:ln>
            <a:effectLst/>
          </p:spPr>
        </p:pic>
        <p:pic>
          <p:nvPicPr>
            <p:cNvPr id="27655" name="図 14">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3272752" y="2051586"/>
              <a:ext cx="1252295" cy="68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正方形/長方形 19">
              <a:extLst>
                <a:ext uri="{C183D7F6-B498-43B3-948B-1728B52AA6E4}">
                  <adec:decorative xmlns:adec="http://schemas.microsoft.com/office/drawing/2017/decorative" val="1"/>
                </a:ext>
              </a:extLst>
            </p:cNvPr>
            <p:cNvSpPr/>
            <p:nvPr/>
          </p:nvSpPr>
          <p:spPr bwMode="auto">
            <a:xfrm>
              <a:off x="3114675" y="4249738"/>
              <a:ext cx="2768600" cy="1244600"/>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cxnSp>
          <p:nvCxnSpPr>
            <p:cNvPr id="19" name="直線コネクタ 18">
              <a:extLst>
                <a:ext uri="{C183D7F6-B498-43B3-948B-1728B52AA6E4}">
                  <adec:decorative xmlns:adec="http://schemas.microsoft.com/office/drawing/2017/decorative" val="1"/>
                </a:ext>
              </a:extLst>
            </p:cNvPr>
            <p:cNvCxnSpPr>
              <a:cxnSpLocks/>
            </p:cNvCxnSpPr>
            <p:nvPr/>
          </p:nvCxnSpPr>
          <p:spPr bwMode="auto">
            <a:xfrm flipH="1">
              <a:off x="5070477" y="4040788"/>
              <a:ext cx="290374" cy="412151"/>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grpSp>
      <p:sp>
        <p:nvSpPr>
          <p:cNvPr id="27662"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Cybozu</a:t>
            </a: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9</a:t>
            </a:fld>
            <a:endParaRPr lang="en-US" altLang="ja-JP" dirty="0"/>
          </a:p>
        </p:txBody>
      </p:sp>
      <p:grpSp>
        <p:nvGrpSpPr>
          <p:cNvPr id="4" name="グループ化 3">
            <a:extLst>
              <a:ext uri="{FF2B5EF4-FFF2-40B4-BE49-F238E27FC236}">
                <a16:creationId xmlns:a16="http://schemas.microsoft.com/office/drawing/2014/main" id="{57DB1D0E-23B0-4AC0-8012-76C28EDCFA20}"/>
              </a:ext>
              <a:ext uri="{C183D7F6-B498-43B3-948B-1728B52AA6E4}">
                <adec:decorative xmlns:adec="http://schemas.microsoft.com/office/drawing/2017/decorative" val="1"/>
              </a:ext>
            </a:extLst>
          </p:cNvPr>
          <p:cNvGrpSpPr/>
          <p:nvPr/>
        </p:nvGrpSpPr>
        <p:grpSpPr>
          <a:xfrm>
            <a:off x="6737624" y="2034239"/>
            <a:ext cx="4161906" cy="3850904"/>
            <a:chOff x="6147672" y="2034239"/>
            <a:chExt cx="4161906" cy="3850904"/>
          </a:xfrm>
        </p:grpSpPr>
        <p:pic>
          <p:nvPicPr>
            <p:cNvPr id="5" name="図 4">
              <a:extLst>
                <a:ext uri="{FF2B5EF4-FFF2-40B4-BE49-F238E27FC236}">
                  <a16:creationId xmlns:a16="http://schemas.microsoft.com/office/drawing/2014/main" id="{F49C0205-8282-9441-9FC3-3B01CC1E4CB4}"/>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47672" y="2873375"/>
              <a:ext cx="4161906" cy="3011768"/>
            </a:xfrm>
            <a:prstGeom prst="rect">
              <a:avLst/>
            </a:prstGeom>
          </p:spPr>
        </p:pic>
        <p:sp>
          <p:nvSpPr>
            <p:cNvPr id="22" name="正方形/長方形 21">
              <a:extLst>
                <a:ext uri="{C183D7F6-B498-43B3-948B-1728B52AA6E4}">
                  <adec:decorative xmlns:adec="http://schemas.microsoft.com/office/drawing/2017/decorative" val="1"/>
                </a:ext>
              </a:extLst>
            </p:cNvPr>
            <p:cNvSpPr/>
            <p:nvPr/>
          </p:nvSpPr>
          <p:spPr bwMode="auto">
            <a:xfrm>
              <a:off x="7446628" y="5028663"/>
              <a:ext cx="2803159" cy="827626"/>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cxnSp>
          <p:nvCxnSpPr>
            <p:cNvPr id="23" name="直線コネクタ 22">
              <a:extLst>
                <a:ext uri="{C183D7F6-B498-43B3-948B-1728B52AA6E4}">
                  <adec:decorative xmlns:adec="http://schemas.microsoft.com/office/drawing/2017/decorative" val="1"/>
                </a:ext>
              </a:extLst>
            </p:cNvPr>
            <p:cNvCxnSpPr>
              <a:cxnSpLocks/>
            </p:cNvCxnSpPr>
            <p:nvPr/>
          </p:nvCxnSpPr>
          <p:spPr bwMode="auto">
            <a:xfrm>
              <a:off x="6771286" y="3987551"/>
              <a:ext cx="1366166" cy="1041112"/>
            </a:xfrm>
            <a:prstGeom prst="line">
              <a:avLst/>
            </a:prstGeom>
            <a:ln w="19050" cap="sq">
              <a:tailEnd type="oval" w="lg" len="lg"/>
            </a:ln>
          </p:spPr>
          <p:style>
            <a:lnRef idx="1">
              <a:schemeClr val="accent2"/>
            </a:lnRef>
            <a:fillRef idx="0">
              <a:schemeClr val="accent2"/>
            </a:fillRef>
            <a:effectRef idx="0">
              <a:schemeClr val="accent2"/>
            </a:effectRef>
            <a:fontRef idx="minor">
              <a:schemeClr val="tx1"/>
            </a:fontRef>
          </p:style>
        </p:cxnSp>
        <p:pic>
          <p:nvPicPr>
            <p:cNvPr id="10" name="図 9">
              <a:extLst>
                <a:ext uri="{FF2B5EF4-FFF2-40B4-BE49-F238E27FC236}">
                  <a16:creationId xmlns:a16="http://schemas.microsoft.com/office/drawing/2014/main" id="{A1A24C54-7ECE-284D-8303-BF39049E4569}"/>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99615" y="2034239"/>
              <a:ext cx="2275674" cy="630187"/>
            </a:xfrm>
            <a:prstGeom prst="rect">
              <a:avLst/>
            </a:prstGeom>
          </p:spPr>
        </p:pic>
      </p:grpSp>
      <p:sp>
        <p:nvSpPr>
          <p:cNvPr id="18" name="角丸四角形 17"/>
          <p:cNvSpPr/>
          <p:nvPr/>
        </p:nvSpPr>
        <p:spPr bwMode="auto">
          <a:xfrm>
            <a:off x="4830763" y="3177188"/>
            <a:ext cx="2530475" cy="863600"/>
          </a:xfrm>
          <a:prstGeom prst="roundRect">
            <a:avLst>
              <a:gd name="adj" fmla="val 10179"/>
            </a:avLst>
          </a:prstGeom>
          <a:ln w="190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b="1" i="0" dirty="0">
                <a:solidFill>
                  <a:schemeClr val="tx1"/>
                </a:solidFill>
                <a:latin typeface="Yu Gothic Medium" panose="020B0500000000000000" pitchFamily="50" charset="-128"/>
                <a:ea typeface="Yu Gothic Medium" panose="020B0500000000000000" pitchFamily="50" charset="-128"/>
              </a:rPr>
              <a:t>最新情報</a:t>
            </a:r>
            <a:br>
              <a:rPr lang="ja-JP" altLang="en-US" sz="1400" i="0" dirty="0">
                <a:solidFill>
                  <a:schemeClr val="tx1"/>
                </a:solidFill>
                <a:latin typeface="Yu Gothic Medium" panose="020B0500000000000000" pitchFamily="50" charset="-128"/>
                <a:ea typeface="Yu Gothic Medium" panose="020B0500000000000000" pitchFamily="50" charset="-128"/>
              </a:rPr>
            </a:br>
            <a:r>
              <a:rPr lang="ja-JP" altLang="en-US" sz="1400" i="0" dirty="0">
                <a:solidFill>
                  <a:schemeClr val="tx1"/>
                </a:solidFill>
                <a:latin typeface="Yu Gothic Medium" panose="020B0500000000000000" pitchFamily="50" charset="-128"/>
                <a:ea typeface="Yu Gothic Medium" panose="020B0500000000000000" pitchFamily="50" charset="-128"/>
              </a:rPr>
              <a:t>自分に関する情報の新着は 一箇所にまとめて表示。</a:t>
            </a:r>
          </a:p>
        </p:txBody>
      </p:sp>
    </p:spTree>
  </p:cSld>
  <p:clrMapOvr>
    <a:masterClrMapping/>
  </p:clrMapOvr>
</p:sld>
</file>

<file path=ppt/theme/theme1.xml><?xml version="1.0" encoding="utf-8"?>
<a:theme xmlns:a="http://schemas.openxmlformats.org/drawingml/2006/main" name="Garoon3.5">
  <a:themeElements>
    <a:clrScheme name="ユーザー設定 3">
      <a:dk1>
        <a:srgbClr val="333333"/>
      </a:dk1>
      <a:lt1>
        <a:srgbClr val="FFFFFF"/>
      </a:lt1>
      <a:dk2>
        <a:srgbClr val="333333"/>
      </a:dk2>
      <a:lt2>
        <a:srgbClr val="666666"/>
      </a:lt2>
      <a:accent1>
        <a:srgbClr val="1C4686"/>
      </a:accent1>
      <a:accent2>
        <a:srgbClr val="71A7D1"/>
      </a:accent2>
      <a:accent3>
        <a:srgbClr val="DBE9F0"/>
      </a:accent3>
      <a:accent4>
        <a:srgbClr val="D4D4D4"/>
      </a:accent4>
      <a:accent5>
        <a:srgbClr val="F2F2F2"/>
      </a:accent5>
      <a:accent6>
        <a:srgbClr val="EF9F36"/>
      </a:accent6>
      <a:hlink>
        <a:srgbClr val="1A407B"/>
      </a:hlink>
      <a:folHlink>
        <a:srgbClr val="4B2D82"/>
      </a:folHlink>
    </a:clrScheme>
    <a:fontScheme name="伝統">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solidFill>
            <a:schemeClr val="accent6"/>
          </a:solidFill>
        </a:ln>
      </a:spPr>
      <a:bodyPr anchor="ctr"/>
      <a:lstStyle>
        <a:defPPr algn="ctr" eaLnBrk="1" hangingPunct="1">
          <a:defRPr sz="1400" i="0" dirty="0">
            <a:solidFill>
              <a:schemeClr val="tx1"/>
            </a:solidFill>
          </a:defRPr>
        </a:defPPr>
      </a:lstStyle>
      <a:style>
        <a:lnRef idx="2">
          <a:schemeClr val="accent1"/>
        </a:lnRef>
        <a:fillRef idx="1">
          <a:schemeClr val="lt1"/>
        </a:fillRef>
        <a:effectRef idx="0">
          <a:schemeClr val="accent1"/>
        </a:effectRef>
        <a:fontRef idx="minor">
          <a:schemeClr val="dk1"/>
        </a:fontRef>
      </a:style>
    </a:spDef>
    <a:lnDef>
      <a:spPr bwMode="auto">
        <a:xfrm>
          <a:off x="0" y="0"/>
          <a:ext cx="1" cy="1"/>
        </a:xfrm>
        <a:custGeom>
          <a:avLst/>
          <a:gdLst/>
          <a:ahLst/>
          <a:cxnLst/>
          <a:rect l="0" t="0" r="0" b="0"/>
          <a:pathLst/>
        </a:custGeom>
        <a:gradFill rotWithShape="1">
          <a:gsLst>
            <a:gs pos="0">
              <a:schemeClr val="bg1">
                <a:alpha val="70000"/>
              </a:schemeClr>
            </a:gs>
            <a:gs pos="100000">
              <a:schemeClr val="bg2">
                <a:alpha val="13000"/>
              </a:schemeClr>
            </a:gs>
          </a:gsLst>
          <a:lin ang="5400000" scaled="1"/>
        </a:gra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1" u="none" strike="noStrike" cap="none" normalizeH="0" baseline="0" smtClean="0">
            <a:ln>
              <a:noFill/>
            </a:ln>
            <a:solidFill>
              <a:schemeClr val="tx1"/>
            </a:solidFill>
            <a:effectLst/>
            <a:latin typeface="Arial" charset="0"/>
            <a:ea typeface="ＭＳ Ｐゴシック" pitchFamily="50" charset="-128"/>
          </a:defRPr>
        </a:defPPr>
      </a:lstStyle>
    </a:lnDef>
    <a:txDef>
      <a:spPr>
        <a:noFill/>
      </a:spPr>
      <a:bodyPr wrap="none" rtlCol="0">
        <a:spAutoFit/>
      </a:bodyPr>
      <a:lstStyle>
        <a:defPPr>
          <a:defRPr kumimoji="1" i="0" dirty="0">
            <a:latin typeface="+mn-ea"/>
            <a:ea typeface="+mn-ea"/>
          </a:defRPr>
        </a:defPPr>
      </a:lstStyle>
    </a:txDef>
  </a:objectDefaults>
  <a:extraClrSchemeLst>
    <a:extraClrScheme>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テーマ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テーマ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テーマ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テーマ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テーマ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テーマ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テーマ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テーマ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30e1__x30e2_ xmlns="9a749bd9-4249-4213-9bd2-103ed03e98a6" xsi:nil="true"/>
    <TaxCatchAll xmlns="5339ad34-89ec-4261-99c6-c8d999a05686" xsi:nil="true"/>
    <lcf76f155ced4ddcb4097134ff3c332f xmlns="9a749bd9-4249-4213-9bd2-103ed03e98a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06AE9C040CCD3499E0880E8C4CD0694" ma:contentTypeVersion="14" ma:contentTypeDescription="新しいドキュメントを作成します。" ma:contentTypeScope="" ma:versionID="a4d380e3faa229412324d117a417415d">
  <xsd:schema xmlns:xsd="http://www.w3.org/2001/XMLSchema" xmlns:xs="http://www.w3.org/2001/XMLSchema" xmlns:p="http://schemas.microsoft.com/office/2006/metadata/properties" xmlns:ns2="9a749bd9-4249-4213-9bd2-103ed03e98a6" xmlns:ns3="5339ad34-89ec-4261-99c6-c8d999a05686" targetNamespace="http://schemas.microsoft.com/office/2006/metadata/properties" ma:root="true" ma:fieldsID="ff4cccddb1c990b63b7f9856ebd00bb7" ns2:_="" ns3:_="">
    <xsd:import namespace="9a749bd9-4249-4213-9bd2-103ed03e98a6"/>
    <xsd:import namespace="5339ad34-89ec-4261-99c6-c8d999a056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_x30e1__x30e2_"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749bd9-4249-4213-9bd2-103ed03e98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1bdcab18-55d9-42bf-8076-a1233306741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x30e1__x30e2_" ma:index="18" nillable="true" ma:displayName="メモ" ma:format="Dropdown" ma:internalName="_x30e1__x30e2_">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39ad34-89ec-4261-99c6-c8d999a0568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967208d-70e4-46b6-a0cf-9067f1e3fdf6}" ma:internalName="TaxCatchAll" ma:showField="CatchAllData" ma:web="5339ad34-89ec-4261-99c6-c8d999a0568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4EFC64-17A5-4D94-8414-78556D14F845}">
  <ds:schemaRefs>
    <ds:schemaRef ds:uri="9a749bd9-4249-4213-9bd2-103ed03e98a6"/>
    <ds:schemaRef ds:uri="http://www.w3.org/XML/1998/namespace"/>
    <ds:schemaRef ds:uri="http://purl.org/dc/dcmitype/"/>
    <ds:schemaRef ds:uri="http://purl.org/dc/term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5339ad34-89ec-4261-99c6-c8d999a05686"/>
    <ds:schemaRef ds:uri="http://schemas.microsoft.com/office/2006/metadata/properties"/>
  </ds:schemaRefs>
</ds:datastoreItem>
</file>

<file path=customXml/itemProps2.xml><?xml version="1.0" encoding="utf-8"?>
<ds:datastoreItem xmlns:ds="http://schemas.openxmlformats.org/officeDocument/2006/customXml" ds:itemID="{B76D6124-DFF9-4AE3-8CB9-C3E17D70F0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749bd9-4249-4213-9bd2-103ed03e98a6"/>
    <ds:schemaRef ds:uri="5339ad34-89ec-4261-99c6-c8d999a056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C3C83D-902B-4E93-9DB8-0D76AB0A30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Garoon.thmx</Template>
  <TotalTime>0</TotalTime>
  <Words>5867</Words>
  <Application>Microsoft Office PowerPoint</Application>
  <PresentationFormat>Widescreen</PresentationFormat>
  <Paragraphs>713</Paragraphs>
  <Slides>57</Slides>
  <Notes>20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Garoon3.5</vt:lpstr>
      <vt:lpstr>クラウド版 サイボウズ Office / Garoon 比較資料</vt:lpstr>
      <vt:lpstr>はじめに</vt:lpstr>
      <vt:lpstr>本文書の取り扱いと商標について</vt:lpstr>
      <vt:lpstr>目次</vt:lpstr>
      <vt:lpstr>製品概要</vt:lpstr>
      <vt:lpstr>サイボウズの２つのグループウェア</vt:lpstr>
      <vt:lpstr>「サイボウズ Office」「Garoon」 共通機能</vt:lpstr>
      <vt:lpstr>「サイボウズ Office」 「Garoon」共通機能</vt:lpstr>
      <vt:lpstr>「サイボウズ Office」「Garoon」 共通機能</vt:lpstr>
      <vt:lpstr>「サイボウズ Office」「Garoon」 共通機能</vt:lpstr>
      <vt:lpstr>PowerPoint Presentation</vt:lpstr>
      <vt:lpstr>PowerPoint Presentation</vt:lpstr>
      <vt:lpstr>「サイボウズ Office」「Garoon」 共通機能</vt:lpstr>
      <vt:lpstr>「サイボウズ Office」「Garoon」 共通機能</vt:lpstr>
      <vt:lpstr>（補足）「Garoon」にしかないワークフローの機能</vt:lpstr>
      <vt:lpstr>「サイボウズ Office」「Garoon」 共通機能</vt:lpstr>
      <vt:lpstr>「サイボウズ Office」「Garoon」 共通機能</vt:lpstr>
      <vt:lpstr>「サイボウズ Office」「Garoon」 共通機能</vt:lpstr>
      <vt:lpstr>「サイボウズ Office」「Garoon」 共通機能</vt:lpstr>
      <vt:lpstr>「サイボウズ Office」「Garoon」 共通機能</vt:lpstr>
      <vt:lpstr>「サイボウズ Office」「Garoon」 共通機能</vt:lpstr>
      <vt:lpstr>「サイボウズ Office」「Garoon」 共通機能</vt:lpstr>
      <vt:lpstr>「サイボウズ Office」「Garoon」 共通機能</vt:lpstr>
      <vt:lpstr>「サイボウズ Office」「Garoon」 共通機能</vt:lpstr>
      <vt:lpstr>「サイボウズ Office」にしかない機能</vt:lpstr>
      <vt:lpstr>「サイボウズ Office」にしかない機能</vt:lpstr>
      <vt:lpstr>「サイボウズ Office」にしかない機能</vt:lpstr>
      <vt:lpstr>「サイボウズ Office」にしかない機能</vt:lpstr>
      <vt:lpstr>「サイボウズ Office」にしかない機能</vt:lpstr>
      <vt:lpstr>「サイボウズ Office」にしかない機能</vt:lpstr>
      <vt:lpstr>「サイボウズ Office」にしかない機能</vt:lpstr>
      <vt:lpstr>「サイボウズ Office」にしかない機能</vt:lpstr>
      <vt:lpstr>「 Garoon」にしかない機能</vt:lpstr>
      <vt:lpstr>「Garoon」にしかない機能</vt:lpstr>
      <vt:lpstr>「Garoon」にしかない機能</vt:lpstr>
      <vt:lpstr>「Garoon」にしかない機能</vt:lpstr>
      <vt:lpstr>「Garoon」にしかない機能</vt:lpstr>
      <vt:lpstr>「Garoon」にしかない機能</vt:lpstr>
      <vt:lpstr>「Garoon」にしかない機能</vt:lpstr>
      <vt:lpstr>「Garoon」にしかない機能</vt:lpstr>
      <vt:lpstr>「Garoon」にしかない機能</vt:lpstr>
      <vt:lpstr>「Garoon」にしかない機能</vt:lpstr>
      <vt:lpstr>「Garoon」にしかない機能</vt:lpstr>
      <vt:lpstr>「Garoon」にしかない機能</vt:lpstr>
      <vt:lpstr>「Garoon」にしかない機能</vt:lpstr>
      <vt:lpstr>「Garoon」にしかない機能</vt:lpstr>
      <vt:lpstr>「Garoon」にしかない機能</vt:lpstr>
      <vt:lpstr>「Garoon」にしかない機能</vt:lpstr>
      <vt:lpstr>「Garoon」にしかない機能</vt:lpstr>
      <vt:lpstr>比較表</vt:lpstr>
      <vt:lpstr>「サイボウズ Office」と「Garoon」比較表 1</vt:lpstr>
      <vt:lpstr>「サイボウズ Office」と「Garoon」比較表 2</vt:lpstr>
      <vt:lpstr>価格</vt:lpstr>
      <vt:lpstr>「サイボウズ Office」 価格</vt:lpstr>
      <vt:lpstr>「Garoon」価格</vt:lpstr>
      <vt:lpstr>詳細情報はこちらから</vt:lpstr>
      <vt:lpstr>END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クラウド版 サイボウズ Office / Garoon 比較資料</dc:title>
  <dc:subject/>
  <dc:creator/>
  <cp:keywords/>
  <dc:description/>
  <cp:lastModifiedBy/>
  <cp:revision>14</cp:revision>
  <dcterms:created xsi:type="dcterms:W3CDTF">2014-11-21T09:33:15Z</dcterms:created>
  <dcterms:modified xsi:type="dcterms:W3CDTF">2023-11-21T01:19:31Z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0x010100F06AE9C040CCD3499E0880E8C4CD0694</vt:lpwstr>
  </property>
  <property fmtid="{D5CDD505-2E9C-101B-9397-08002B2CF9AE}" pid="3" name="MediaServiceImageTags">
    <vt:lpwstr/>
  </property>
</Properties>
</file>