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69" r:id="rId1"/>
  </p:sldMasterIdLst>
  <p:notesMasterIdLst>
    <p:notesMasterId r:id="rId29"/>
  </p:notesMasterIdLst>
  <p:handoutMasterIdLst>
    <p:handoutMasterId r:id="rId30"/>
  </p:handoutMasterIdLst>
  <p:sldIdLst>
    <p:sldId id="520" r:id="rId2"/>
    <p:sldId id="773" r:id="rId3"/>
    <p:sldId id="1004" r:id="rId4"/>
    <p:sldId id="641" r:id="rId5"/>
    <p:sldId id="1009" r:id="rId6"/>
    <p:sldId id="1007" r:id="rId7"/>
    <p:sldId id="1008" r:id="rId8"/>
    <p:sldId id="1010" r:id="rId9"/>
    <p:sldId id="1011" r:id="rId10"/>
    <p:sldId id="1013" r:id="rId11"/>
    <p:sldId id="1026" r:id="rId12"/>
    <p:sldId id="1022" r:id="rId13"/>
    <p:sldId id="1023" r:id="rId14"/>
    <p:sldId id="667" r:id="rId15"/>
    <p:sldId id="612" r:id="rId16"/>
    <p:sldId id="1014" r:id="rId17"/>
    <p:sldId id="1015" r:id="rId18"/>
    <p:sldId id="1005" r:id="rId19"/>
    <p:sldId id="1017" r:id="rId20"/>
    <p:sldId id="1016" r:id="rId21"/>
    <p:sldId id="1018" r:id="rId22"/>
    <p:sldId id="1019" r:id="rId23"/>
    <p:sldId id="1020" r:id="rId24"/>
    <p:sldId id="1025" r:id="rId25"/>
    <p:sldId id="1024" r:id="rId26"/>
    <p:sldId id="1021" r:id="rId27"/>
    <p:sldId id="935" r:id="rId28"/>
  </p:sldIdLst>
  <p:sldSz cx="9144000" cy="6858000" type="screen4x3"/>
  <p:notesSz cx="6807200" cy="9939338"/>
  <p:defaultTex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366" userDrawn="1">
          <p15:clr>
            <a:srgbClr val="A4A3A4"/>
          </p15:clr>
        </p15:guide>
        <p15:guide id="4" pos="340"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DBEAF0"/>
    <a:srgbClr val="FFB619"/>
    <a:srgbClr val="FED674"/>
    <a:srgbClr val="FC7944"/>
    <a:srgbClr val="83CFF6"/>
    <a:srgbClr val="666666"/>
    <a:srgbClr val="D2E7C3"/>
    <a:srgbClr val="FCC940"/>
    <a:srgbClr val="A8CE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濃色 2 - アクセント 1/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20" autoAdjust="0"/>
    <p:restoredTop sz="91381" autoAdjust="0"/>
  </p:normalViewPr>
  <p:slideViewPr>
    <p:cSldViewPr snapToGrid="0" showGuides="1">
      <p:cViewPr>
        <p:scale>
          <a:sx n="135" d="100"/>
          <a:sy n="135" d="100"/>
        </p:scale>
        <p:origin x="3000" y="296"/>
      </p:cViewPr>
      <p:guideLst>
        <p:guide orient="horz" pos="2160"/>
        <p:guide pos="2880"/>
        <p:guide orient="horz" pos="1366"/>
        <p:guide pos="340"/>
      </p:guideLst>
    </p:cSldViewPr>
  </p:slideViewPr>
  <p:outlineViewPr>
    <p:cViewPr>
      <p:scale>
        <a:sx n="33" d="100"/>
        <a:sy n="33" d="100"/>
      </p:scale>
      <p:origin x="0" y="0"/>
    </p:cViewPr>
  </p:outlineViewPr>
  <p:notesTextViewPr>
    <p:cViewPr>
      <p:scale>
        <a:sx n="1" d="1"/>
        <a:sy n="1" d="1"/>
      </p:scale>
      <p:origin x="0" y="0"/>
    </p:cViewPr>
  </p:notesTextViewPr>
  <p:sorterViewPr>
    <p:cViewPr>
      <p:scale>
        <a:sx n="162" d="100"/>
        <a:sy n="162" d="100"/>
      </p:scale>
      <p:origin x="0" y="-58332"/>
    </p:cViewPr>
  </p:sorterViewPr>
  <p:notesViewPr>
    <p:cSldViewPr snapToGrid="0" showGuides="1">
      <p:cViewPr varScale="1">
        <p:scale>
          <a:sx n="71" d="100"/>
          <a:sy n="71" d="100"/>
        </p:scale>
        <p:origin x="-4240" y="-10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F1CB378-800E-4187-B9C0-764C279E39A9}"/>
              </a:ext>
            </a:extLst>
          </p:cNvPr>
          <p:cNvSpPr>
            <a:spLocks noGrp="1" noChangeArrowheads="1"/>
          </p:cNvSpPr>
          <p:nvPr>
            <p:ph type="hdr" sz="quarter"/>
          </p:nvPr>
        </p:nvSpPr>
        <p:spPr bwMode="auto">
          <a:xfrm>
            <a:off x="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6147" name="Rectangle 3">
            <a:extLst>
              <a:ext uri="{FF2B5EF4-FFF2-40B4-BE49-F238E27FC236}">
                <a16:creationId xmlns:a16="http://schemas.microsoft.com/office/drawing/2014/main" id="{5AC1739F-E992-4CE5-BF50-AE1938A60F0D}"/>
              </a:ext>
            </a:extLst>
          </p:cNvPr>
          <p:cNvSpPr>
            <a:spLocks noGrp="1" noChangeArrowheads="1"/>
          </p:cNvSpPr>
          <p:nvPr>
            <p:ph type="dt" sz="quarter" idx="1"/>
          </p:nvPr>
        </p:nvSpPr>
        <p:spPr bwMode="auto">
          <a:xfrm>
            <a:off x="385445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r" eaLnBrk="1" hangingPunct="1">
              <a:defRPr sz="1200" i="0">
                <a:latin typeface="Arial" pitchFamily="34" charset="0"/>
                <a:ea typeface="メイリオ" pitchFamily="50" charset="-128"/>
                <a:cs typeface="+mn-cs"/>
              </a:defRPr>
            </a:lvl1pPr>
          </a:lstStyle>
          <a:p>
            <a:pPr>
              <a:defRPr/>
            </a:pPr>
            <a:endParaRPr lang="en-US" altLang="ja-JP"/>
          </a:p>
        </p:txBody>
      </p:sp>
      <p:sp>
        <p:nvSpPr>
          <p:cNvPr id="6148" name="Rectangle 4">
            <a:extLst>
              <a:ext uri="{FF2B5EF4-FFF2-40B4-BE49-F238E27FC236}">
                <a16:creationId xmlns:a16="http://schemas.microsoft.com/office/drawing/2014/main" id="{17B60061-7151-49BB-BD2E-0F5016AFEEBC}"/>
              </a:ext>
            </a:extLst>
          </p:cNvPr>
          <p:cNvSpPr>
            <a:spLocks noGrp="1" noChangeArrowheads="1"/>
          </p:cNvSpPr>
          <p:nvPr>
            <p:ph type="ftr" sz="quarter" idx="2"/>
          </p:nvPr>
        </p:nvSpPr>
        <p:spPr bwMode="auto">
          <a:xfrm>
            <a:off x="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6149" name="Rectangle 5">
            <a:extLst>
              <a:ext uri="{FF2B5EF4-FFF2-40B4-BE49-F238E27FC236}">
                <a16:creationId xmlns:a16="http://schemas.microsoft.com/office/drawing/2014/main" id="{B50D964E-4186-43D3-96C2-E2F79D12F38D}"/>
              </a:ext>
            </a:extLst>
          </p:cNvPr>
          <p:cNvSpPr>
            <a:spLocks noGrp="1" noChangeArrowheads="1"/>
          </p:cNvSpPr>
          <p:nvPr>
            <p:ph type="sldNum" sz="quarter" idx="3"/>
          </p:nvPr>
        </p:nvSpPr>
        <p:spPr bwMode="auto">
          <a:xfrm>
            <a:off x="385445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r" eaLnBrk="1" hangingPunct="1">
              <a:defRPr sz="1200" i="0">
                <a:ea typeface="メイリオ" panose="020B0604030504040204" pitchFamily="50" charset="-128"/>
                <a:cs typeface="メイリオ" panose="020B0604030504040204" pitchFamily="50" charset="-128"/>
              </a:defRPr>
            </a:lvl1pPr>
          </a:lstStyle>
          <a:p>
            <a:pPr>
              <a:defRPr/>
            </a:pPr>
            <a:fld id="{BB95B6AA-2F88-4192-8A6D-F9367055E471}"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65EFC52-3F5A-409E-B444-93359B2F8288}"/>
              </a:ext>
            </a:extLst>
          </p:cNvPr>
          <p:cNvSpPr>
            <a:spLocks noGrp="1" noChangeArrowheads="1"/>
          </p:cNvSpPr>
          <p:nvPr>
            <p:ph type="hdr" sz="quarter"/>
          </p:nvPr>
        </p:nvSpPr>
        <p:spPr bwMode="auto">
          <a:xfrm>
            <a:off x="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5123" name="Rectangle 3">
            <a:extLst>
              <a:ext uri="{FF2B5EF4-FFF2-40B4-BE49-F238E27FC236}">
                <a16:creationId xmlns:a16="http://schemas.microsoft.com/office/drawing/2014/main" id="{9B8ED9EE-2770-4F03-9553-7D1749CAB9BD}"/>
              </a:ext>
            </a:extLst>
          </p:cNvPr>
          <p:cNvSpPr>
            <a:spLocks noGrp="1" noChangeArrowheads="1"/>
          </p:cNvSpPr>
          <p:nvPr>
            <p:ph type="dt" idx="1"/>
          </p:nvPr>
        </p:nvSpPr>
        <p:spPr bwMode="auto">
          <a:xfrm>
            <a:off x="385445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r" eaLnBrk="1" hangingPunct="1">
              <a:defRPr sz="1200" i="0">
                <a:latin typeface="Arial" pitchFamily="34" charset="0"/>
                <a:ea typeface="メイリオ" pitchFamily="50" charset="-128"/>
                <a:cs typeface="+mn-cs"/>
              </a:defRPr>
            </a:lvl1pPr>
          </a:lstStyle>
          <a:p>
            <a:pPr>
              <a:defRPr/>
            </a:pPr>
            <a:endParaRPr lang="en-US" altLang="ja-JP"/>
          </a:p>
        </p:txBody>
      </p:sp>
      <p:sp>
        <p:nvSpPr>
          <p:cNvPr id="11268" name="Rectangle 4">
            <a:extLst>
              <a:ext uri="{FF2B5EF4-FFF2-40B4-BE49-F238E27FC236}">
                <a16:creationId xmlns:a16="http://schemas.microsoft.com/office/drawing/2014/main" id="{770E286D-A5FE-4961-9791-D99AB7B3B257}"/>
              </a:ext>
            </a:extLst>
          </p:cNvPr>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FD35D38-D6C9-4E6C-8563-CB7BBA2913FF}"/>
              </a:ext>
            </a:extLst>
          </p:cNvPr>
          <p:cNvSpPr>
            <a:spLocks noGrp="1" noChangeArrowheads="1"/>
          </p:cNvSpPr>
          <p:nvPr>
            <p:ph type="body" sz="quarter" idx="3"/>
          </p:nvPr>
        </p:nvSpPr>
        <p:spPr bwMode="auto">
          <a:xfrm>
            <a:off x="679450" y="4721225"/>
            <a:ext cx="5448300" cy="4473575"/>
          </a:xfrm>
          <a:prstGeom prst="rect">
            <a:avLst/>
          </a:prstGeom>
          <a:noFill/>
          <a:ln>
            <a:noFill/>
          </a:ln>
          <a:effectLst/>
        </p:spPr>
        <p:txBody>
          <a:bodyPr vert="horz" wrap="square" lIns="92236" tIns="46118" rIns="92236" bIns="4611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51B05102-718F-4B1F-A98C-835B2C5BBCB2}"/>
              </a:ext>
            </a:extLst>
          </p:cNvPr>
          <p:cNvSpPr>
            <a:spLocks noGrp="1" noChangeArrowheads="1"/>
          </p:cNvSpPr>
          <p:nvPr>
            <p:ph type="ftr" sz="quarter" idx="4"/>
          </p:nvPr>
        </p:nvSpPr>
        <p:spPr bwMode="auto">
          <a:xfrm>
            <a:off x="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5127" name="Rectangle 7">
            <a:extLst>
              <a:ext uri="{FF2B5EF4-FFF2-40B4-BE49-F238E27FC236}">
                <a16:creationId xmlns:a16="http://schemas.microsoft.com/office/drawing/2014/main" id="{7A0199D3-C952-43C8-86F8-FEDF8DD9E2B0}"/>
              </a:ext>
            </a:extLst>
          </p:cNvPr>
          <p:cNvSpPr>
            <a:spLocks noGrp="1" noChangeArrowheads="1"/>
          </p:cNvSpPr>
          <p:nvPr>
            <p:ph type="sldNum" sz="quarter" idx="5"/>
          </p:nvPr>
        </p:nvSpPr>
        <p:spPr bwMode="auto">
          <a:xfrm>
            <a:off x="385445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r" eaLnBrk="1" hangingPunct="1">
              <a:defRPr sz="1200" i="0">
                <a:ea typeface="メイリオ" panose="020B0604030504040204" pitchFamily="50" charset="-128"/>
                <a:cs typeface="メイリオ" panose="020B0604030504040204" pitchFamily="50" charset="-128"/>
              </a:defRPr>
            </a:lvl1pPr>
          </a:lstStyle>
          <a:p>
            <a:pPr>
              <a:defRPr/>
            </a:pPr>
            <a:fld id="{76364BDE-36C6-4C65-8A3C-585E6311C40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3FCA73F6-D057-471D-BF37-402CA2FB04F4}"/>
              </a:ext>
            </a:extLst>
          </p:cNvPr>
          <p:cNvSpPr>
            <a:spLocks noGrp="1" noRot="1" noChangeAspect="1" noChangeArrowheads="1" noTextEdit="1"/>
          </p:cNvSpPr>
          <p:nvPr>
            <p:ph type="sldImg"/>
          </p:nvPr>
        </p:nvSpPr>
        <p:spPr>
          <a:ln/>
        </p:spPr>
      </p:sp>
      <p:sp>
        <p:nvSpPr>
          <p:cNvPr id="14339" name="ノート プレースホルダー 2">
            <a:extLst>
              <a:ext uri="{FF2B5EF4-FFF2-40B4-BE49-F238E27FC236}">
                <a16:creationId xmlns:a16="http://schemas.microsoft.com/office/drawing/2014/main" id="{F74E71D5-77FA-4886-8B47-021219DFF19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4340" name="スライド番号プレースホルダー 3">
            <a:extLst>
              <a:ext uri="{FF2B5EF4-FFF2-40B4-BE49-F238E27FC236}">
                <a16:creationId xmlns:a16="http://schemas.microsoft.com/office/drawing/2014/main" id="{D7A8D6D2-6B6F-452E-8E3B-73D6B219F04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9300" indent="-287338">
              <a:defRPr kumimoji="1" i="1">
                <a:solidFill>
                  <a:schemeClr val="tx1"/>
                </a:solidFill>
                <a:latin typeface="Arial" panose="020B0604020202020204" pitchFamily="34" charset="0"/>
                <a:ea typeface="ＭＳ Ｐゴシック" panose="020B0600070205080204" pitchFamily="50" charset="-128"/>
              </a:defRPr>
            </a:lvl2pPr>
            <a:lvl3pPr marL="1152525" indent="-230188">
              <a:defRPr kumimoji="1" i="1">
                <a:solidFill>
                  <a:schemeClr val="tx1"/>
                </a:solidFill>
                <a:latin typeface="Arial" panose="020B0604020202020204" pitchFamily="34" charset="0"/>
                <a:ea typeface="ＭＳ Ｐゴシック" panose="020B0600070205080204" pitchFamily="50" charset="-128"/>
              </a:defRPr>
            </a:lvl3pPr>
            <a:lvl4pPr marL="1612900" indent="-230188">
              <a:defRPr kumimoji="1" i="1">
                <a:solidFill>
                  <a:schemeClr val="tx1"/>
                </a:solidFill>
                <a:latin typeface="Arial" panose="020B0604020202020204" pitchFamily="34" charset="0"/>
                <a:ea typeface="ＭＳ Ｐゴシック" panose="020B0600070205080204" pitchFamily="50" charset="-128"/>
              </a:defRPr>
            </a:lvl4pPr>
            <a:lvl5pPr marL="2074863" indent="-230188">
              <a:defRPr kumimoji="1" i="1">
                <a:solidFill>
                  <a:schemeClr val="tx1"/>
                </a:solidFill>
                <a:latin typeface="Arial" panose="020B0604020202020204" pitchFamily="34" charset="0"/>
                <a:ea typeface="ＭＳ Ｐゴシック" panose="020B0600070205080204" pitchFamily="50" charset="-128"/>
              </a:defRPr>
            </a:lvl5pPr>
            <a:lvl6pPr marL="25320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892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464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036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9A1C2E61-0DFC-4435-82AE-C3FD0ED096E5}" type="slidenum">
              <a:rPr lang="en-US" altLang="ja-JP" i="0" smtClean="0">
                <a:ea typeface="メイリオ" panose="020B0604030504040204" pitchFamily="50" charset="-128"/>
              </a:rPr>
              <a:pPr/>
              <a:t>1</a:t>
            </a:fld>
            <a:endParaRPr lang="en-US" altLang="ja-JP" i="0">
              <a:ea typeface="メイリオ" panose="020B060403050404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87875D39-141F-48BD-B9CC-0D71887C3A03}"/>
              </a:ext>
            </a:extLst>
          </p:cNvPr>
          <p:cNvSpPr>
            <a:spLocks noGrp="1" noRot="1" noChangeAspect="1" noChangeArrowheads="1" noTextEdit="1"/>
          </p:cNvSpPr>
          <p:nvPr>
            <p:ph type="sldImg"/>
          </p:nvPr>
        </p:nvSpPr>
        <p:spPr>
          <a:ln/>
        </p:spPr>
      </p:sp>
      <p:sp>
        <p:nvSpPr>
          <p:cNvPr id="16387" name="ノート プレースホルダー 2">
            <a:extLst>
              <a:ext uri="{FF2B5EF4-FFF2-40B4-BE49-F238E27FC236}">
                <a16:creationId xmlns:a16="http://schemas.microsoft.com/office/drawing/2014/main" id="{DFA71935-D04A-48A8-A431-A10F636CBD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6388" name="スライド番号プレースホルダー 3">
            <a:extLst>
              <a:ext uri="{FF2B5EF4-FFF2-40B4-BE49-F238E27FC236}">
                <a16:creationId xmlns:a16="http://schemas.microsoft.com/office/drawing/2014/main" id="{D2B38AFC-E6A8-4EA7-B6E3-3113C16BC21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54063" indent="-287338">
              <a:defRPr kumimoji="1" i="1">
                <a:solidFill>
                  <a:schemeClr val="tx1"/>
                </a:solidFill>
                <a:latin typeface="Arial" panose="020B0604020202020204" pitchFamily="34" charset="0"/>
                <a:ea typeface="ＭＳ Ｐゴシック" panose="020B0600070205080204" pitchFamily="50" charset="-128"/>
              </a:defRPr>
            </a:lvl2pPr>
            <a:lvl3pPr marL="1160463" indent="-230188">
              <a:defRPr kumimoji="1" i="1">
                <a:solidFill>
                  <a:schemeClr val="tx1"/>
                </a:solidFill>
                <a:latin typeface="Arial" panose="020B0604020202020204" pitchFamily="34" charset="0"/>
                <a:ea typeface="ＭＳ Ｐゴシック" panose="020B0600070205080204" pitchFamily="50" charset="-128"/>
              </a:defRPr>
            </a:lvl3pPr>
            <a:lvl4pPr marL="1624013" indent="-230188">
              <a:defRPr kumimoji="1" i="1">
                <a:solidFill>
                  <a:schemeClr val="tx1"/>
                </a:solidFill>
                <a:latin typeface="Arial" panose="020B0604020202020204" pitchFamily="34" charset="0"/>
                <a:ea typeface="ＭＳ Ｐゴシック" panose="020B0600070205080204" pitchFamily="50" charset="-128"/>
              </a:defRPr>
            </a:lvl4pPr>
            <a:lvl5pPr marL="2090738" indent="-230188">
              <a:defRPr kumimoji="1" i="1">
                <a:solidFill>
                  <a:schemeClr val="tx1"/>
                </a:solidFill>
                <a:latin typeface="Arial" panose="020B0604020202020204" pitchFamily="34" charset="0"/>
                <a:ea typeface="ＭＳ Ｐゴシック" panose="020B0600070205080204" pitchFamily="50" charset="-128"/>
              </a:defRPr>
            </a:lvl5pPr>
            <a:lvl6pPr marL="25479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30051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623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195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87E02004-9ED9-4FF6-A585-61D1B1ACAEFE}" type="slidenum">
              <a:rPr lang="en-US" altLang="ja-JP" i="0" smtClean="0">
                <a:ea typeface="メイリオ" panose="020B0604030504040204" pitchFamily="50" charset="-128"/>
              </a:rPr>
              <a:pPr/>
              <a:t>4</a:t>
            </a:fld>
            <a:endParaRPr lang="en-US" altLang="ja-JP" i="0">
              <a:ea typeface="メイリオ" panose="020B0604030504040204" pitchFamily="50" charset="-128"/>
            </a:endParaRPr>
          </a:p>
        </p:txBody>
      </p:sp>
      <p:sp>
        <p:nvSpPr>
          <p:cNvPr id="16389" name="フッター プレースホルダー 1">
            <a:extLst>
              <a:ext uri="{FF2B5EF4-FFF2-40B4-BE49-F238E27FC236}">
                <a16:creationId xmlns:a16="http://schemas.microsoft.com/office/drawing/2014/main" id="{93EC5BCC-CDC9-4AF4-9621-B14650288959}"/>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7713" indent="-285750">
              <a:defRPr kumimoji="1" i="1">
                <a:solidFill>
                  <a:schemeClr val="tx1"/>
                </a:solidFill>
                <a:latin typeface="Arial" panose="020B0604020202020204" pitchFamily="34" charset="0"/>
                <a:ea typeface="ＭＳ Ｐゴシック" panose="020B0600070205080204" pitchFamily="50" charset="-128"/>
              </a:defRPr>
            </a:lvl2pPr>
            <a:lvl3pPr marL="1150938" indent="-228600">
              <a:defRPr kumimoji="1" i="1">
                <a:solidFill>
                  <a:schemeClr val="tx1"/>
                </a:solidFill>
                <a:latin typeface="Arial" panose="020B0604020202020204" pitchFamily="34" charset="0"/>
                <a:ea typeface="ＭＳ Ｐゴシック" panose="020B0600070205080204" pitchFamily="50" charset="-128"/>
              </a:defRPr>
            </a:lvl3pPr>
            <a:lvl4pPr marL="1611313" indent="-228600">
              <a:defRPr kumimoji="1" i="1">
                <a:solidFill>
                  <a:schemeClr val="tx1"/>
                </a:solidFill>
                <a:latin typeface="Arial" panose="020B0604020202020204" pitchFamily="34" charset="0"/>
                <a:ea typeface="ＭＳ Ｐゴシック" panose="020B0600070205080204" pitchFamily="50" charset="-128"/>
              </a:defRPr>
            </a:lvl4pPr>
            <a:lvl5pPr marL="2073275" indent="-228600">
              <a:defRPr kumimoji="1" i="1">
                <a:solidFill>
                  <a:schemeClr val="tx1"/>
                </a:solidFill>
                <a:latin typeface="Arial" panose="020B0604020202020204" pitchFamily="34" charset="0"/>
                <a:ea typeface="ＭＳ Ｐゴシック" panose="020B0600070205080204" pitchFamily="50" charset="-128"/>
              </a:defRPr>
            </a:lvl5pPr>
            <a:lvl6pPr marL="25304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876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448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020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endParaRPr lang="en-US" altLang="ja-JP" i="0">
              <a:ea typeface="メイリオ" panose="020B060403050404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6364BDE-36C6-4C65-8A3C-585E6311C408}" type="slidenum">
              <a:rPr lang="en-US" altLang="ja-JP" smtClean="0"/>
              <a:pPr>
                <a:defRPr/>
              </a:pPr>
              <a:t>13</a:t>
            </a:fld>
            <a:endParaRPr lang="en-US" altLang="ja-JP"/>
          </a:p>
        </p:txBody>
      </p:sp>
    </p:spTree>
    <p:extLst>
      <p:ext uri="{BB962C8B-B14F-4D97-AF65-F5344CB8AC3E}">
        <p14:creationId xmlns:p14="http://schemas.microsoft.com/office/powerpoint/2010/main" val="95645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4A434C78-3243-4870-B7C8-AF979A5D6384}"/>
              </a:ext>
            </a:extLst>
          </p:cNvPr>
          <p:cNvSpPr>
            <a:spLocks noGrp="1" noRot="1" noChangeAspect="1" noChangeArrowheads="1" noTextEdit="1"/>
          </p:cNvSpPr>
          <p:nvPr>
            <p:ph type="sldImg"/>
          </p:nvPr>
        </p:nvSpPr>
        <p:spPr>
          <a:ln/>
        </p:spPr>
      </p:sp>
      <p:sp>
        <p:nvSpPr>
          <p:cNvPr id="19459" name="ノート プレースホルダー 2">
            <a:extLst>
              <a:ext uri="{FF2B5EF4-FFF2-40B4-BE49-F238E27FC236}">
                <a16:creationId xmlns:a16="http://schemas.microsoft.com/office/drawing/2014/main" id="{93E1FDA8-78C1-4C2B-A017-58ADE1A750C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9460" name="スライド番号プレースホルダー 3">
            <a:extLst>
              <a:ext uri="{FF2B5EF4-FFF2-40B4-BE49-F238E27FC236}">
                <a16:creationId xmlns:a16="http://schemas.microsoft.com/office/drawing/2014/main" id="{AE5AF423-02EE-4884-AF4D-FAAE57A933D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54063" indent="-287338">
              <a:defRPr kumimoji="1" i="1">
                <a:solidFill>
                  <a:schemeClr val="tx1"/>
                </a:solidFill>
                <a:latin typeface="Arial" panose="020B0604020202020204" pitchFamily="34" charset="0"/>
                <a:ea typeface="ＭＳ Ｐゴシック" panose="020B0600070205080204" pitchFamily="50" charset="-128"/>
              </a:defRPr>
            </a:lvl2pPr>
            <a:lvl3pPr marL="1160463" indent="-230188">
              <a:defRPr kumimoji="1" i="1">
                <a:solidFill>
                  <a:schemeClr val="tx1"/>
                </a:solidFill>
                <a:latin typeface="Arial" panose="020B0604020202020204" pitchFamily="34" charset="0"/>
                <a:ea typeface="ＭＳ Ｐゴシック" panose="020B0600070205080204" pitchFamily="50" charset="-128"/>
              </a:defRPr>
            </a:lvl3pPr>
            <a:lvl4pPr marL="1624013" indent="-230188">
              <a:defRPr kumimoji="1" i="1">
                <a:solidFill>
                  <a:schemeClr val="tx1"/>
                </a:solidFill>
                <a:latin typeface="Arial" panose="020B0604020202020204" pitchFamily="34" charset="0"/>
                <a:ea typeface="ＭＳ Ｐゴシック" panose="020B0600070205080204" pitchFamily="50" charset="-128"/>
              </a:defRPr>
            </a:lvl4pPr>
            <a:lvl5pPr marL="2090738" indent="-230188">
              <a:defRPr kumimoji="1" i="1">
                <a:solidFill>
                  <a:schemeClr val="tx1"/>
                </a:solidFill>
                <a:latin typeface="Arial" panose="020B0604020202020204" pitchFamily="34" charset="0"/>
                <a:ea typeface="ＭＳ Ｐゴシック" panose="020B0600070205080204" pitchFamily="50" charset="-128"/>
              </a:defRPr>
            </a:lvl5pPr>
            <a:lvl6pPr marL="25479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30051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623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195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8472EC87-FF30-47D2-941B-7F3994B78C5F}" type="slidenum">
              <a:rPr lang="en-US" altLang="ja-JP" i="0" smtClean="0">
                <a:ea typeface="メイリオ" panose="020B0604030504040204" pitchFamily="50" charset="-128"/>
              </a:rPr>
              <a:pPr/>
              <a:t>15</a:t>
            </a:fld>
            <a:endParaRPr lang="en-US" altLang="ja-JP" i="0">
              <a:ea typeface="メイリオ" panose="020B0604030504040204" pitchFamily="50" charset="-128"/>
            </a:endParaRPr>
          </a:p>
        </p:txBody>
      </p:sp>
      <p:sp>
        <p:nvSpPr>
          <p:cNvPr id="19461" name="フッター プレースホルダー 1">
            <a:extLst>
              <a:ext uri="{FF2B5EF4-FFF2-40B4-BE49-F238E27FC236}">
                <a16:creationId xmlns:a16="http://schemas.microsoft.com/office/drawing/2014/main" id="{1C494E8A-20F8-4C3C-93D9-C4C2AA187900}"/>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7713" indent="-285750">
              <a:defRPr kumimoji="1" i="1">
                <a:solidFill>
                  <a:schemeClr val="tx1"/>
                </a:solidFill>
                <a:latin typeface="Arial" panose="020B0604020202020204" pitchFamily="34" charset="0"/>
                <a:ea typeface="ＭＳ Ｐゴシック" panose="020B0600070205080204" pitchFamily="50" charset="-128"/>
              </a:defRPr>
            </a:lvl2pPr>
            <a:lvl3pPr marL="1150938" indent="-228600">
              <a:defRPr kumimoji="1" i="1">
                <a:solidFill>
                  <a:schemeClr val="tx1"/>
                </a:solidFill>
                <a:latin typeface="Arial" panose="020B0604020202020204" pitchFamily="34" charset="0"/>
                <a:ea typeface="ＭＳ Ｐゴシック" panose="020B0600070205080204" pitchFamily="50" charset="-128"/>
              </a:defRPr>
            </a:lvl3pPr>
            <a:lvl4pPr marL="1611313" indent="-228600">
              <a:defRPr kumimoji="1" i="1">
                <a:solidFill>
                  <a:schemeClr val="tx1"/>
                </a:solidFill>
                <a:latin typeface="Arial" panose="020B0604020202020204" pitchFamily="34" charset="0"/>
                <a:ea typeface="ＭＳ Ｐゴシック" panose="020B0600070205080204" pitchFamily="50" charset="-128"/>
              </a:defRPr>
            </a:lvl4pPr>
            <a:lvl5pPr marL="2073275" indent="-228600">
              <a:defRPr kumimoji="1" i="1">
                <a:solidFill>
                  <a:schemeClr val="tx1"/>
                </a:solidFill>
                <a:latin typeface="Arial" panose="020B0604020202020204" pitchFamily="34" charset="0"/>
                <a:ea typeface="ＭＳ Ｐゴシック" panose="020B0600070205080204" pitchFamily="50" charset="-128"/>
              </a:defRPr>
            </a:lvl5pPr>
            <a:lvl6pPr marL="25304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876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448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020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endParaRPr lang="en-US" altLang="ja-JP" i="0">
              <a:ea typeface="メイリオ" panose="020B060403050404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6364BDE-36C6-4C65-8A3C-585E6311C408}" type="slidenum">
              <a:rPr lang="en-US" altLang="ja-JP" smtClean="0"/>
              <a:pPr>
                <a:defRPr/>
              </a:pPr>
              <a:t>16</a:t>
            </a:fld>
            <a:endParaRPr lang="en-US" altLang="ja-JP"/>
          </a:p>
        </p:txBody>
      </p:sp>
    </p:spTree>
    <p:extLst>
      <p:ext uri="{BB962C8B-B14F-4D97-AF65-F5344CB8AC3E}">
        <p14:creationId xmlns:p14="http://schemas.microsoft.com/office/powerpoint/2010/main" val="1268906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図 6">
            <a:extLst>
              <a:ext uri="{FF2B5EF4-FFF2-40B4-BE49-F238E27FC236}">
                <a16:creationId xmlns:a16="http://schemas.microsoft.com/office/drawing/2014/main" id="{2EE355D0-AAF2-4F1D-BDCA-A64CF498E8B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927443"/>
            <a:ext cx="6405605" cy="1468395"/>
          </a:xfrm>
        </p:spPr>
        <p:txBody>
          <a:bodyPr/>
          <a:lstStyle>
            <a:lvl1pPr algn="l">
              <a:lnSpc>
                <a:spcPct val="130000"/>
              </a:lnSpc>
              <a:defRPr sz="2500">
                <a:solidFill>
                  <a:schemeClr val="bg1"/>
                </a:solidFill>
                <a:latin typeface="YuGothic Medium"/>
                <a:ea typeface="YuGothic Medium"/>
                <a:cs typeface="YuGothic Medium"/>
              </a:defRPr>
            </a:lvl1pPr>
          </a:lstStyle>
          <a:p>
            <a:pPr lvl="0"/>
            <a:r>
              <a:rPr lang="ja-JP" altLang="en-US" noProof="0"/>
              <a:t>マスター タイトルの書式設定</a:t>
            </a:r>
            <a:endParaRPr lang="ja-JP" altLang="en-US" noProof="0" dirty="0"/>
          </a:p>
        </p:txBody>
      </p:sp>
      <p:sp>
        <p:nvSpPr>
          <p:cNvPr id="3075" name="Rectangle 3"/>
          <p:cNvSpPr>
            <a:spLocks noGrp="1" noChangeArrowheads="1"/>
          </p:cNvSpPr>
          <p:nvPr>
            <p:ph type="subTitle" idx="1"/>
          </p:nvPr>
        </p:nvSpPr>
        <p:spPr>
          <a:xfrm>
            <a:off x="685800" y="2732216"/>
            <a:ext cx="6400800" cy="496845"/>
          </a:xfrm>
          <a:prstGeom prst="rect">
            <a:avLst/>
          </a:prstGeom>
        </p:spPr>
        <p:txBody>
          <a:bodyPr/>
          <a:lstStyle>
            <a:lvl1pPr marL="0" indent="0" algn="l">
              <a:buFont typeface="Arial" charset="0"/>
              <a:buNone/>
              <a:defRPr sz="1600">
                <a:solidFill>
                  <a:schemeClr val="bg1"/>
                </a:solidFill>
                <a:latin typeface="YuGothic Medium"/>
                <a:ea typeface="YuGothic Medium"/>
                <a:cs typeface="YuGothic Medium"/>
              </a:defRPr>
            </a:lvl1pPr>
          </a:lstStyle>
          <a:p>
            <a:pPr lvl="0"/>
            <a:r>
              <a:rPr lang="ja-JP" altLang="en-US" noProof="0"/>
              <a:t>マスター サブタイトルの書式設定</a:t>
            </a:r>
            <a:endParaRPr lang="ja-JP" altLang="en-US" noProof="0" dirty="0"/>
          </a:p>
        </p:txBody>
      </p:sp>
      <p:sp>
        <p:nvSpPr>
          <p:cNvPr id="6" name="Rectangle 9">
            <a:extLst>
              <a:ext uri="{FF2B5EF4-FFF2-40B4-BE49-F238E27FC236}">
                <a16:creationId xmlns:a16="http://schemas.microsoft.com/office/drawing/2014/main" id="{C632B718-FBA4-4D07-962A-DAD2D35AA60B}"/>
              </a:ext>
            </a:extLst>
          </p:cNvPr>
          <p:cNvSpPr>
            <a:spLocks noGrp="1" noChangeArrowheads="1"/>
          </p:cNvSpPr>
          <p:nvPr>
            <p:ph type="ftr" sz="quarter" idx="13"/>
          </p:nvPr>
        </p:nvSpPr>
        <p:spPr>
          <a:xfrm>
            <a:off x="3124200" y="6654178"/>
            <a:ext cx="2895600" cy="196850"/>
          </a:xfrm>
          <a:prstGeom prst="rect">
            <a:avLst/>
          </a:prstGeom>
        </p:spPr>
        <p:txBody>
          <a:bodyPr/>
          <a:lstStyle>
            <a:lvl1pPr algn="ctr">
              <a:defRPr sz="800" b="0" i="0">
                <a:solidFill>
                  <a:schemeClr val="bg1"/>
                </a:solidFill>
              </a:defRPr>
            </a:lvl1pPr>
          </a:lstStyle>
          <a:p>
            <a:pPr>
              <a:defRPr/>
            </a:pPr>
            <a:r>
              <a:rPr lang="en-US" altLang="ja-JP" dirty="0"/>
              <a:t>Copyright © 2018 Cybozu</a:t>
            </a:r>
          </a:p>
        </p:txBody>
      </p:sp>
    </p:spTree>
    <p:extLst>
      <p:ext uri="{BB962C8B-B14F-4D97-AF65-F5344CB8AC3E}">
        <p14:creationId xmlns:p14="http://schemas.microsoft.com/office/powerpoint/2010/main" val="56325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タイトル スライド">
    <p:spTree>
      <p:nvGrpSpPr>
        <p:cNvPr id="1" name=""/>
        <p:cNvGrpSpPr/>
        <p:nvPr/>
      </p:nvGrpSpPr>
      <p:grpSpPr>
        <a:xfrm>
          <a:off x="0" y="0"/>
          <a:ext cx="0" cy="0"/>
          <a:chOff x="0" y="0"/>
          <a:chExt cx="0" cy="0"/>
        </a:xfrm>
      </p:grpSpPr>
      <p:pic>
        <p:nvPicPr>
          <p:cNvPr id="4" name="図 6">
            <a:extLst>
              <a:ext uri="{FF2B5EF4-FFF2-40B4-BE49-F238E27FC236}">
                <a16:creationId xmlns:a16="http://schemas.microsoft.com/office/drawing/2014/main" id="{C1463909-754F-465A-BFB7-FEFBB8B702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6111"/>
          <a:stretch/>
        </p:blipFill>
        <p:spPr bwMode="auto">
          <a:xfrm>
            <a:off x="0" y="0"/>
            <a:ext cx="9145588"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ctrTitle"/>
          </p:nvPr>
        </p:nvSpPr>
        <p:spPr>
          <a:xfrm>
            <a:off x="685800" y="1456552"/>
            <a:ext cx="6405605" cy="1468395"/>
          </a:xfrm>
        </p:spPr>
        <p:txBody>
          <a:bodyPr/>
          <a:lstStyle>
            <a:lvl1pPr algn="l">
              <a:lnSpc>
                <a:spcPct val="130000"/>
              </a:lnSpc>
              <a:defRPr sz="3200">
                <a:solidFill>
                  <a:schemeClr val="bg1"/>
                </a:solidFill>
                <a:latin typeface="YuGothic Medium"/>
                <a:ea typeface="YuGothic Medium"/>
                <a:cs typeface="YuGothic Medium"/>
              </a:defRPr>
            </a:lvl1pPr>
          </a:lstStyle>
          <a:p>
            <a:pPr lvl="0"/>
            <a:r>
              <a:rPr lang="ja-JP" altLang="en-US" noProof="0"/>
              <a:t>マスター タイトルの書式設定</a:t>
            </a:r>
            <a:endParaRPr lang="ja-JP" altLang="en-US" noProof="0" dirty="0"/>
          </a:p>
        </p:txBody>
      </p:sp>
      <p:sp>
        <p:nvSpPr>
          <p:cNvPr id="7" name="Rectangle 9">
            <a:extLst>
              <a:ext uri="{FF2B5EF4-FFF2-40B4-BE49-F238E27FC236}">
                <a16:creationId xmlns:a16="http://schemas.microsoft.com/office/drawing/2014/main" id="{EFF68BDB-27AF-47E0-BC99-2D137748B64E}"/>
              </a:ext>
            </a:extLst>
          </p:cNvPr>
          <p:cNvSpPr>
            <a:spLocks noGrp="1" noChangeArrowheads="1"/>
          </p:cNvSpPr>
          <p:nvPr>
            <p:ph type="ftr" sz="quarter" idx="13"/>
          </p:nvPr>
        </p:nvSpPr>
        <p:spPr>
          <a:xfrm>
            <a:off x="3124200" y="6654178"/>
            <a:ext cx="2895600" cy="196850"/>
          </a:xfrm>
          <a:prstGeom prst="rect">
            <a:avLst/>
          </a:prstGeom>
        </p:spPr>
        <p:txBody>
          <a:bodyPr/>
          <a:lstStyle>
            <a:lvl1pPr algn="ctr">
              <a:defRPr sz="800" b="0" i="0">
                <a:solidFill>
                  <a:srgbClr val="003399"/>
                </a:solidFill>
              </a:defRPr>
            </a:lvl1pPr>
          </a:lstStyle>
          <a:p>
            <a:pPr>
              <a:defRPr/>
            </a:pPr>
            <a:r>
              <a:rPr lang="en-US" altLang="ja-JP" dirty="0"/>
              <a:t>Copyright © 2018 Cybozu</a:t>
            </a:r>
          </a:p>
        </p:txBody>
      </p:sp>
    </p:spTree>
    <p:extLst>
      <p:ext uri="{BB962C8B-B14F-4D97-AF65-F5344CB8AC3E}">
        <p14:creationId xmlns:p14="http://schemas.microsoft.com/office/powerpoint/2010/main" val="171226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タイトル スライド">
    <p:spTree>
      <p:nvGrpSpPr>
        <p:cNvPr id="1" name=""/>
        <p:cNvGrpSpPr/>
        <p:nvPr/>
      </p:nvGrpSpPr>
      <p:grpSpPr>
        <a:xfrm>
          <a:off x="0" y="0"/>
          <a:ext cx="0" cy="0"/>
          <a:chOff x="0" y="0"/>
          <a:chExt cx="0" cy="0"/>
        </a:xfrm>
      </p:grpSpPr>
      <p:pic>
        <p:nvPicPr>
          <p:cNvPr id="4" name="図 6">
            <a:extLst>
              <a:ext uri="{FF2B5EF4-FFF2-40B4-BE49-F238E27FC236}">
                <a16:creationId xmlns:a16="http://schemas.microsoft.com/office/drawing/2014/main" id="{C1463909-754F-465A-BFB7-FEFBB8B702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ctrTitle"/>
          </p:nvPr>
        </p:nvSpPr>
        <p:spPr>
          <a:xfrm>
            <a:off x="685800" y="927443"/>
            <a:ext cx="6405605" cy="1468395"/>
          </a:xfrm>
        </p:spPr>
        <p:txBody>
          <a:bodyPr/>
          <a:lstStyle>
            <a:lvl1pPr algn="l">
              <a:lnSpc>
                <a:spcPct val="130000"/>
              </a:lnSpc>
              <a:defRPr sz="2500">
                <a:solidFill>
                  <a:schemeClr val="bg1"/>
                </a:solidFill>
                <a:latin typeface="YuGothic Medium"/>
                <a:ea typeface="YuGothic Medium"/>
                <a:cs typeface="YuGothic Medium"/>
              </a:defRPr>
            </a:lvl1pPr>
          </a:lstStyle>
          <a:p>
            <a:pPr lvl="0"/>
            <a:r>
              <a:rPr lang="ja-JP" altLang="en-US" noProof="0"/>
              <a:t>マスター タイトルの書式設定</a:t>
            </a:r>
            <a:endParaRPr lang="ja-JP" altLang="en-US" noProof="0" dirty="0"/>
          </a:p>
        </p:txBody>
      </p:sp>
      <p:sp>
        <p:nvSpPr>
          <p:cNvPr id="6" name="Rectangle 3"/>
          <p:cNvSpPr>
            <a:spLocks noGrp="1" noChangeArrowheads="1"/>
          </p:cNvSpPr>
          <p:nvPr>
            <p:ph type="subTitle" idx="1"/>
          </p:nvPr>
        </p:nvSpPr>
        <p:spPr>
          <a:xfrm>
            <a:off x="685800" y="2732216"/>
            <a:ext cx="6400800" cy="496845"/>
          </a:xfrm>
          <a:prstGeom prst="rect">
            <a:avLst/>
          </a:prstGeom>
        </p:spPr>
        <p:txBody>
          <a:bodyPr/>
          <a:lstStyle>
            <a:lvl1pPr marL="0" indent="0" algn="l">
              <a:buFont typeface="Arial" charset="0"/>
              <a:buNone/>
              <a:defRPr sz="1600">
                <a:solidFill>
                  <a:schemeClr val="bg1"/>
                </a:solidFill>
                <a:latin typeface="YuGothic Medium"/>
                <a:ea typeface="YuGothic Medium"/>
                <a:cs typeface="YuGothic Medium"/>
              </a:defRPr>
            </a:lvl1pPr>
          </a:lstStyle>
          <a:p>
            <a:pPr lvl="0"/>
            <a:r>
              <a:rPr lang="ja-JP" altLang="en-US" noProof="0"/>
              <a:t>マスター サブタイトルの書式設定</a:t>
            </a:r>
            <a:endParaRPr lang="ja-JP" altLang="en-US" noProof="0" dirty="0"/>
          </a:p>
        </p:txBody>
      </p:sp>
      <p:sp>
        <p:nvSpPr>
          <p:cNvPr id="7" name="Rectangle 9">
            <a:extLst>
              <a:ext uri="{FF2B5EF4-FFF2-40B4-BE49-F238E27FC236}">
                <a16:creationId xmlns:a16="http://schemas.microsoft.com/office/drawing/2014/main" id="{EFF68BDB-27AF-47E0-BC99-2D137748B64E}"/>
              </a:ext>
            </a:extLst>
          </p:cNvPr>
          <p:cNvSpPr>
            <a:spLocks noGrp="1" noChangeArrowheads="1"/>
          </p:cNvSpPr>
          <p:nvPr>
            <p:ph type="ftr" sz="quarter" idx="13"/>
          </p:nvPr>
        </p:nvSpPr>
        <p:spPr>
          <a:xfrm>
            <a:off x="3124200" y="6654178"/>
            <a:ext cx="2895600" cy="196850"/>
          </a:xfrm>
          <a:prstGeom prst="rect">
            <a:avLst/>
          </a:prstGeom>
        </p:spPr>
        <p:txBody>
          <a:bodyPr/>
          <a:lstStyle>
            <a:lvl1pPr algn="ctr">
              <a:defRPr sz="800" b="0" i="0">
                <a:solidFill>
                  <a:srgbClr val="003399"/>
                </a:solidFill>
              </a:defRPr>
            </a:lvl1pPr>
          </a:lstStyle>
          <a:p>
            <a:pPr>
              <a:defRPr/>
            </a:pPr>
            <a:r>
              <a:rPr lang="en-US" altLang="ja-JP" dirty="0"/>
              <a:t>Copyright © 2018 Cybozu</a:t>
            </a:r>
          </a:p>
        </p:txBody>
      </p:sp>
    </p:spTree>
    <p:extLst>
      <p:ext uri="{BB962C8B-B14F-4D97-AF65-F5344CB8AC3E}">
        <p14:creationId xmlns:p14="http://schemas.microsoft.com/office/powerpoint/2010/main" val="32084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4" name="図 6" descr="GRPPT_3.png">
            <a:extLst>
              <a:ext uri="{FF2B5EF4-FFF2-40B4-BE49-F238E27FC236}">
                <a16:creationId xmlns:a16="http://schemas.microsoft.com/office/drawing/2014/main" id="{0903780C-35C1-4981-BF83-C5AD0A2CFCE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6"/>
          <p:cNvSpPr>
            <a:spLocks noGrp="1" noChangeArrowheads="1"/>
          </p:cNvSpPr>
          <p:nvPr>
            <p:ph type="title"/>
          </p:nvPr>
        </p:nvSpPr>
        <p:spPr bwMode="auto">
          <a:xfrm>
            <a:off x="290513" y="1302281"/>
            <a:ext cx="8229600" cy="415636"/>
          </a:xfrm>
          <a:prstGeom prst="rect">
            <a:avLst/>
          </a:prstGeom>
          <a:noFill/>
          <a:ln>
            <a:noFill/>
          </a:ln>
          <a:extLst>
            <a:ext uri="{909E8E84-426E-40dd-AFC4-6F175D3DCCD1}"/>
            <a:ext uri="{91240B29-F687-4f45-9708-019B960494DF}"/>
          </a:extLst>
        </p:spPr>
        <p:txBody>
          <a:bodyPr/>
          <a:lstStyle/>
          <a:p>
            <a:pPr lvl="0"/>
            <a:r>
              <a:rPr lang="ja-JP" altLang="en-US"/>
              <a:t>マスター タイトルの書式設定</a:t>
            </a:r>
            <a:endParaRPr lang="ja-JP" altLang="en-US" dirty="0"/>
          </a:p>
        </p:txBody>
      </p:sp>
      <p:sp>
        <p:nvSpPr>
          <p:cNvPr id="5" name="Rectangle 10">
            <a:extLst>
              <a:ext uri="{FF2B5EF4-FFF2-40B4-BE49-F238E27FC236}">
                <a16:creationId xmlns:a16="http://schemas.microsoft.com/office/drawing/2014/main" id="{52840CD7-5432-4B4B-8F4D-4D600F1379DA}"/>
              </a:ext>
            </a:extLst>
          </p:cNvPr>
          <p:cNvSpPr>
            <a:spLocks noGrp="1" noChangeArrowheads="1"/>
          </p:cNvSpPr>
          <p:nvPr>
            <p:ph type="sldNum" sz="quarter" idx="10"/>
          </p:nvPr>
        </p:nvSpPr>
        <p:spPr/>
        <p:txBody>
          <a:bodyPr/>
          <a:lstStyle>
            <a:lvl1pPr algn="r" eaLnBrk="1" hangingPunct="1">
              <a:defRPr sz="800" i="0">
                <a:solidFill>
                  <a:schemeClr val="bg1"/>
                </a:solidFill>
                <a:latin typeface="YuGothic Medium"/>
                <a:ea typeface="YuGothic Medium"/>
                <a:cs typeface="YuGothic Medium"/>
              </a:defRPr>
            </a:lvl1pPr>
          </a:lstStyle>
          <a:p>
            <a:pPr>
              <a:defRPr/>
            </a:pPr>
            <a:fld id="{E8297685-1F2B-495D-956F-5BD0A70E7C25}" type="slidenum">
              <a:rPr lang="en-US" altLang="ja-JP" smtClean="0"/>
              <a:pPr>
                <a:defRPr/>
              </a:pPr>
              <a:t>‹#›</a:t>
            </a:fld>
            <a:endParaRPr lang="en-US" altLang="ja-JP"/>
          </a:p>
        </p:txBody>
      </p:sp>
      <p:sp>
        <p:nvSpPr>
          <p:cNvPr id="6" name="Rectangle 9">
            <a:extLst>
              <a:ext uri="{FF2B5EF4-FFF2-40B4-BE49-F238E27FC236}">
                <a16:creationId xmlns:a16="http://schemas.microsoft.com/office/drawing/2014/main" id="{9B79882A-97AD-4D6A-A84A-232B5B05E7EE}"/>
              </a:ext>
            </a:extLst>
          </p:cNvPr>
          <p:cNvSpPr>
            <a:spLocks noGrp="1" noChangeArrowheads="1"/>
          </p:cNvSpPr>
          <p:nvPr>
            <p:ph type="ftr" sz="quarter" idx="13"/>
          </p:nvPr>
        </p:nvSpPr>
        <p:spPr>
          <a:xfrm>
            <a:off x="3124200" y="6654178"/>
            <a:ext cx="2895600" cy="196850"/>
          </a:xfrm>
          <a:prstGeom prst="rect">
            <a:avLst/>
          </a:prstGeom>
        </p:spPr>
        <p:txBody>
          <a:bodyPr/>
          <a:lstStyle>
            <a:lvl1pPr algn="ctr">
              <a:defRPr sz="800" b="0" i="0">
                <a:solidFill>
                  <a:schemeClr val="bg1"/>
                </a:solidFill>
              </a:defRPr>
            </a:lvl1pPr>
          </a:lstStyle>
          <a:p>
            <a:pPr>
              <a:defRPr/>
            </a:pPr>
            <a:r>
              <a:rPr lang="en-US" altLang="ja-JP" dirty="0"/>
              <a:t>Copyright © 2018 Cybozu</a:t>
            </a:r>
          </a:p>
        </p:txBody>
      </p:sp>
      <p:sp>
        <p:nvSpPr>
          <p:cNvPr id="3" name="テキスト プレースホルダー 2">
            <a:extLst>
              <a:ext uri="{FF2B5EF4-FFF2-40B4-BE49-F238E27FC236}">
                <a16:creationId xmlns:a16="http://schemas.microsoft.com/office/drawing/2014/main" id="{E557C58C-8346-4EBA-849F-DD71C55086C3}"/>
              </a:ext>
            </a:extLst>
          </p:cNvPr>
          <p:cNvSpPr>
            <a:spLocks noGrp="1"/>
          </p:cNvSpPr>
          <p:nvPr>
            <p:ph type="body" sz="quarter" idx="14"/>
          </p:nvPr>
        </p:nvSpPr>
        <p:spPr>
          <a:xfrm>
            <a:off x="377825" y="2184399"/>
            <a:ext cx="8142288" cy="376297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65814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11" name="Rectangle 26"/>
          <p:cNvSpPr>
            <a:spLocks noGrp="1" noChangeArrowheads="1"/>
          </p:cNvSpPr>
          <p:nvPr>
            <p:ph type="title"/>
          </p:nvPr>
        </p:nvSpPr>
        <p:spPr bwMode="auto">
          <a:xfrm>
            <a:off x="290513" y="561625"/>
            <a:ext cx="8229600" cy="415636"/>
          </a:xfrm>
          <a:prstGeom prst="rect">
            <a:avLst/>
          </a:prstGeom>
          <a:noFill/>
          <a:ln>
            <a:noFill/>
          </a:ln>
          <a:extLst>
            <a:ext uri="{909E8E84-426E-40dd-AFC4-6F175D3DCCD1}"/>
            <a:ext uri="{91240B29-F687-4f45-9708-019B960494DF}"/>
          </a:extLst>
        </p:spPr>
        <p:txBody>
          <a:bodyPr/>
          <a:lstStyle>
            <a:lvl1pPr>
              <a:defRPr>
                <a:latin typeface="+mn-ea"/>
                <a:ea typeface="+mn-ea"/>
              </a:defRPr>
            </a:lvl1pPr>
          </a:lstStyle>
          <a:p>
            <a:pPr lvl="0"/>
            <a:r>
              <a:rPr lang="ja-JP" altLang="en-US" dirty="0"/>
              <a:t>マスター タイトルの書式設定</a:t>
            </a:r>
          </a:p>
        </p:txBody>
      </p:sp>
      <p:sp>
        <p:nvSpPr>
          <p:cNvPr id="5" name="Rectangle 10">
            <a:extLst>
              <a:ext uri="{FF2B5EF4-FFF2-40B4-BE49-F238E27FC236}">
                <a16:creationId xmlns:a16="http://schemas.microsoft.com/office/drawing/2014/main" id="{EE706F72-BFE6-4E32-A800-5696588D6E13}"/>
              </a:ext>
            </a:extLst>
          </p:cNvPr>
          <p:cNvSpPr>
            <a:spLocks noGrp="1" noChangeArrowheads="1"/>
          </p:cNvSpPr>
          <p:nvPr>
            <p:ph type="sldNum" sz="quarter" idx="10"/>
          </p:nvPr>
        </p:nvSpPr>
        <p:spPr/>
        <p:txBody>
          <a:bodyPr/>
          <a:lstStyle>
            <a:lvl1pPr algn="r" eaLnBrk="1" hangingPunct="1">
              <a:defRPr sz="800" i="0">
                <a:solidFill>
                  <a:schemeClr val="bg1"/>
                </a:solidFill>
                <a:latin typeface="YuGothic Medium"/>
                <a:ea typeface="YuGothic Medium"/>
                <a:cs typeface="YuGothic Medium"/>
              </a:defRPr>
            </a:lvl1pPr>
          </a:lstStyle>
          <a:p>
            <a:pPr>
              <a:defRPr/>
            </a:pPr>
            <a:fld id="{4481ED77-EC64-48E1-9399-81FBB45496B2}" type="slidenum">
              <a:rPr lang="ja-JP" altLang="en-US" smtClean="0"/>
              <a:pPr>
                <a:defRPr/>
              </a:pPr>
              <a:t>‹#›</a:t>
            </a:fld>
            <a:endParaRPr lang="en-US" altLang="ja-JP"/>
          </a:p>
        </p:txBody>
      </p:sp>
      <p:sp>
        <p:nvSpPr>
          <p:cNvPr id="6" name="Rectangle 9">
            <a:extLst>
              <a:ext uri="{FF2B5EF4-FFF2-40B4-BE49-F238E27FC236}">
                <a16:creationId xmlns:a16="http://schemas.microsoft.com/office/drawing/2014/main" id="{2B3FF780-C420-4DCB-8BB8-ABAF8EE3C4BE}"/>
              </a:ext>
            </a:extLst>
          </p:cNvPr>
          <p:cNvSpPr>
            <a:spLocks noGrp="1" noChangeArrowheads="1"/>
          </p:cNvSpPr>
          <p:nvPr>
            <p:ph type="ftr" sz="quarter" idx="13"/>
          </p:nvPr>
        </p:nvSpPr>
        <p:spPr>
          <a:xfrm>
            <a:off x="3124200" y="6654178"/>
            <a:ext cx="2895600" cy="196850"/>
          </a:xfrm>
          <a:prstGeom prst="rect">
            <a:avLst/>
          </a:prstGeom>
        </p:spPr>
        <p:txBody>
          <a:bodyPr/>
          <a:lstStyle>
            <a:lvl1pPr algn="ctr">
              <a:defRPr sz="800" b="0" i="0">
                <a:solidFill>
                  <a:schemeClr val="bg1"/>
                </a:solidFill>
              </a:defRPr>
            </a:lvl1pPr>
          </a:lstStyle>
          <a:p>
            <a:pPr>
              <a:defRPr/>
            </a:pPr>
            <a:r>
              <a:rPr lang="en-US" altLang="ja-JP" dirty="0"/>
              <a:t>Copyright © 2018 Cybozu</a:t>
            </a:r>
          </a:p>
        </p:txBody>
      </p:sp>
      <p:sp>
        <p:nvSpPr>
          <p:cNvPr id="8" name="テキスト プレースホルダー 7">
            <a:extLst>
              <a:ext uri="{FF2B5EF4-FFF2-40B4-BE49-F238E27FC236}">
                <a16:creationId xmlns:a16="http://schemas.microsoft.com/office/drawing/2014/main" id="{3FA5FA85-226B-40D0-8951-4B6950A7D419}"/>
              </a:ext>
            </a:extLst>
          </p:cNvPr>
          <p:cNvSpPr>
            <a:spLocks noGrp="1"/>
          </p:cNvSpPr>
          <p:nvPr>
            <p:ph type="body" sz="quarter" idx="14"/>
          </p:nvPr>
        </p:nvSpPr>
        <p:spPr>
          <a:xfrm>
            <a:off x="290513" y="1077243"/>
            <a:ext cx="8229600" cy="4238625"/>
          </a:xfrm>
        </p:spPr>
        <p:txBody>
          <a:bodyPr/>
          <a:lstStyle>
            <a:lvl1pPr>
              <a:buClr>
                <a:srgbClr val="00339E"/>
              </a:buClr>
              <a:defRPr/>
            </a:lvl1pPr>
            <a:lvl2pPr>
              <a:buClr>
                <a:srgbClr val="003399"/>
              </a:buClr>
              <a:defRPr/>
            </a:lvl2pPr>
            <a:lvl3pPr>
              <a:buClr>
                <a:srgbClr val="003399"/>
              </a:buClr>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00206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5580" y="3171180"/>
            <a:ext cx="7772400" cy="1362075"/>
          </a:xfrm>
        </p:spPr>
        <p:txBody>
          <a:bodyPr anchor="t"/>
          <a:lstStyle>
            <a:lvl1pPr algn="l">
              <a:defRPr sz="4000" b="1" cap="all">
                <a:latin typeface="+mn-ea"/>
                <a:ea typeface="+mn-ea"/>
              </a:defRPr>
            </a:lvl1pPr>
          </a:lstStyle>
          <a:p>
            <a:r>
              <a:rPr lang="ja-JP" altLang="en-US" dirty="0"/>
              <a:t>マスター タイトルの書式設定</a:t>
            </a:r>
          </a:p>
        </p:txBody>
      </p:sp>
      <p:sp>
        <p:nvSpPr>
          <p:cNvPr id="5" name="Rectangle 10">
            <a:extLst>
              <a:ext uri="{FF2B5EF4-FFF2-40B4-BE49-F238E27FC236}">
                <a16:creationId xmlns:a16="http://schemas.microsoft.com/office/drawing/2014/main" id="{5D655585-223F-439B-B979-EF7807C0623D}"/>
              </a:ext>
            </a:extLst>
          </p:cNvPr>
          <p:cNvSpPr>
            <a:spLocks noGrp="1" noChangeArrowheads="1"/>
          </p:cNvSpPr>
          <p:nvPr>
            <p:ph type="sldNum" sz="quarter" idx="11"/>
          </p:nvPr>
        </p:nvSpPr>
        <p:spPr/>
        <p:txBody>
          <a:bodyPr/>
          <a:lstStyle>
            <a:lvl1pPr>
              <a:defRPr/>
            </a:lvl1pPr>
          </a:lstStyle>
          <a:p>
            <a:pPr>
              <a:defRPr/>
            </a:pPr>
            <a:fld id="{CC40CFBE-582A-4C22-B133-1C8C549E601C}" type="slidenum">
              <a:rPr lang="en-US" altLang="ja-JP"/>
              <a:pPr>
                <a:defRPr/>
              </a:pPr>
              <a:t>‹#›</a:t>
            </a:fld>
            <a:endParaRPr lang="en-US" altLang="ja-JP"/>
          </a:p>
        </p:txBody>
      </p:sp>
      <p:sp>
        <p:nvSpPr>
          <p:cNvPr id="6" name="Rectangle 9">
            <a:extLst>
              <a:ext uri="{FF2B5EF4-FFF2-40B4-BE49-F238E27FC236}">
                <a16:creationId xmlns:a16="http://schemas.microsoft.com/office/drawing/2014/main" id="{DD6E9EBC-1F26-4EE3-88A5-E3EE51B0B8E6}"/>
              </a:ext>
            </a:extLst>
          </p:cNvPr>
          <p:cNvSpPr txBox="1">
            <a:spLocks noChangeArrowheads="1"/>
          </p:cNvSpPr>
          <p:nvPr userDrawn="1"/>
        </p:nvSpPr>
        <p:spPr>
          <a:xfrm>
            <a:off x="3124200" y="6654178"/>
            <a:ext cx="2895600" cy="196850"/>
          </a:xfrm>
          <a:prstGeom prst="rect">
            <a:avLst/>
          </a:prstGeom>
        </p:spPr>
        <p:txBody>
          <a:bodyPr/>
          <a:lstStyle>
            <a:defPPr>
              <a:defRPr lang="ja-JP"/>
            </a:defPPr>
            <a:lvl1pPr algn="ctr" rtl="0" eaLnBrk="0" fontAlgn="base" hangingPunct="0">
              <a:spcBef>
                <a:spcPct val="0"/>
              </a:spcBef>
              <a:spcAft>
                <a:spcPct val="0"/>
              </a:spcAft>
              <a:defRPr kumimoji="1" sz="800" b="0" i="0" kern="1200">
                <a:solidFill>
                  <a:schemeClr val="bg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ja-JP" dirty="0"/>
              <a:t>Copyright © 2018 Cybozu</a:t>
            </a:r>
          </a:p>
        </p:txBody>
      </p:sp>
    </p:spTree>
    <p:extLst>
      <p:ext uri="{BB962C8B-B14F-4D97-AF65-F5344CB8AC3E}">
        <p14:creationId xmlns:p14="http://schemas.microsoft.com/office/powerpoint/2010/main" val="284796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図 2" descr="GRPPT_2.png">
            <a:extLst>
              <a:ext uri="{FF2B5EF4-FFF2-40B4-BE49-F238E27FC236}">
                <a16:creationId xmlns:a16="http://schemas.microsoft.com/office/drawing/2014/main" id="{37E5F80A-5B08-4634-9E52-C26EC4C3F43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a:extLst>
              <a:ext uri="{FF2B5EF4-FFF2-40B4-BE49-F238E27FC236}">
                <a16:creationId xmlns:a16="http://schemas.microsoft.com/office/drawing/2014/main" id="{F3829054-169B-4477-884C-C87DF025AA31}"/>
              </a:ext>
            </a:extLst>
          </p:cNvPr>
          <p:cNvSpPr>
            <a:spLocks noGrp="1" noChangeArrowheads="1"/>
          </p:cNvSpPr>
          <p:nvPr>
            <p:ph type="sldNum" sz="quarter" idx="4"/>
          </p:nvPr>
        </p:nvSpPr>
        <p:spPr bwMode="auto">
          <a:xfrm>
            <a:off x="7010400" y="6649612"/>
            <a:ext cx="2133600" cy="196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800" i="0">
                <a:solidFill>
                  <a:schemeClr val="bg1"/>
                </a:solidFill>
                <a:latin typeface="YuGothic Medium"/>
                <a:ea typeface="YuGothic Medium"/>
                <a:cs typeface="YuGothic Medium"/>
              </a:defRPr>
            </a:lvl1pPr>
          </a:lstStyle>
          <a:p>
            <a:pPr>
              <a:defRPr/>
            </a:pPr>
            <a:fld id="{A579DCDD-74D7-44CA-9A62-09C2888AB899}" type="slidenum">
              <a:rPr lang="en-US" altLang="ja-JP" smtClean="0"/>
              <a:pPr>
                <a:defRPr/>
              </a:pPr>
              <a:t>‹#›</a:t>
            </a:fld>
            <a:endParaRPr lang="en-US" altLang="ja-JP"/>
          </a:p>
        </p:txBody>
      </p:sp>
      <p:sp>
        <p:nvSpPr>
          <p:cNvPr id="1029" name="Rectangle 26">
            <a:extLst>
              <a:ext uri="{FF2B5EF4-FFF2-40B4-BE49-F238E27FC236}">
                <a16:creationId xmlns:a16="http://schemas.microsoft.com/office/drawing/2014/main" id="{22E1CC98-6396-4009-A824-D8F867D73DD5}"/>
              </a:ext>
            </a:extLst>
          </p:cNvPr>
          <p:cNvSpPr>
            <a:spLocks noGrp="1" noChangeArrowheads="1"/>
          </p:cNvSpPr>
          <p:nvPr>
            <p:ph type="title"/>
          </p:nvPr>
        </p:nvSpPr>
        <p:spPr bwMode="auto">
          <a:xfrm>
            <a:off x="290513" y="1301750"/>
            <a:ext cx="8229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1" name="AutoShape 29" descr="https://remote2tst.cybozu.co.jp/scripts/cbdb/db.exe?page=DBDownload&amp;did=1506&amp;rid=157&amp;fid=6&amp;ct=1&amp;fileext=.png">
            <a:extLst>
              <a:ext uri="{FF2B5EF4-FFF2-40B4-BE49-F238E27FC236}">
                <a16:creationId xmlns:a16="http://schemas.microsoft.com/office/drawing/2014/main" id="{663FA3D1-144E-493B-9833-534CBE629780}"/>
              </a:ext>
            </a:extLst>
          </p:cNvPr>
          <p:cNvSpPr>
            <a:spLocks noChangeAspect="1" noChangeArrowheads="1"/>
          </p:cNvSpPr>
          <p:nvPr/>
        </p:nvSpPr>
        <p:spPr bwMode="auto">
          <a:xfrm>
            <a:off x="63500" y="-136525"/>
            <a:ext cx="304800" cy="304800"/>
          </a:xfrm>
          <a:prstGeom prst="rect">
            <a:avLst/>
          </a:prstGeom>
          <a:noFill/>
          <a:ln>
            <a:noFill/>
          </a:ln>
        </p:spPr>
        <p:txBody>
          <a:bodyPr/>
          <a:lstStyle>
            <a:lvl1pPr>
              <a:defRPr kumimoji="1" sz="2400" i="1">
                <a:solidFill>
                  <a:schemeClr val="tx1"/>
                </a:solidFill>
                <a:latin typeface="Arial" pitchFamily="34" charset="0"/>
                <a:ea typeface="ＭＳ Ｐゴシック" pitchFamily="50" charset="-128"/>
              </a:defRPr>
            </a:lvl1pPr>
            <a:lvl2pPr marL="742950" indent="-285750">
              <a:defRPr kumimoji="1" sz="2400" i="1">
                <a:solidFill>
                  <a:schemeClr val="tx1"/>
                </a:solidFill>
                <a:latin typeface="Arial" pitchFamily="34" charset="0"/>
                <a:ea typeface="ＭＳ Ｐゴシック" pitchFamily="50" charset="-128"/>
              </a:defRPr>
            </a:lvl2pPr>
            <a:lvl3pPr marL="1143000" indent="-228600">
              <a:defRPr kumimoji="1" sz="2400" i="1">
                <a:solidFill>
                  <a:schemeClr val="tx1"/>
                </a:solidFill>
                <a:latin typeface="Arial" pitchFamily="34" charset="0"/>
                <a:ea typeface="ＭＳ Ｐゴシック" pitchFamily="50" charset="-128"/>
              </a:defRPr>
            </a:lvl3pPr>
            <a:lvl4pPr marL="1600200" indent="-228600">
              <a:defRPr kumimoji="1" sz="2400" i="1">
                <a:solidFill>
                  <a:schemeClr val="tx1"/>
                </a:solidFill>
                <a:latin typeface="Arial" pitchFamily="34" charset="0"/>
                <a:ea typeface="ＭＳ Ｐゴシック" pitchFamily="50" charset="-128"/>
              </a:defRPr>
            </a:lvl4pPr>
            <a:lvl5pPr marL="2057400" indent="-228600">
              <a:defRPr kumimoji="1" sz="2400" 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sz="2400" 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sz="2400" 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sz="2400" 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sz="2400" i="1">
                <a:solidFill>
                  <a:schemeClr val="tx1"/>
                </a:solidFill>
                <a:latin typeface="Arial" pitchFamily="34" charset="0"/>
                <a:ea typeface="ＭＳ Ｐゴシック" pitchFamily="50" charset="-128"/>
              </a:defRPr>
            </a:lvl9pPr>
          </a:lstStyle>
          <a:p>
            <a:pPr algn="ctr" eaLnBrk="1" hangingPunct="1">
              <a:defRPr/>
            </a:pPr>
            <a:endParaRPr lang="ja-JP" altLang="en-US" sz="1800" dirty="0">
              <a:latin typeface="YuGothic Medium"/>
              <a:ea typeface="YuGothic Medium"/>
              <a:cs typeface="YuGothic Medium"/>
            </a:endParaRPr>
          </a:p>
        </p:txBody>
      </p:sp>
      <p:sp>
        <p:nvSpPr>
          <p:cNvPr id="8" name="Rectangle 9">
            <a:extLst>
              <a:ext uri="{FF2B5EF4-FFF2-40B4-BE49-F238E27FC236}">
                <a16:creationId xmlns:a16="http://schemas.microsoft.com/office/drawing/2014/main" id="{1AA6A233-5B6C-46B5-8FE2-B78BBE06CB7E}"/>
              </a:ext>
            </a:extLst>
          </p:cNvPr>
          <p:cNvSpPr>
            <a:spLocks noGrp="1" noChangeArrowheads="1"/>
          </p:cNvSpPr>
          <p:nvPr>
            <p:ph type="ftr" sz="quarter" idx="3"/>
          </p:nvPr>
        </p:nvSpPr>
        <p:spPr>
          <a:xfrm>
            <a:off x="3124200" y="6654178"/>
            <a:ext cx="2895600" cy="196850"/>
          </a:xfrm>
          <a:prstGeom prst="rect">
            <a:avLst/>
          </a:prstGeom>
        </p:spPr>
        <p:txBody>
          <a:bodyPr/>
          <a:lstStyle>
            <a:lvl1pPr algn="ctr">
              <a:defRPr sz="800" b="0" i="0">
                <a:solidFill>
                  <a:schemeClr val="bg1"/>
                </a:solidFill>
              </a:defRPr>
            </a:lvl1pPr>
          </a:lstStyle>
          <a:p>
            <a:pPr>
              <a:defRPr/>
            </a:pPr>
            <a:r>
              <a:rPr lang="en-US" altLang="ja-JP" dirty="0"/>
              <a:t>Copyright © 2018 Cybozu</a:t>
            </a:r>
          </a:p>
        </p:txBody>
      </p:sp>
      <p:sp>
        <p:nvSpPr>
          <p:cNvPr id="5" name="テキスト プレースホルダー 4">
            <a:extLst>
              <a:ext uri="{FF2B5EF4-FFF2-40B4-BE49-F238E27FC236}">
                <a16:creationId xmlns:a16="http://schemas.microsoft.com/office/drawing/2014/main" id="{D9E4843F-C29D-4DF8-BED3-1004B8089E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cSld>
  <p:clrMap bg1="lt1" tx1="dk1" bg2="lt2" tx2="dk2" accent1="accent1" accent2="accent2" accent3="accent3" accent4="accent4" accent5="accent5" accent6="accent6" hlink="hlink" folHlink="folHlink"/>
  <p:sldLayoutIdLst>
    <p:sldLayoutId id="2147484612" r:id="rId1"/>
    <p:sldLayoutId id="2147484613" r:id="rId2"/>
    <p:sldLayoutId id="2147484620" r:id="rId3"/>
    <p:sldLayoutId id="2147484621" r:id="rId4"/>
    <p:sldLayoutId id="2147484615" r:id="rId5"/>
    <p:sldLayoutId id="2147484618" r:id="rId6"/>
  </p:sldLayoutIdLst>
  <p:hf hdr="0" dt="0"/>
  <p:txStyles>
    <p:titleStyle>
      <a:lvl1pPr algn="l" rtl="0" eaLnBrk="0" fontAlgn="base" hangingPunct="0">
        <a:spcBef>
          <a:spcPct val="0"/>
        </a:spcBef>
        <a:spcAft>
          <a:spcPct val="0"/>
        </a:spcAft>
        <a:defRPr kumimoji="1" sz="2300" b="1">
          <a:solidFill>
            <a:schemeClr val="tx1"/>
          </a:solidFill>
          <a:latin typeface="+mn-ea"/>
          <a:ea typeface="+mn-ea"/>
          <a:cs typeface="YuGothic Medium"/>
        </a:defRPr>
      </a:lvl1pPr>
      <a:lvl2pPr algn="l" rtl="0" eaLnBrk="0" fontAlgn="base" hangingPunct="0">
        <a:spcBef>
          <a:spcPct val="0"/>
        </a:spcBef>
        <a:spcAft>
          <a:spcPct val="0"/>
        </a:spcAft>
        <a:defRPr kumimoji="1" sz="2300" b="1">
          <a:solidFill>
            <a:schemeClr val="tx1"/>
          </a:solidFill>
          <a:latin typeface="メイリオ" panose="020B0604030504040204" pitchFamily="50" charset="-128"/>
          <a:ea typeface="メイリオ" panose="020B0604030504040204" pitchFamily="50" charset="-128"/>
          <a:cs typeface="YuGothic Medium"/>
        </a:defRPr>
      </a:lvl2pPr>
      <a:lvl3pPr algn="l" rtl="0" eaLnBrk="0" fontAlgn="base" hangingPunct="0">
        <a:spcBef>
          <a:spcPct val="0"/>
        </a:spcBef>
        <a:spcAft>
          <a:spcPct val="0"/>
        </a:spcAft>
        <a:defRPr kumimoji="1" sz="2300" b="1">
          <a:solidFill>
            <a:schemeClr val="tx1"/>
          </a:solidFill>
          <a:latin typeface="メイリオ" panose="020B0604030504040204" pitchFamily="50" charset="-128"/>
          <a:ea typeface="メイリオ" panose="020B0604030504040204" pitchFamily="50" charset="-128"/>
          <a:cs typeface="YuGothic Medium"/>
        </a:defRPr>
      </a:lvl3pPr>
      <a:lvl4pPr algn="l" rtl="0" eaLnBrk="0" fontAlgn="base" hangingPunct="0">
        <a:spcBef>
          <a:spcPct val="0"/>
        </a:spcBef>
        <a:spcAft>
          <a:spcPct val="0"/>
        </a:spcAft>
        <a:defRPr kumimoji="1" sz="2300" b="1">
          <a:solidFill>
            <a:schemeClr val="tx1"/>
          </a:solidFill>
          <a:latin typeface="メイリオ" panose="020B0604030504040204" pitchFamily="50" charset="-128"/>
          <a:ea typeface="メイリオ" panose="020B0604030504040204" pitchFamily="50" charset="-128"/>
          <a:cs typeface="YuGothic Medium"/>
        </a:defRPr>
      </a:lvl4pPr>
      <a:lvl5pPr algn="l" rtl="0" eaLnBrk="0" fontAlgn="base" hangingPunct="0">
        <a:spcBef>
          <a:spcPct val="0"/>
        </a:spcBef>
        <a:spcAft>
          <a:spcPct val="0"/>
        </a:spcAft>
        <a:defRPr kumimoji="1" sz="2300" b="1">
          <a:solidFill>
            <a:schemeClr val="tx1"/>
          </a:solidFill>
          <a:latin typeface="メイリオ" panose="020B0604030504040204" pitchFamily="50" charset="-128"/>
          <a:ea typeface="メイリオ" panose="020B0604030504040204" pitchFamily="50" charset="-128"/>
          <a:cs typeface="YuGothic Medium"/>
        </a:defRPr>
      </a:lvl5pPr>
      <a:lvl6pPr marL="4572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9pPr>
    </p:titleStyle>
    <p:bodyStyle>
      <a:lvl1pPr marL="180975" indent="-180975" algn="l" rtl="0" eaLnBrk="0" fontAlgn="base" hangingPunct="0">
        <a:lnSpc>
          <a:spcPct val="130000"/>
        </a:lnSpc>
        <a:spcBef>
          <a:spcPct val="50000"/>
        </a:spcBef>
        <a:spcAft>
          <a:spcPct val="0"/>
        </a:spcAft>
        <a:buClr>
          <a:srgbClr val="003399"/>
        </a:buClr>
        <a:buSzPct val="100000"/>
        <a:buFont typeface="Arial" panose="020B0604020202020204" pitchFamily="34" charset="0"/>
        <a:buChar char="▌"/>
        <a:defRPr kumimoji="1" lang="ja-JP" altLang="en-US" sz="2000" smtClean="0">
          <a:solidFill>
            <a:schemeClr val="tx1"/>
          </a:solidFill>
          <a:latin typeface="+mn-lt"/>
          <a:ea typeface="+mn-ea"/>
          <a:cs typeface="YuGothic Medium"/>
        </a:defRPr>
      </a:lvl1pPr>
      <a:lvl2pPr marL="446088" indent="-177800" algn="l" rtl="0" eaLnBrk="0" fontAlgn="base" hangingPunct="0">
        <a:lnSpc>
          <a:spcPct val="130000"/>
        </a:lnSpc>
        <a:spcBef>
          <a:spcPct val="50000"/>
        </a:spcBef>
        <a:spcAft>
          <a:spcPct val="0"/>
        </a:spcAft>
        <a:buClr>
          <a:srgbClr val="003399"/>
        </a:buClr>
        <a:buFont typeface="Arial" panose="020B0604020202020204" pitchFamily="34" charset="0"/>
        <a:buChar char="•"/>
        <a:defRPr kumimoji="1" lang="ja-JP" altLang="en-US" smtClean="0">
          <a:solidFill>
            <a:schemeClr val="tx1"/>
          </a:solidFill>
          <a:latin typeface="YuGothic Medium"/>
          <a:ea typeface="+mn-ea"/>
          <a:cs typeface="YuGothic Medium"/>
        </a:defRPr>
      </a:lvl2pPr>
      <a:lvl3pPr marL="625475" indent="-179388" algn="l" rtl="0" eaLnBrk="0" fontAlgn="base" hangingPunct="0">
        <a:lnSpc>
          <a:spcPct val="130000"/>
        </a:lnSpc>
        <a:spcBef>
          <a:spcPct val="50000"/>
        </a:spcBef>
        <a:spcAft>
          <a:spcPct val="0"/>
        </a:spcAft>
        <a:buClr>
          <a:srgbClr val="003399"/>
        </a:buClr>
        <a:buSzPct val="70000"/>
        <a:buChar char="•"/>
        <a:defRPr kumimoji="1" lang="ja-JP" altLang="en-US" sz="1600" smtClean="0">
          <a:solidFill>
            <a:schemeClr val="tx1"/>
          </a:solidFill>
          <a:latin typeface="YuGothic Medium"/>
          <a:ea typeface="+mn-ea"/>
          <a:cs typeface="YuGothic Medium"/>
        </a:defRPr>
      </a:lvl3pPr>
      <a:lvl4pPr marL="1343025" indent="-180975" algn="l" rtl="0" eaLnBrk="0" fontAlgn="base" hangingPunct="0">
        <a:lnSpc>
          <a:spcPct val="130000"/>
        </a:lnSpc>
        <a:spcBef>
          <a:spcPct val="50000"/>
        </a:spcBef>
        <a:spcAft>
          <a:spcPct val="0"/>
        </a:spcAft>
        <a:buClr>
          <a:srgbClr val="74B6DE"/>
        </a:buClr>
        <a:buChar char="•"/>
        <a:defRPr kumimoji="1" lang="ja-JP" altLang="en-US" sz="1400" smtClean="0">
          <a:solidFill>
            <a:schemeClr val="tx1"/>
          </a:solidFill>
          <a:latin typeface="+mn-ea"/>
          <a:ea typeface="+mn-ea"/>
          <a:cs typeface="メイリオ" pitchFamily="50" charset="-128"/>
        </a:defRPr>
      </a:lvl4pPr>
      <a:lvl5pPr marL="1704975" indent="-180975" algn="l" rtl="0" eaLnBrk="0" fontAlgn="base" hangingPunct="0">
        <a:lnSpc>
          <a:spcPct val="130000"/>
        </a:lnSpc>
        <a:spcBef>
          <a:spcPct val="50000"/>
        </a:spcBef>
        <a:spcAft>
          <a:spcPct val="0"/>
        </a:spcAft>
        <a:buClr>
          <a:srgbClr val="74B6DE"/>
        </a:buClr>
        <a:buFont typeface="Arial" panose="020B0604020202020204" pitchFamily="34" charset="0"/>
        <a:buChar char="·"/>
        <a:defRPr kumimoji="1" lang="ja-JP" altLang="en-US" sz="1200" smtClean="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hyperlink" Target="https://jp.cybozu.help/ja/g/admin/system/screen/men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jp.cybozu.help/ja/g/admin/system/screen/menu" TargetMode="External"/><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help.cybozu.com/ja/g/index.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help.cybozu.com/ja/g4/guide/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42.tiff"/><Relationship Id="rId3" Type="http://schemas.openxmlformats.org/officeDocument/2006/relationships/image" Target="../media/image37.tiff"/><Relationship Id="rId7" Type="http://schemas.openxmlformats.org/officeDocument/2006/relationships/image" Target="../media/image41.tiff"/><Relationship Id="rId2" Type="http://schemas.openxmlformats.org/officeDocument/2006/relationships/image" Target="../media/image36.tiff"/><Relationship Id="rId1" Type="http://schemas.openxmlformats.org/officeDocument/2006/relationships/slideLayout" Target="../slideLayouts/slideLayout5.xml"/><Relationship Id="rId6" Type="http://schemas.openxmlformats.org/officeDocument/2006/relationships/image" Target="../media/image40.tiff"/><Relationship Id="rId5" Type="http://schemas.openxmlformats.org/officeDocument/2006/relationships/image" Target="../media/image39.tiff"/><Relationship Id="rId4" Type="http://schemas.openxmlformats.org/officeDocument/2006/relationships/image" Target="../media/image38.tiff"/><Relationship Id="rId9" Type="http://schemas.openxmlformats.org/officeDocument/2006/relationships/image" Target="../media/image43.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hyperlink" Target="https://jp.cybozu.help/ja/g/user/usable/screen/design" TargetMode="External"/><Relationship Id="rId1" Type="http://schemas.openxmlformats.org/officeDocument/2006/relationships/slideLayout" Target="../slideLayouts/slideLayout5.xml"/><Relationship Id="rId4" Type="http://schemas.openxmlformats.org/officeDocument/2006/relationships/image" Target="../media/image44.tiff"/></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r.cybozu.com/g/garoon/feedback" TargetMode="External"/><Relationship Id="rId1" Type="http://schemas.openxmlformats.org/officeDocument/2006/relationships/slideLayout" Target="../slideLayouts/slideLayout5.xml"/><Relationship Id="rId5" Type="http://schemas.openxmlformats.org/officeDocument/2006/relationships/image" Target="../media/image47.tiff"/><Relationship Id="rId4" Type="http://schemas.openxmlformats.org/officeDocument/2006/relationships/image" Target="../media/image46.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cybozu.co.jp/company/copyright/other_companies_trademark.htm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17.xml"/><Relationship Id="rId5" Type="http://schemas.openxmlformats.org/officeDocument/2006/relationships/slide" Target="slide14.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a:extLst>
              <a:ext uri="{FF2B5EF4-FFF2-40B4-BE49-F238E27FC236}">
                <a16:creationId xmlns:a16="http://schemas.microsoft.com/office/drawing/2014/main" id="{120DC1BA-38DB-4716-8E18-9C10F706FAD4}"/>
              </a:ext>
            </a:extLst>
          </p:cNvPr>
          <p:cNvSpPr>
            <a:spLocks noGrp="1" noChangeArrowheads="1"/>
          </p:cNvSpPr>
          <p:nvPr>
            <p:ph type="ctrTitle"/>
          </p:nvPr>
        </p:nvSpPr>
        <p:spPr>
          <a:xfrm>
            <a:off x="685800" y="927443"/>
            <a:ext cx="7239000" cy="1468395"/>
          </a:xfrm>
        </p:spPr>
        <p:txBody>
          <a:bodyPr/>
          <a:lstStyle/>
          <a:p>
            <a:pPr eaLnBrk="1" hangingPunct="1"/>
            <a:r>
              <a:rPr lang="en-US" altLang="ja-JP" sz="3200" dirty="0">
                <a:latin typeface="メイリオ" panose="020B0604030504040204" pitchFamily="50" charset="-128"/>
                <a:ea typeface="メイリオ" panose="020B0604030504040204" pitchFamily="50" charset="-128"/>
              </a:rPr>
              <a:t>Garoon</a:t>
            </a:r>
            <a:r>
              <a:rPr lang="ja-JP" altLang="en-US" sz="3200" dirty="0">
                <a:latin typeface="メイリオ" panose="020B0604030504040204" pitchFamily="50" charset="-128"/>
                <a:ea typeface="メイリオ" panose="020B0604030504040204" pitchFamily="50" charset="-128"/>
              </a:rPr>
              <a:t> 新デザインのご紹介</a:t>
            </a:r>
          </a:p>
        </p:txBody>
      </p:sp>
      <p:sp>
        <p:nvSpPr>
          <p:cNvPr id="13315" name="サブタイトル 2">
            <a:extLst>
              <a:ext uri="{FF2B5EF4-FFF2-40B4-BE49-F238E27FC236}">
                <a16:creationId xmlns:a16="http://schemas.microsoft.com/office/drawing/2014/main" id="{88E7A74E-000F-4136-8944-FE53B8C2AC31}"/>
              </a:ext>
            </a:extLst>
          </p:cNvPr>
          <p:cNvSpPr>
            <a:spLocks noGrp="1" noChangeArrowheads="1"/>
          </p:cNvSpPr>
          <p:nvPr>
            <p:ph type="subTitle" idx="1"/>
          </p:nvPr>
        </p:nvSpPr>
        <p:spPr>
          <a:xfrm>
            <a:off x="685800" y="2732216"/>
            <a:ext cx="6400800" cy="1097322"/>
          </a:xfrm>
        </p:spPr>
        <p:txBody>
          <a:bodyPr/>
          <a:lstStyle/>
          <a:p>
            <a:pPr eaLnBrk="1" hangingPunct="1">
              <a:lnSpc>
                <a:spcPct val="100000"/>
              </a:lnSpc>
              <a:buFont typeface="Arial" panose="020B0604020202020204" pitchFamily="34" charset="0"/>
              <a:buNone/>
            </a:pPr>
            <a:r>
              <a:rPr lang="en-US" altLang="ja-JP" sz="2000" b="1" dirty="0">
                <a:solidFill>
                  <a:schemeClr val="bg1"/>
                </a:solidFill>
                <a:latin typeface="メイリオ" panose="020B0604030504040204" pitchFamily="50" charset="-128"/>
                <a:ea typeface="メイリオ" panose="020B0604030504040204" pitchFamily="50" charset="-128"/>
              </a:rPr>
              <a:t>2021</a:t>
            </a:r>
            <a:r>
              <a:rPr lang="ja-JP" altLang="en-US" sz="2000" b="1">
                <a:solidFill>
                  <a:schemeClr val="bg1"/>
                </a:solidFill>
                <a:latin typeface="メイリオ" panose="020B0604030504040204" pitchFamily="50" charset="-128"/>
                <a:ea typeface="メイリオ" panose="020B0604030504040204" pitchFamily="50" charset="-128"/>
              </a:rPr>
              <a:t>年</a:t>
            </a:r>
            <a:r>
              <a:rPr lang="en-US" altLang="ja-JP" sz="2000" b="1" dirty="0">
                <a:solidFill>
                  <a:schemeClr val="bg1"/>
                </a:solidFill>
                <a:latin typeface="メイリオ" panose="020B0604030504040204" pitchFamily="50" charset="-128"/>
                <a:ea typeface="メイリオ" panose="020B0604030504040204" pitchFamily="50" charset="-128"/>
              </a:rPr>
              <a:t>7</a:t>
            </a:r>
            <a:r>
              <a:rPr lang="ja-JP" altLang="en-US" sz="2000" b="1">
                <a:solidFill>
                  <a:schemeClr val="bg1"/>
                </a:solidFill>
                <a:latin typeface="メイリオ" panose="020B0604030504040204" pitchFamily="50" charset="-128"/>
                <a:ea typeface="メイリオ" panose="020B0604030504040204" pitchFamily="50" charset="-128"/>
              </a:rPr>
              <a:t>月</a:t>
            </a:r>
            <a:r>
              <a:rPr lang="en-US" altLang="ja-JP" sz="2000" b="1">
                <a:latin typeface="メイリオ" panose="020B0604030504040204" pitchFamily="50" charset="-128"/>
                <a:ea typeface="メイリオ" panose="020B0604030504040204" pitchFamily="50" charset="-128"/>
              </a:rPr>
              <a:t>9</a:t>
            </a:r>
            <a:r>
              <a:rPr lang="ja-JP" altLang="en-US" sz="2000" b="1">
                <a:solidFill>
                  <a:schemeClr val="bg1"/>
                </a:solidFill>
                <a:latin typeface="メイリオ" panose="020B0604030504040204" pitchFamily="50" charset="-128"/>
                <a:ea typeface="メイリオ" panose="020B0604030504040204" pitchFamily="50" charset="-128"/>
              </a:rPr>
              <a:t>日</a:t>
            </a:r>
            <a:endParaRPr lang="en-US" altLang="ja-JP" sz="2000" b="1" dirty="0">
              <a:solidFill>
                <a:schemeClr val="bg1"/>
              </a:solidFill>
              <a:latin typeface="メイリオ" panose="020B0604030504040204" pitchFamily="50" charset="-128"/>
              <a:ea typeface="メイリオ" panose="020B0604030504040204" pitchFamily="50" charset="-128"/>
            </a:endParaRPr>
          </a:p>
          <a:p>
            <a:pPr eaLnBrk="1" hangingPunct="1">
              <a:lnSpc>
                <a:spcPct val="100000"/>
              </a:lnSpc>
              <a:buFont typeface="Arial" panose="020B0604020202020204" pitchFamily="34" charset="0"/>
              <a:buNone/>
            </a:pPr>
            <a:r>
              <a:rPr lang="ja-JP" altLang="en-US" sz="2000" b="1" dirty="0">
                <a:solidFill>
                  <a:schemeClr val="bg1"/>
                </a:solidFill>
                <a:latin typeface="メイリオ" panose="020B0604030504040204" pitchFamily="50" charset="-128"/>
                <a:ea typeface="メイリオ" panose="020B0604030504040204" pitchFamily="50" charset="-128"/>
              </a:rPr>
              <a:t>サイボウズ株式会社</a:t>
            </a:r>
          </a:p>
          <a:p>
            <a:pPr eaLnBrk="1" hangingPunct="1">
              <a:lnSpc>
                <a:spcPct val="100000"/>
              </a:lnSpc>
              <a:buFont typeface="Arial" panose="020B0604020202020204" pitchFamily="34" charset="0"/>
              <a:buNone/>
            </a:pPr>
            <a:endParaRPr lang="ja-JP" altLang="en-US" sz="2000" dirty="0">
              <a:solidFill>
                <a:schemeClr val="bg1"/>
              </a:solidFill>
              <a:latin typeface="メイリオ" panose="020B0604030504040204" pitchFamily="50" charset="-128"/>
              <a:ea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0EC2CD32-38D5-4F95-9E78-E7C160E948A0}"/>
              </a:ext>
            </a:extLst>
          </p:cNvPr>
          <p:cNvSpPr>
            <a:spLocks noGrp="1"/>
          </p:cNvSpPr>
          <p:nvPr>
            <p:ph type="ftr" sz="quarter" idx="13"/>
          </p:nvPr>
        </p:nvSpPr>
        <p:spPr/>
        <p:txBody>
          <a:bodyPr/>
          <a:lstStyle/>
          <a:p>
            <a:pPr>
              <a:defRPr/>
            </a:pPr>
            <a:r>
              <a:rPr lang="en-US" altLang="ja-JP" dirty="0"/>
              <a:t>Copyright © 2018 Cybozu</a:t>
            </a:r>
          </a:p>
        </p:txBody>
      </p:sp>
      <p:cxnSp>
        <p:nvCxnSpPr>
          <p:cNvPr id="13316" name="直線コネクタ 5">
            <a:extLst>
              <a:ext uri="{FF2B5EF4-FFF2-40B4-BE49-F238E27FC236}">
                <a16:creationId xmlns:a16="http://schemas.microsoft.com/office/drawing/2014/main" id="{5C713532-669F-4697-BED2-61A0982923EE}"/>
              </a:ext>
            </a:extLst>
          </p:cNvPr>
          <p:cNvCxnSpPr>
            <a:cxnSpLocks noChangeShapeType="1"/>
          </p:cNvCxnSpPr>
          <p:nvPr/>
        </p:nvCxnSpPr>
        <p:spPr bwMode="auto">
          <a:xfrm>
            <a:off x="736600" y="3157538"/>
            <a:ext cx="6273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a:extLst>
              <a:ext uri="{FF2B5EF4-FFF2-40B4-BE49-F238E27FC236}">
                <a16:creationId xmlns:a16="http://schemas.microsoft.com/office/drawing/2014/main" id="{2B4E81E2-6C23-44B3-A9C7-D5E77123D306}"/>
              </a:ext>
            </a:extLst>
          </p:cNvPr>
          <p:cNvSpPr/>
          <p:nvPr/>
        </p:nvSpPr>
        <p:spPr bwMode="auto">
          <a:xfrm>
            <a:off x="428665" y="4130158"/>
            <a:ext cx="8577769" cy="1750680"/>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sp>
        <p:nvSpPr>
          <p:cNvPr id="76" name="正方形/長方形 75">
            <a:extLst>
              <a:ext uri="{FF2B5EF4-FFF2-40B4-BE49-F238E27FC236}">
                <a16:creationId xmlns:a16="http://schemas.microsoft.com/office/drawing/2014/main" id="{25245069-FD16-4271-8539-1649889E2111}"/>
              </a:ext>
            </a:extLst>
          </p:cNvPr>
          <p:cNvSpPr/>
          <p:nvPr/>
        </p:nvSpPr>
        <p:spPr bwMode="auto">
          <a:xfrm>
            <a:off x="428666" y="1708635"/>
            <a:ext cx="8577769" cy="2077445"/>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sp>
        <p:nvSpPr>
          <p:cNvPr id="2" name="タイトル 1">
            <a:extLst>
              <a:ext uri="{FF2B5EF4-FFF2-40B4-BE49-F238E27FC236}">
                <a16:creationId xmlns:a16="http://schemas.microsoft.com/office/drawing/2014/main" id="{9751B9E9-63AE-4AFB-BD93-E482A8BF1E6C}"/>
              </a:ext>
            </a:extLst>
          </p:cNvPr>
          <p:cNvSpPr>
            <a:spLocks noGrp="1"/>
          </p:cNvSpPr>
          <p:nvPr>
            <p:ph type="title"/>
          </p:nvPr>
        </p:nvSpPr>
        <p:spPr/>
        <p:txBody>
          <a:bodyPr/>
          <a:lstStyle/>
          <a:p>
            <a:r>
              <a:rPr lang="ja-JP" altLang="en-US"/>
              <a:t>旧デザインからの変更点（クラウド版）</a:t>
            </a:r>
            <a:endParaRPr kumimoji="1" lang="ja-JP" altLang="en-US" sz="1100" dirty="0"/>
          </a:p>
        </p:txBody>
      </p:sp>
      <p:sp>
        <p:nvSpPr>
          <p:cNvPr id="3" name="スライド番号プレースホルダー 2">
            <a:extLst>
              <a:ext uri="{FF2B5EF4-FFF2-40B4-BE49-F238E27FC236}">
                <a16:creationId xmlns:a16="http://schemas.microsoft.com/office/drawing/2014/main" id="{663204B8-EF4A-468E-B431-CEEB1AE5626F}"/>
              </a:ext>
            </a:extLst>
          </p:cNvPr>
          <p:cNvSpPr>
            <a:spLocks noGrp="1"/>
          </p:cNvSpPr>
          <p:nvPr>
            <p:ph type="sldNum" sz="quarter" idx="10"/>
          </p:nvPr>
        </p:nvSpPr>
        <p:spPr/>
        <p:txBody>
          <a:bodyPr/>
          <a:lstStyle/>
          <a:p>
            <a:pPr>
              <a:defRPr/>
            </a:pPr>
            <a:fld id="{4481ED77-EC64-48E1-9399-81FBB45496B2}" type="slidenum">
              <a:rPr lang="ja-JP" altLang="en-US" smtClean="0"/>
              <a:pPr>
                <a:defRPr/>
              </a:pPr>
              <a:t>10</a:t>
            </a:fld>
            <a:endParaRPr lang="en-US" altLang="ja-JP"/>
          </a:p>
        </p:txBody>
      </p:sp>
      <p:sp>
        <p:nvSpPr>
          <p:cNvPr id="6" name="テキスト プレースホルダー 4">
            <a:extLst>
              <a:ext uri="{FF2B5EF4-FFF2-40B4-BE49-F238E27FC236}">
                <a16:creationId xmlns:a16="http://schemas.microsoft.com/office/drawing/2014/main" id="{CAB92F72-B067-4DAC-98C6-B7E80FF7CEDE}"/>
              </a:ext>
            </a:extLst>
          </p:cNvPr>
          <p:cNvSpPr>
            <a:spLocks noGrp="1"/>
          </p:cNvSpPr>
          <p:nvPr>
            <p:ph type="body" sz="quarter" idx="14"/>
          </p:nvPr>
        </p:nvSpPr>
        <p:spPr>
          <a:xfrm>
            <a:off x="290513" y="981113"/>
            <a:ext cx="8729309" cy="457870"/>
          </a:xfrm>
        </p:spPr>
        <p:txBody>
          <a:bodyPr>
            <a:normAutofit lnSpcReduction="10000"/>
          </a:bodyPr>
          <a:lstStyle/>
          <a:p>
            <a:pPr marL="0" indent="0">
              <a:buNone/>
            </a:pPr>
            <a:r>
              <a:rPr lang="ja-JP" altLang="en-US"/>
              <a:t>ヘッダー</a:t>
            </a:r>
            <a:r>
              <a:rPr lang="ja-JP" altLang="en-US" dirty="0"/>
              <a:t>の内容</a:t>
            </a:r>
            <a:r>
              <a:rPr lang="ja-JP" altLang="en-US"/>
              <a:t>、並び順を以下</a:t>
            </a:r>
            <a:r>
              <a:rPr lang="ja-JP" altLang="en-US" dirty="0"/>
              <a:t>のよう</a:t>
            </a:r>
            <a:r>
              <a:rPr lang="ja-JP" altLang="en-US"/>
              <a:t>に変更しました。</a:t>
            </a:r>
            <a:endParaRPr lang="ja-JP" altLang="en-US" dirty="0"/>
          </a:p>
        </p:txBody>
      </p:sp>
      <p:pic>
        <p:nvPicPr>
          <p:cNvPr id="7" name="図 6">
            <a:extLst>
              <a:ext uri="{FF2B5EF4-FFF2-40B4-BE49-F238E27FC236}">
                <a16:creationId xmlns:a16="http://schemas.microsoft.com/office/drawing/2014/main" id="{28F1C312-C11C-4B68-8E90-40D88D612E1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72"/>
          <a:stretch/>
        </p:blipFill>
        <p:spPr bwMode="auto">
          <a:xfrm>
            <a:off x="557558" y="2089336"/>
            <a:ext cx="7369133" cy="32341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623CAC09-C4AF-4A80-A1C3-5316F7D28D19}"/>
              </a:ext>
            </a:extLst>
          </p:cNvPr>
          <p:cNvSpPr txBox="1"/>
          <p:nvPr/>
        </p:nvSpPr>
        <p:spPr>
          <a:xfrm>
            <a:off x="428667" y="1428423"/>
            <a:ext cx="2613415" cy="307777"/>
          </a:xfrm>
          <a:prstGeom prst="rect">
            <a:avLst/>
          </a:prstGeom>
          <a:noFill/>
        </p:spPr>
        <p:txBody>
          <a:bodyPr wrap="square" rtlCol="0">
            <a:spAutoFit/>
          </a:bodyPr>
          <a:lstStyle/>
          <a:p>
            <a:r>
              <a:rPr kumimoji="1" lang="ja-JP" altLang="en-US" sz="1400" b="1" i="0">
                <a:latin typeface="+mn-ea"/>
                <a:ea typeface="+mn-ea"/>
              </a:rPr>
              <a:t>▼新デザイン</a:t>
            </a:r>
            <a:endParaRPr kumimoji="1" lang="ja-JP" altLang="en-US" sz="1400" b="1" i="0" dirty="0">
              <a:latin typeface="+mn-ea"/>
              <a:ea typeface="+mn-ea"/>
            </a:endParaRPr>
          </a:p>
        </p:txBody>
      </p:sp>
      <p:sp>
        <p:nvSpPr>
          <p:cNvPr id="16" name="正方形/長方形 15">
            <a:extLst>
              <a:ext uri="{FF2B5EF4-FFF2-40B4-BE49-F238E27FC236}">
                <a16:creationId xmlns:a16="http://schemas.microsoft.com/office/drawing/2014/main" id="{3D640FAC-D4FD-4315-B421-6329ED332FC1}"/>
              </a:ext>
            </a:extLst>
          </p:cNvPr>
          <p:cNvSpPr/>
          <p:nvPr/>
        </p:nvSpPr>
        <p:spPr>
          <a:xfrm>
            <a:off x="557559" y="2111249"/>
            <a:ext cx="367482" cy="256056"/>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 name="正方形/長方形 19">
            <a:extLst>
              <a:ext uri="{FF2B5EF4-FFF2-40B4-BE49-F238E27FC236}">
                <a16:creationId xmlns:a16="http://schemas.microsoft.com/office/drawing/2014/main" id="{429AA0B1-3AB5-4323-B15E-016181F62CC3}"/>
              </a:ext>
            </a:extLst>
          </p:cNvPr>
          <p:cNvSpPr/>
          <p:nvPr/>
        </p:nvSpPr>
        <p:spPr>
          <a:xfrm>
            <a:off x="979471" y="2111249"/>
            <a:ext cx="844730" cy="256056"/>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 name="正方形/長方形 20">
            <a:extLst>
              <a:ext uri="{FF2B5EF4-FFF2-40B4-BE49-F238E27FC236}">
                <a16:creationId xmlns:a16="http://schemas.microsoft.com/office/drawing/2014/main" id="{3A7BEC88-AC38-4AA5-A516-B28214F2EA42}"/>
              </a:ext>
            </a:extLst>
          </p:cNvPr>
          <p:cNvSpPr/>
          <p:nvPr/>
        </p:nvSpPr>
        <p:spPr>
          <a:xfrm>
            <a:off x="1878631" y="2111249"/>
            <a:ext cx="250370" cy="256056"/>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 name="正方形/長方形 21">
            <a:extLst>
              <a:ext uri="{FF2B5EF4-FFF2-40B4-BE49-F238E27FC236}">
                <a16:creationId xmlns:a16="http://schemas.microsoft.com/office/drawing/2014/main" id="{5B2D537E-1437-4A84-B717-C794D7F263EC}"/>
              </a:ext>
            </a:extLst>
          </p:cNvPr>
          <p:cNvSpPr/>
          <p:nvPr/>
        </p:nvSpPr>
        <p:spPr>
          <a:xfrm>
            <a:off x="2191051" y="2101337"/>
            <a:ext cx="334190" cy="275880"/>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3" name="正方形/長方形 22">
            <a:extLst>
              <a:ext uri="{FF2B5EF4-FFF2-40B4-BE49-F238E27FC236}">
                <a16:creationId xmlns:a16="http://schemas.microsoft.com/office/drawing/2014/main" id="{B14E5038-A1FC-45EE-953F-19D6A1EFDFFF}"/>
              </a:ext>
            </a:extLst>
          </p:cNvPr>
          <p:cNvSpPr/>
          <p:nvPr/>
        </p:nvSpPr>
        <p:spPr>
          <a:xfrm>
            <a:off x="2587291" y="2101337"/>
            <a:ext cx="242750" cy="275880"/>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4" name="正方形/長方形 23">
            <a:extLst>
              <a:ext uri="{FF2B5EF4-FFF2-40B4-BE49-F238E27FC236}">
                <a16:creationId xmlns:a16="http://schemas.microsoft.com/office/drawing/2014/main" id="{671D48F0-2749-4897-9B38-61D057A6C634}"/>
              </a:ext>
            </a:extLst>
          </p:cNvPr>
          <p:cNvSpPr/>
          <p:nvPr/>
        </p:nvSpPr>
        <p:spPr>
          <a:xfrm>
            <a:off x="2892091" y="2101337"/>
            <a:ext cx="242750" cy="275880"/>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5" name="正方形/長方形 24">
            <a:extLst>
              <a:ext uri="{FF2B5EF4-FFF2-40B4-BE49-F238E27FC236}">
                <a16:creationId xmlns:a16="http://schemas.microsoft.com/office/drawing/2014/main" id="{929647A4-A85F-4568-821B-EBEC3F9FA645}"/>
              </a:ext>
            </a:extLst>
          </p:cNvPr>
          <p:cNvSpPr/>
          <p:nvPr/>
        </p:nvSpPr>
        <p:spPr>
          <a:xfrm>
            <a:off x="4613121" y="2101155"/>
            <a:ext cx="800100" cy="276244"/>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6" name="正方形/長方形 25">
            <a:extLst>
              <a:ext uri="{FF2B5EF4-FFF2-40B4-BE49-F238E27FC236}">
                <a16:creationId xmlns:a16="http://schemas.microsoft.com/office/drawing/2014/main" id="{7E030F35-8D27-40B4-A331-F68A2BF5606F}"/>
              </a:ext>
            </a:extLst>
          </p:cNvPr>
          <p:cNvSpPr/>
          <p:nvPr/>
        </p:nvSpPr>
        <p:spPr>
          <a:xfrm>
            <a:off x="5486681" y="2101155"/>
            <a:ext cx="856180" cy="276244"/>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7" name="正方形/長方形 26">
            <a:extLst>
              <a:ext uri="{FF2B5EF4-FFF2-40B4-BE49-F238E27FC236}">
                <a16:creationId xmlns:a16="http://schemas.microsoft.com/office/drawing/2014/main" id="{F72D99F7-2F33-4D49-8252-E5B10BE7FF7D}"/>
              </a:ext>
            </a:extLst>
          </p:cNvPr>
          <p:cNvSpPr/>
          <p:nvPr/>
        </p:nvSpPr>
        <p:spPr>
          <a:xfrm>
            <a:off x="6416321" y="2101155"/>
            <a:ext cx="1160980" cy="276244"/>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8" name="正方形/長方形 27">
            <a:extLst>
              <a:ext uri="{FF2B5EF4-FFF2-40B4-BE49-F238E27FC236}">
                <a16:creationId xmlns:a16="http://schemas.microsoft.com/office/drawing/2014/main" id="{9EF6F441-D2EC-4389-A267-3B6FF60E9991}"/>
              </a:ext>
            </a:extLst>
          </p:cNvPr>
          <p:cNvSpPr/>
          <p:nvPr/>
        </p:nvSpPr>
        <p:spPr>
          <a:xfrm>
            <a:off x="7629211" y="2101155"/>
            <a:ext cx="297480" cy="276244"/>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 name="テキスト ボックス 4">
            <a:extLst>
              <a:ext uri="{FF2B5EF4-FFF2-40B4-BE49-F238E27FC236}">
                <a16:creationId xmlns:a16="http://schemas.microsoft.com/office/drawing/2014/main" id="{A02A1B0E-5051-4AE3-975E-481DCD6EF501}"/>
              </a:ext>
            </a:extLst>
          </p:cNvPr>
          <p:cNvSpPr txBox="1"/>
          <p:nvPr/>
        </p:nvSpPr>
        <p:spPr>
          <a:xfrm>
            <a:off x="470577" y="2703046"/>
            <a:ext cx="3720619" cy="1169551"/>
          </a:xfrm>
          <a:prstGeom prst="rect">
            <a:avLst/>
          </a:prstGeom>
          <a:noFill/>
        </p:spPr>
        <p:txBody>
          <a:bodyPr wrap="square" rtlCol="0">
            <a:spAutoFit/>
          </a:bodyPr>
          <a:lstStyle/>
          <a:p>
            <a:r>
              <a:rPr kumimoji="1" lang="en-US" altLang="ja-JP" sz="1400" i="0" dirty="0">
                <a:latin typeface="+mn-ea"/>
                <a:ea typeface="+mn-ea"/>
              </a:rPr>
              <a:t>1. </a:t>
            </a:r>
            <a:r>
              <a:rPr kumimoji="1" lang="ja-JP" altLang="en-US" sz="1400" i="0" dirty="0">
                <a:latin typeface="+mn-ea"/>
                <a:ea typeface="+mn-ea"/>
              </a:rPr>
              <a:t>アプリケーションメニューを</a:t>
            </a:r>
            <a:r>
              <a:rPr lang="ja-JP" altLang="en-US" sz="1400" i="0" dirty="0">
                <a:latin typeface="+mn-ea"/>
                <a:ea typeface="+mn-ea"/>
              </a:rPr>
              <a:t>表示</a:t>
            </a:r>
            <a:r>
              <a:rPr lang="en-US" altLang="ja-JP" sz="1400" i="0" baseline="30000" dirty="0">
                <a:latin typeface="+mn-ea"/>
                <a:ea typeface="+mn-ea"/>
              </a:rPr>
              <a:t>※1</a:t>
            </a:r>
            <a:endParaRPr kumimoji="1" lang="en-US" altLang="ja-JP" sz="1400" i="0" baseline="30000" dirty="0">
              <a:latin typeface="+mn-ea"/>
              <a:ea typeface="+mn-ea"/>
            </a:endParaRPr>
          </a:p>
          <a:p>
            <a:r>
              <a:rPr lang="en-US" altLang="ja-JP" sz="1400" i="0" dirty="0">
                <a:latin typeface="+mn-ea"/>
                <a:ea typeface="+mn-ea"/>
              </a:rPr>
              <a:t>2. cybozu.com</a:t>
            </a:r>
            <a:r>
              <a:rPr lang="ja-JP" altLang="en-US" sz="1400" i="0" dirty="0">
                <a:latin typeface="+mn-ea"/>
                <a:ea typeface="+mn-ea"/>
              </a:rPr>
              <a:t>トップページを表示</a:t>
            </a:r>
            <a:endParaRPr lang="en-US" altLang="ja-JP" sz="1400" i="0" dirty="0">
              <a:latin typeface="+mn-ea"/>
              <a:ea typeface="+mn-ea"/>
            </a:endParaRPr>
          </a:p>
          <a:p>
            <a:r>
              <a:rPr lang="en-US" altLang="ja-JP" sz="1400" i="0" dirty="0">
                <a:latin typeface="+mn-ea"/>
                <a:ea typeface="+mn-ea"/>
              </a:rPr>
              <a:t>3.</a:t>
            </a:r>
            <a:r>
              <a:rPr lang="ja-JP" altLang="en-US" sz="1400" i="0" dirty="0">
                <a:latin typeface="+mn-ea"/>
                <a:ea typeface="+mn-ea"/>
              </a:rPr>
              <a:t> </a:t>
            </a:r>
            <a:r>
              <a:rPr lang="en-US" altLang="ja-JP" sz="1400" i="0" dirty="0">
                <a:latin typeface="+mn-ea"/>
                <a:ea typeface="+mn-ea"/>
              </a:rPr>
              <a:t>Garoon</a:t>
            </a:r>
            <a:r>
              <a:rPr lang="ja-JP" altLang="en-US" sz="1400" i="0" dirty="0">
                <a:latin typeface="+mn-ea"/>
                <a:ea typeface="+mn-ea"/>
              </a:rPr>
              <a:t>のポータルを表示</a:t>
            </a:r>
            <a:endParaRPr lang="en-US" altLang="ja-JP" sz="1400" i="0" dirty="0">
              <a:latin typeface="+mn-ea"/>
              <a:ea typeface="+mn-ea"/>
            </a:endParaRPr>
          </a:p>
          <a:p>
            <a:r>
              <a:rPr lang="en-US" altLang="ja-JP" sz="1400" i="0" dirty="0">
                <a:latin typeface="+mn-ea"/>
                <a:ea typeface="+mn-ea"/>
              </a:rPr>
              <a:t>4. </a:t>
            </a:r>
            <a:r>
              <a:rPr lang="ja-JP" altLang="en-US" sz="1400" i="0" dirty="0">
                <a:latin typeface="+mn-ea"/>
                <a:ea typeface="+mn-ea"/>
              </a:rPr>
              <a:t>通知一覧を表示</a:t>
            </a:r>
          </a:p>
          <a:p>
            <a:endParaRPr kumimoji="1" lang="ja-JP" altLang="en-US" sz="1400" i="0" dirty="0">
              <a:latin typeface="+mn-ea"/>
              <a:ea typeface="+mn-ea"/>
            </a:endParaRPr>
          </a:p>
        </p:txBody>
      </p:sp>
      <p:sp>
        <p:nvSpPr>
          <p:cNvPr id="30" name="テキスト ボックス 29">
            <a:extLst>
              <a:ext uri="{FF2B5EF4-FFF2-40B4-BE49-F238E27FC236}">
                <a16:creationId xmlns:a16="http://schemas.microsoft.com/office/drawing/2014/main" id="{173B2CE9-CC32-42E1-9F85-418928B9D33B}"/>
              </a:ext>
            </a:extLst>
          </p:cNvPr>
          <p:cNvSpPr txBox="1"/>
          <p:nvPr/>
        </p:nvSpPr>
        <p:spPr>
          <a:xfrm>
            <a:off x="3633721" y="2668031"/>
            <a:ext cx="3720619" cy="954107"/>
          </a:xfrm>
          <a:prstGeom prst="rect">
            <a:avLst/>
          </a:prstGeom>
          <a:noFill/>
        </p:spPr>
        <p:txBody>
          <a:bodyPr wrap="square" rtlCol="0">
            <a:spAutoFit/>
          </a:bodyPr>
          <a:lstStyle/>
          <a:p>
            <a:r>
              <a:rPr lang="en-US" altLang="ja-JP" sz="1400" i="0" dirty="0">
                <a:latin typeface="+mn-ea"/>
                <a:ea typeface="+mn-ea"/>
              </a:rPr>
              <a:t>5</a:t>
            </a:r>
            <a:r>
              <a:rPr kumimoji="1" lang="en-US" altLang="ja-JP" sz="1400" i="0" dirty="0">
                <a:latin typeface="+mn-ea"/>
                <a:ea typeface="+mn-ea"/>
              </a:rPr>
              <a:t>. </a:t>
            </a:r>
            <a:r>
              <a:rPr kumimoji="1" lang="ja-JP" altLang="en-US" sz="1400" i="0" dirty="0">
                <a:latin typeface="+mn-ea"/>
                <a:ea typeface="+mn-ea"/>
              </a:rPr>
              <a:t>リアクション</a:t>
            </a:r>
            <a:r>
              <a:rPr kumimoji="1" lang="en-US" altLang="ja-JP" sz="1400" i="0" dirty="0">
                <a:latin typeface="+mn-ea"/>
                <a:ea typeface="+mn-ea"/>
              </a:rPr>
              <a:t>(</a:t>
            </a:r>
            <a:r>
              <a:rPr kumimoji="1" lang="ja-JP" altLang="en-US" sz="1400" i="0" dirty="0">
                <a:latin typeface="+mn-ea"/>
                <a:ea typeface="+mn-ea"/>
              </a:rPr>
              <a:t>「いいね」</a:t>
            </a:r>
            <a:r>
              <a:rPr kumimoji="1" lang="en-US" altLang="ja-JP" sz="1400" i="0" dirty="0">
                <a:latin typeface="+mn-ea"/>
                <a:ea typeface="+mn-ea"/>
              </a:rPr>
              <a:t>)</a:t>
            </a:r>
            <a:r>
              <a:rPr kumimoji="1" lang="ja-JP" altLang="en-US" sz="1400" i="0" dirty="0">
                <a:latin typeface="+mn-ea"/>
                <a:ea typeface="+mn-ea"/>
              </a:rPr>
              <a:t>を表示</a:t>
            </a:r>
            <a:endParaRPr kumimoji="1" lang="en-US" altLang="ja-JP" sz="1400" i="0" dirty="0">
              <a:latin typeface="+mn-ea"/>
              <a:ea typeface="+mn-ea"/>
            </a:endParaRPr>
          </a:p>
          <a:p>
            <a:r>
              <a:rPr lang="en-US" altLang="ja-JP" sz="1400" i="0" dirty="0">
                <a:latin typeface="+mn-ea"/>
                <a:ea typeface="+mn-ea"/>
              </a:rPr>
              <a:t>6. </a:t>
            </a:r>
            <a:r>
              <a:rPr lang="ja-JP" altLang="en-US" sz="1400" i="0" dirty="0">
                <a:latin typeface="+mn-ea"/>
                <a:ea typeface="+mn-ea"/>
              </a:rPr>
              <a:t>所属しているスペースを表示</a:t>
            </a:r>
            <a:endParaRPr lang="en-US" altLang="ja-JP" sz="1400" i="0" dirty="0">
              <a:latin typeface="+mn-ea"/>
              <a:ea typeface="+mn-ea"/>
            </a:endParaRPr>
          </a:p>
          <a:p>
            <a:r>
              <a:rPr lang="en-US" altLang="ja-JP" sz="1400" i="0" dirty="0">
                <a:latin typeface="+mn-ea"/>
                <a:ea typeface="+mn-ea"/>
              </a:rPr>
              <a:t>7.</a:t>
            </a:r>
            <a:r>
              <a:rPr lang="ja-JP" altLang="en-US" sz="1400" i="0" dirty="0">
                <a:latin typeface="+mn-ea"/>
                <a:ea typeface="+mn-ea"/>
              </a:rPr>
              <a:t> </a:t>
            </a:r>
            <a:r>
              <a:rPr lang="en-US" altLang="ja-JP" sz="1400" i="0" dirty="0">
                <a:latin typeface="+mn-ea"/>
                <a:ea typeface="+mn-ea"/>
              </a:rPr>
              <a:t>cybozu.com</a:t>
            </a:r>
            <a:r>
              <a:rPr lang="ja-JP" altLang="en-US" sz="1400" i="0" dirty="0">
                <a:latin typeface="+mn-ea"/>
                <a:ea typeface="+mn-ea"/>
              </a:rPr>
              <a:t>の他サービス</a:t>
            </a:r>
            <a:endParaRPr lang="en-US" altLang="ja-JP" sz="1400" i="0" dirty="0">
              <a:latin typeface="+mn-ea"/>
              <a:ea typeface="+mn-ea"/>
            </a:endParaRPr>
          </a:p>
          <a:p>
            <a:r>
              <a:rPr lang="en-US" altLang="ja-JP" sz="1400" i="0" dirty="0">
                <a:latin typeface="+mn-ea"/>
                <a:ea typeface="+mn-ea"/>
              </a:rPr>
              <a:t>8. </a:t>
            </a:r>
            <a:r>
              <a:rPr lang="ja-JP" altLang="en-US" sz="1400" i="0" dirty="0">
                <a:latin typeface="+mn-ea"/>
                <a:ea typeface="+mn-ea"/>
              </a:rPr>
              <a:t>個人設定、プロフィールの表示など</a:t>
            </a:r>
            <a:endParaRPr kumimoji="1" lang="ja-JP" altLang="en-US" sz="1400" i="0" dirty="0">
              <a:latin typeface="+mn-ea"/>
              <a:ea typeface="+mn-ea"/>
            </a:endParaRPr>
          </a:p>
        </p:txBody>
      </p:sp>
      <p:sp>
        <p:nvSpPr>
          <p:cNvPr id="31" name="テキスト ボックス 30">
            <a:extLst>
              <a:ext uri="{FF2B5EF4-FFF2-40B4-BE49-F238E27FC236}">
                <a16:creationId xmlns:a16="http://schemas.microsoft.com/office/drawing/2014/main" id="{81BF0BB5-E9C5-4DE6-ACE7-1233C8D0CB2F}"/>
              </a:ext>
            </a:extLst>
          </p:cNvPr>
          <p:cNvSpPr txBox="1"/>
          <p:nvPr/>
        </p:nvSpPr>
        <p:spPr>
          <a:xfrm>
            <a:off x="6603405" y="2668031"/>
            <a:ext cx="1904169" cy="523220"/>
          </a:xfrm>
          <a:prstGeom prst="rect">
            <a:avLst/>
          </a:prstGeom>
          <a:noFill/>
        </p:spPr>
        <p:txBody>
          <a:bodyPr wrap="square" rtlCol="0">
            <a:spAutoFit/>
          </a:bodyPr>
          <a:lstStyle/>
          <a:p>
            <a:r>
              <a:rPr kumimoji="1" lang="en-US" altLang="ja-JP" sz="1400" i="0" dirty="0">
                <a:latin typeface="+mn-ea"/>
                <a:ea typeface="+mn-ea"/>
              </a:rPr>
              <a:t>9. </a:t>
            </a:r>
            <a:r>
              <a:rPr kumimoji="1" lang="ja-JP" altLang="en-US" sz="1400" i="0" dirty="0">
                <a:latin typeface="+mn-ea"/>
                <a:ea typeface="+mn-ea"/>
              </a:rPr>
              <a:t>全文検索</a:t>
            </a:r>
            <a:endParaRPr kumimoji="1" lang="en-US" altLang="ja-JP" sz="1400" i="0" dirty="0">
              <a:latin typeface="+mn-ea"/>
              <a:ea typeface="+mn-ea"/>
            </a:endParaRPr>
          </a:p>
          <a:p>
            <a:r>
              <a:rPr lang="en-US" altLang="ja-JP" sz="1400" i="0" dirty="0">
                <a:latin typeface="+mn-ea"/>
                <a:ea typeface="+mn-ea"/>
              </a:rPr>
              <a:t>10. </a:t>
            </a:r>
            <a:r>
              <a:rPr lang="ja-JP" altLang="en-US" sz="1400" i="0" dirty="0">
                <a:latin typeface="+mn-ea"/>
                <a:ea typeface="+mn-ea"/>
              </a:rPr>
              <a:t>システム設定など</a:t>
            </a:r>
            <a:endParaRPr kumimoji="1" lang="ja-JP" altLang="en-US" sz="1400" i="0" dirty="0">
              <a:latin typeface="+mn-ea"/>
              <a:ea typeface="+mn-ea"/>
            </a:endParaRPr>
          </a:p>
        </p:txBody>
      </p:sp>
      <p:sp>
        <p:nvSpPr>
          <p:cNvPr id="32" name="楕円 31">
            <a:extLst>
              <a:ext uri="{FF2B5EF4-FFF2-40B4-BE49-F238E27FC236}">
                <a16:creationId xmlns:a16="http://schemas.microsoft.com/office/drawing/2014/main" id="{82B74489-E909-4962-A3A5-0E2D846E38B0}"/>
              </a:ext>
            </a:extLst>
          </p:cNvPr>
          <p:cNvSpPr/>
          <p:nvPr/>
        </p:nvSpPr>
        <p:spPr bwMode="auto">
          <a:xfrm>
            <a:off x="622238" y="1803747"/>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1</a:t>
            </a:r>
            <a:endParaRPr kumimoji="1" lang="ja-JP" altLang="en-US" sz="1100" b="1" i="0" dirty="0">
              <a:solidFill>
                <a:schemeClr val="bg1"/>
              </a:solidFill>
            </a:endParaRPr>
          </a:p>
        </p:txBody>
      </p:sp>
      <p:sp>
        <p:nvSpPr>
          <p:cNvPr id="33" name="楕円 32">
            <a:extLst>
              <a:ext uri="{FF2B5EF4-FFF2-40B4-BE49-F238E27FC236}">
                <a16:creationId xmlns:a16="http://schemas.microsoft.com/office/drawing/2014/main" id="{95D64738-57BE-4CE3-998E-809C842E8824}"/>
              </a:ext>
            </a:extLst>
          </p:cNvPr>
          <p:cNvSpPr/>
          <p:nvPr/>
        </p:nvSpPr>
        <p:spPr bwMode="auto">
          <a:xfrm>
            <a:off x="1273997" y="1803747"/>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2</a:t>
            </a:r>
            <a:endParaRPr kumimoji="1" lang="ja-JP" altLang="en-US" sz="1100" b="1" i="0" dirty="0">
              <a:solidFill>
                <a:schemeClr val="bg1"/>
              </a:solidFill>
            </a:endParaRPr>
          </a:p>
        </p:txBody>
      </p:sp>
      <p:sp>
        <p:nvSpPr>
          <p:cNvPr id="34" name="楕円 33">
            <a:extLst>
              <a:ext uri="{FF2B5EF4-FFF2-40B4-BE49-F238E27FC236}">
                <a16:creationId xmlns:a16="http://schemas.microsoft.com/office/drawing/2014/main" id="{74009CD0-3E58-4DE2-A1C0-E9AA682D4C90}"/>
              </a:ext>
            </a:extLst>
          </p:cNvPr>
          <p:cNvSpPr/>
          <p:nvPr/>
        </p:nvSpPr>
        <p:spPr bwMode="auto">
          <a:xfrm>
            <a:off x="1878631" y="1803747"/>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3</a:t>
            </a:r>
            <a:endParaRPr kumimoji="1" lang="ja-JP" altLang="en-US" sz="1100" b="1" i="0" dirty="0">
              <a:solidFill>
                <a:schemeClr val="bg1"/>
              </a:solidFill>
            </a:endParaRPr>
          </a:p>
        </p:txBody>
      </p:sp>
      <p:sp>
        <p:nvSpPr>
          <p:cNvPr id="35" name="楕円 34">
            <a:extLst>
              <a:ext uri="{FF2B5EF4-FFF2-40B4-BE49-F238E27FC236}">
                <a16:creationId xmlns:a16="http://schemas.microsoft.com/office/drawing/2014/main" id="{602A6874-F64D-41FD-A819-E9E327D20044}"/>
              </a:ext>
            </a:extLst>
          </p:cNvPr>
          <p:cNvSpPr/>
          <p:nvPr/>
        </p:nvSpPr>
        <p:spPr bwMode="auto">
          <a:xfrm>
            <a:off x="2247166" y="1803747"/>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4</a:t>
            </a:r>
            <a:endParaRPr kumimoji="1" lang="ja-JP" altLang="en-US" sz="1100" b="1" i="0" dirty="0">
              <a:solidFill>
                <a:schemeClr val="bg1"/>
              </a:solidFill>
            </a:endParaRPr>
          </a:p>
        </p:txBody>
      </p:sp>
      <p:sp>
        <p:nvSpPr>
          <p:cNvPr id="36" name="楕円 35">
            <a:extLst>
              <a:ext uri="{FF2B5EF4-FFF2-40B4-BE49-F238E27FC236}">
                <a16:creationId xmlns:a16="http://schemas.microsoft.com/office/drawing/2014/main" id="{C688C8B9-FB6E-4E5C-8686-E95F6A0D7F67}"/>
              </a:ext>
            </a:extLst>
          </p:cNvPr>
          <p:cNvSpPr/>
          <p:nvPr/>
        </p:nvSpPr>
        <p:spPr bwMode="auto">
          <a:xfrm>
            <a:off x="2574363" y="1803747"/>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5</a:t>
            </a:r>
            <a:endParaRPr kumimoji="1" lang="ja-JP" altLang="en-US" sz="1100" b="1" i="0" dirty="0">
              <a:solidFill>
                <a:schemeClr val="bg1"/>
              </a:solidFill>
            </a:endParaRPr>
          </a:p>
        </p:txBody>
      </p:sp>
      <p:sp>
        <p:nvSpPr>
          <p:cNvPr id="37" name="楕円 36">
            <a:extLst>
              <a:ext uri="{FF2B5EF4-FFF2-40B4-BE49-F238E27FC236}">
                <a16:creationId xmlns:a16="http://schemas.microsoft.com/office/drawing/2014/main" id="{3E2A401E-4C73-48CF-8948-527F14CDD4C4}"/>
              </a:ext>
            </a:extLst>
          </p:cNvPr>
          <p:cNvSpPr/>
          <p:nvPr/>
        </p:nvSpPr>
        <p:spPr bwMode="auto">
          <a:xfrm>
            <a:off x="2892091" y="1803747"/>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6</a:t>
            </a:r>
            <a:endParaRPr kumimoji="1" lang="ja-JP" altLang="en-US" sz="1100" b="1" i="0" dirty="0">
              <a:solidFill>
                <a:schemeClr val="bg1"/>
              </a:solidFill>
            </a:endParaRPr>
          </a:p>
        </p:txBody>
      </p:sp>
      <p:sp>
        <p:nvSpPr>
          <p:cNvPr id="38" name="楕円 37">
            <a:extLst>
              <a:ext uri="{FF2B5EF4-FFF2-40B4-BE49-F238E27FC236}">
                <a16:creationId xmlns:a16="http://schemas.microsoft.com/office/drawing/2014/main" id="{45249572-D666-4A8E-9C3A-CE5788A728B3}"/>
              </a:ext>
            </a:extLst>
          </p:cNvPr>
          <p:cNvSpPr/>
          <p:nvPr/>
        </p:nvSpPr>
        <p:spPr bwMode="auto">
          <a:xfrm>
            <a:off x="4885332" y="1803747"/>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7</a:t>
            </a:r>
            <a:endParaRPr kumimoji="1" lang="ja-JP" altLang="en-US" sz="1100" b="1" i="0" dirty="0">
              <a:solidFill>
                <a:schemeClr val="bg1"/>
              </a:solidFill>
            </a:endParaRPr>
          </a:p>
        </p:txBody>
      </p:sp>
      <p:sp>
        <p:nvSpPr>
          <p:cNvPr id="39" name="楕円 38">
            <a:extLst>
              <a:ext uri="{FF2B5EF4-FFF2-40B4-BE49-F238E27FC236}">
                <a16:creationId xmlns:a16="http://schemas.microsoft.com/office/drawing/2014/main" id="{50186302-2CF3-47A5-A6A2-1F1BEDCF3B7F}"/>
              </a:ext>
            </a:extLst>
          </p:cNvPr>
          <p:cNvSpPr/>
          <p:nvPr/>
        </p:nvSpPr>
        <p:spPr bwMode="auto">
          <a:xfrm>
            <a:off x="5730662" y="1803747"/>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8</a:t>
            </a:r>
            <a:endParaRPr kumimoji="1" lang="ja-JP" altLang="en-US" sz="1100" b="1" i="0" dirty="0">
              <a:solidFill>
                <a:schemeClr val="bg1"/>
              </a:solidFill>
            </a:endParaRPr>
          </a:p>
        </p:txBody>
      </p:sp>
      <p:sp>
        <p:nvSpPr>
          <p:cNvPr id="40" name="楕円 39">
            <a:extLst>
              <a:ext uri="{FF2B5EF4-FFF2-40B4-BE49-F238E27FC236}">
                <a16:creationId xmlns:a16="http://schemas.microsoft.com/office/drawing/2014/main" id="{90BD9736-0989-439B-9A8F-1BE57A35901C}"/>
              </a:ext>
            </a:extLst>
          </p:cNvPr>
          <p:cNvSpPr/>
          <p:nvPr/>
        </p:nvSpPr>
        <p:spPr bwMode="auto">
          <a:xfrm>
            <a:off x="6856421" y="1803747"/>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9</a:t>
            </a:r>
            <a:endParaRPr kumimoji="1" lang="ja-JP" altLang="en-US" sz="1100" b="1" i="0" dirty="0">
              <a:solidFill>
                <a:schemeClr val="bg1"/>
              </a:solidFill>
            </a:endParaRPr>
          </a:p>
        </p:txBody>
      </p:sp>
      <p:sp>
        <p:nvSpPr>
          <p:cNvPr id="41" name="楕円 40">
            <a:extLst>
              <a:ext uri="{FF2B5EF4-FFF2-40B4-BE49-F238E27FC236}">
                <a16:creationId xmlns:a16="http://schemas.microsoft.com/office/drawing/2014/main" id="{7AED39CD-AF7E-4808-8C5C-BB7ADDC8AAC7}"/>
              </a:ext>
            </a:extLst>
          </p:cNvPr>
          <p:cNvSpPr/>
          <p:nvPr/>
        </p:nvSpPr>
        <p:spPr bwMode="auto">
          <a:xfrm>
            <a:off x="7626802" y="1803747"/>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bodyPr>
          <a:lstStyle/>
          <a:p>
            <a:pPr algn="ctr"/>
            <a:r>
              <a:rPr lang="en-US" altLang="ja-JP" sz="1000" b="1" i="0" dirty="0">
                <a:solidFill>
                  <a:schemeClr val="bg1"/>
                </a:solidFill>
              </a:rPr>
              <a:t>10</a:t>
            </a:r>
            <a:endParaRPr kumimoji="1" lang="ja-JP" altLang="en-US" sz="1000" b="1" i="0" dirty="0">
              <a:solidFill>
                <a:schemeClr val="bg1"/>
              </a:solidFill>
            </a:endParaRPr>
          </a:p>
        </p:txBody>
      </p:sp>
      <p:sp>
        <p:nvSpPr>
          <p:cNvPr id="42" name="テキスト ボックス 41">
            <a:extLst>
              <a:ext uri="{FF2B5EF4-FFF2-40B4-BE49-F238E27FC236}">
                <a16:creationId xmlns:a16="http://schemas.microsoft.com/office/drawing/2014/main" id="{933EDECB-670B-4C3C-AC2A-6FB52D983C19}"/>
              </a:ext>
            </a:extLst>
          </p:cNvPr>
          <p:cNvSpPr txBox="1"/>
          <p:nvPr/>
        </p:nvSpPr>
        <p:spPr>
          <a:xfrm>
            <a:off x="428667" y="3826402"/>
            <a:ext cx="2613415" cy="307777"/>
          </a:xfrm>
          <a:prstGeom prst="rect">
            <a:avLst/>
          </a:prstGeom>
          <a:noFill/>
        </p:spPr>
        <p:txBody>
          <a:bodyPr wrap="square" rtlCol="0">
            <a:spAutoFit/>
          </a:bodyPr>
          <a:lstStyle/>
          <a:p>
            <a:r>
              <a:rPr lang="ja-JP" altLang="en-US" sz="1400" b="1" i="0">
                <a:latin typeface="+mn-ea"/>
                <a:ea typeface="+mn-ea"/>
              </a:rPr>
              <a:t>▼旧</a:t>
            </a:r>
            <a:r>
              <a:rPr kumimoji="1" lang="ja-JP" altLang="en-US" sz="1400" b="1" i="0">
                <a:latin typeface="+mn-ea"/>
                <a:ea typeface="+mn-ea"/>
              </a:rPr>
              <a:t>デザイン</a:t>
            </a:r>
            <a:endParaRPr kumimoji="1" lang="ja-JP" altLang="en-US" sz="1400" b="1" i="0" baseline="30000" dirty="0">
              <a:latin typeface="+mn-ea"/>
              <a:ea typeface="+mn-ea"/>
            </a:endParaRPr>
          </a:p>
        </p:txBody>
      </p:sp>
      <p:pic>
        <p:nvPicPr>
          <p:cNvPr id="45" name="図 44">
            <a:extLst>
              <a:ext uri="{FF2B5EF4-FFF2-40B4-BE49-F238E27FC236}">
                <a16:creationId xmlns:a16="http://schemas.microsoft.com/office/drawing/2014/main" id="{8DF2E5F0-6FA8-4D6B-97FF-FF4D33351F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558" y="4480129"/>
            <a:ext cx="7492410" cy="223080"/>
          </a:xfrm>
          <a:prstGeom prst="rect">
            <a:avLst/>
          </a:prstGeom>
        </p:spPr>
      </p:pic>
      <p:sp>
        <p:nvSpPr>
          <p:cNvPr id="46" name="正方形/長方形 45">
            <a:extLst>
              <a:ext uri="{FF2B5EF4-FFF2-40B4-BE49-F238E27FC236}">
                <a16:creationId xmlns:a16="http://schemas.microsoft.com/office/drawing/2014/main" id="{2A1295B8-4B46-4805-AC3F-98B9B5D9F32C}"/>
              </a:ext>
            </a:extLst>
          </p:cNvPr>
          <p:cNvSpPr/>
          <p:nvPr/>
        </p:nvSpPr>
        <p:spPr>
          <a:xfrm>
            <a:off x="557559" y="4484009"/>
            <a:ext cx="828492" cy="224845"/>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7" name="正方形/長方形 46">
            <a:extLst>
              <a:ext uri="{FF2B5EF4-FFF2-40B4-BE49-F238E27FC236}">
                <a16:creationId xmlns:a16="http://schemas.microsoft.com/office/drawing/2014/main" id="{312DBAF9-8237-4BB4-AE5A-884F55FC69D8}"/>
              </a:ext>
            </a:extLst>
          </p:cNvPr>
          <p:cNvSpPr/>
          <p:nvPr/>
        </p:nvSpPr>
        <p:spPr>
          <a:xfrm>
            <a:off x="1652750" y="4481019"/>
            <a:ext cx="771525" cy="230824"/>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8" name="正方形/長方形 47">
            <a:extLst>
              <a:ext uri="{FF2B5EF4-FFF2-40B4-BE49-F238E27FC236}">
                <a16:creationId xmlns:a16="http://schemas.microsoft.com/office/drawing/2014/main" id="{4351A425-6BD8-4BBE-B40C-BBCA98D2ED3E}"/>
              </a:ext>
            </a:extLst>
          </p:cNvPr>
          <p:cNvSpPr/>
          <p:nvPr/>
        </p:nvSpPr>
        <p:spPr>
          <a:xfrm>
            <a:off x="2444266" y="4479596"/>
            <a:ext cx="1332559" cy="233671"/>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6" name="楕円 55">
            <a:extLst>
              <a:ext uri="{FF2B5EF4-FFF2-40B4-BE49-F238E27FC236}">
                <a16:creationId xmlns:a16="http://schemas.microsoft.com/office/drawing/2014/main" id="{9E62771F-56EF-43B2-ADB8-58E45CD0DF5D}"/>
              </a:ext>
            </a:extLst>
          </p:cNvPr>
          <p:cNvSpPr/>
          <p:nvPr/>
        </p:nvSpPr>
        <p:spPr bwMode="auto">
          <a:xfrm>
            <a:off x="622238" y="4214579"/>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1</a:t>
            </a:r>
            <a:endParaRPr kumimoji="1" lang="ja-JP" altLang="en-US" sz="1100" b="1" i="0" dirty="0">
              <a:solidFill>
                <a:schemeClr val="bg1"/>
              </a:solidFill>
            </a:endParaRPr>
          </a:p>
        </p:txBody>
      </p:sp>
      <p:sp>
        <p:nvSpPr>
          <p:cNvPr id="57" name="楕円 56">
            <a:extLst>
              <a:ext uri="{FF2B5EF4-FFF2-40B4-BE49-F238E27FC236}">
                <a16:creationId xmlns:a16="http://schemas.microsoft.com/office/drawing/2014/main" id="{0915C0AE-FD4C-4B7C-9FCE-6D7ACF945D03}"/>
              </a:ext>
            </a:extLst>
          </p:cNvPr>
          <p:cNvSpPr/>
          <p:nvPr/>
        </p:nvSpPr>
        <p:spPr bwMode="auto">
          <a:xfrm>
            <a:off x="1386051" y="4214579"/>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2</a:t>
            </a:r>
            <a:endParaRPr kumimoji="1" lang="ja-JP" altLang="en-US" sz="1100" b="1" i="0" dirty="0">
              <a:solidFill>
                <a:schemeClr val="bg1"/>
              </a:solidFill>
            </a:endParaRPr>
          </a:p>
        </p:txBody>
      </p:sp>
      <p:sp>
        <p:nvSpPr>
          <p:cNvPr id="58" name="楕円 57">
            <a:extLst>
              <a:ext uri="{FF2B5EF4-FFF2-40B4-BE49-F238E27FC236}">
                <a16:creationId xmlns:a16="http://schemas.microsoft.com/office/drawing/2014/main" id="{33605FEF-E970-49F6-986B-6FEBB7EEE99F}"/>
              </a:ext>
            </a:extLst>
          </p:cNvPr>
          <p:cNvSpPr/>
          <p:nvPr/>
        </p:nvSpPr>
        <p:spPr bwMode="auto">
          <a:xfrm>
            <a:off x="1935373" y="4214579"/>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3</a:t>
            </a:r>
            <a:endParaRPr kumimoji="1" lang="ja-JP" altLang="en-US" sz="1100" b="1" i="0" dirty="0">
              <a:solidFill>
                <a:schemeClr val="bg1"/>
              </a:solidFill>
            </a:endParaRPr>
          </a:p>
        </p:txBody>
      </p:sp>
      <p:sp>
        <p:nvSpPr>
          <p:cNvPr id="59" name="楕円 58">
            <a:extLst>
              <a:ext uri="{FF2B5EF4-FFF2-40B4-BE49-F238E27FC236}">
                <a16:creationId xmlns:a16="http://schemas.microsoft.com/office/drawing/2014/main" id="{1B971C9B-3676-4E47-B5AF-98B465C9D023}"/>
              </a:ext>
            </a:extLst>
          </p:cNvPr>
          <p:cNvSpPr/>
          <p:nvPr/>
        </p:nvSpPr>
        <p:spPr bwMode="auto">
          <a:xfrm>
            <a:off x="2900581" y="4214579"/>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4</a:t>
            </a:r>
            <a:endParaRPr kumimoji="1" lang="ja-JP" altLang="en-US" sz="1100" b="1" i="0" dirty="0">
              <a:solidFill>
                <a:schemeClr val="bg1"/>
              </a:solidFill>
            </a:endParaRPr>
          </a:p>
        </p:txBody>
      </p:sp>
      <p:sp>
        <p:nvSpPr>
          <p:cNvPr id="60" name="楕円 59">
            <a:extLst>
              <a:ext uri="{FF2B5EF4-FFF2-40B4-BE49-F238E27FC236}">
                <a16:creationId xmlns:a16="http://schemas.microsoft.com/office/drawing/2014/main" id="{479FA940-3D49-4065-A7B0-724F8EB648F7}"/>
              </a:ext>
            </a:extLst>
          </p:cNvPr>
          <p:cNvSpPr/>
          <p:nvPr/>
        </p:nvSpPr>
        <p:spPr bwMode="auto">
          <a:xfrm>
            <a:off x="4705638" y="4214579"/>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5</a:t>
            </a:r>
            <a:endParaRPr kumimoji="1" lang="ja-JP" altLang="en-US" sz="1100" b="1" i="0" dirty="0">
              <a:solidFill>
                <a:schemeClr val="bg1"/>
              </a:solidFill>
            </a:endParaRPr>
          </a:p>
        </p:txBody>
      </p:sp>
      <p:sp>
        <p:nvSpPr>
          <p:cNvPr id="61" name="楕円 60">
            <a:extLst>
              <a:ext uri="{FF2B5EF4-FFF2-40B4-BE49-F238E27FC236}">
                <a16:creationId xmlns:a16="http://schemas.microsoft.com/office/drawing/2014/main" id="{B9A9A5CF-EEA7-4524-B70E-D968E283EADB}"/>
              </a:ext>
            </a:extLst>
          </p:cNvPr>
          <p:cNvSpPr/>
          <p:nvPr/>
        </p:nvSpPr>
        <p:spPr bwMode="auto">
          <a:xfrm>
            <a:off x="5171382" y="4214579"/>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6</a:t>
            </a:r>
            <a:endParaRPr kumimoji="1" lang="ja-JP" altLang="en-US" sz="1100" b="1" i="0" dirty="0">
              <a:solidFill>
                <a:schemeClr val="bg1"/>
              </a:solidFill>
            </a:endParaRPr>
          </a:p>
        </p:txBody>
      </p:sp>
      <p:sp>
        <p:nvSpPr>
          <p:cNvPr id="62" name="楕円 61">
            <a:extLst>
              <a:ext uri="{FF2B5EF4-FFF2-40B4-BE49-F238E27FC236}">
                <a16:creationId xmlns:a16="http://schemas.microsoft.com/office/drawing/2014/main" id="{A15DBF2B-5B98-4A2F-A671-FC203798D8B5}"/>
              </a:ext>
            </a:extLst>
          </p:cNvPr>
          <p:cNvSpPr/>
          <p:nvPr/>
        </p:nvSpPr>
        <p:spPr bwMode="auto">
          <a:xfrm>
            <a:off x="5760975" y="4214579"/>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7</a:t>
            </a:r>
            <a:endParaRPr kumimoji="1" lang="ja-JP" altLang="en-US" sz="1100" b="1" i="0" dirty="0">
              <a:solidFill>
                <a:schemeClr val="bg1"/>
              </a:solidFill>
            </a:endParaRPr>
          </a:p>
        </p:txBody>
      </p:sp>
      <p:sp>
        <p:nvSpPr>
          <p:cNvPr id="63" name="楕円 62">
            <a:extLst>
              <a:ext uri="{FF2B5EF4-FFF2-40B4-BE49-F238E27FC236}">
                <a16:creationId xmlns:a16="http://schemas.microsoft.com/office/drawing/2014/main" id="{4908FD78-9518-4D52-ADFF-6397534414D3}"/>
              </a:ext>
            </a:extLst>
          </p:cNvPr>
          <p:cNvSpPr/>
          <p:nvPr/>
        </p:nvSpPr>
        <p:spPr bwMode="auto">
          <a:xfrm>
            <a:off x="6470344" y="4214579"/>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8</a:t>
            </a:r>
            <a:endParaRPr kumimoji="1" lang="ja-JP" altLang="en-US" sz="1100" b="1" i="0" dirty="0">
              <a:solidFill>
                <a:schemeClr val="bg1"/>
              </a:solidFill>
            </a:endParaRPr>
          </a:p>
        </p:txBody>
      </p:sp>
      <p:sp>
        <p:nvSpPr>
          <p:cNvPr id="64" name="楕円 63">
            <a:extLst>
              <a:ext uri="{FF2B5EF4-FFF2-40B4-BE49-F238E27FC236}">
                <a16:creationId xmlns:a16="http://schemas.microsoft.com/office/drawing/2014/main" id="{28F6BB4D-73F7-4760-85D3-25FA650FBB9B}"/>
              </a:ext>
            </a:extLst>
          </p:cNvPr>
          <p:cNvSpPr/>
          <p:nvPr/>
        </p:nvSpPr>
        <p:spPr bwMode="auto">
          <a:xfrm>
            <a:off x="7111189" y="4214579"/>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9</a:t>
            </a:r>
            <a:endParaRPr kumimoji="1" lang="ja-JP" altLang="en-US" sz="1100" b="1" i="0" dirty="0">
              <a:solidFill>
                <a:schemeClr val="bg1"/>
              </a:solidFill>
            </a:endParaRPr>
          </a:p>
        </p:txBody>
      </p:sp>
      <p:sp>
        <p:nvSpPr>
          <p:cNvPr id="65" name="楕円 64">
            <a:extLst>
              <a:ext uri="{FF2B5EF4-FFF2-40B4-BE49-F238E27FC236}">
                <a16:creationId xmlns:a16="http://schemas.microsoft.com/office/drawing/2014/main" id="{E35EDE02-12E2-49E3-A899-772E75E8B954}"/>
              </a:ext>
            </a:extLst>
          </p:cNvPr>
          <p:cNvSpPr/>
          <p:nvPr/>
        </p:nvSpPr>
        <p:spPr bwMode="auto">
          <a:xfrm>
            <a:off x="7719669" y="4222506"/>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bodyPr>
          <a:lstStyle/>
          <a:p>
            <a:pPr algn="ctr"/>
            <a:r>
              <a:rPr lang="en-US" altLang="ja-JP" sz="1000" b="1" i="0" dirty="0">
                <a:solidFill>
                  <a:schemeClr val="bg1"/>
                </a:solidFill>
              </a:rPr>
              <a:t>10</a:t>
            </a:r>
            <a:endParaRPr kumimoji="1" lang="ja-JP" altLang="en-US" sz="1000" b="1" i="0" dirty="0">
              <a:solidFill>
                <a:schemeClr val="bg1"/>
              </a:solidFill>
            </a:endParaRPr>
          </a:p>
        </p:txBody>
      </p:sp>
      <p:sp>
        <p:nvSpPr>
          <p:cNvPr id="66" name="正方形/長方形 65">
            <a:extLst>
              <a:ext uri="{FF2B5EF4-FFF2-40B4-BE49-F238E27FC236}">
                <a16:creationId xmlns:a16="http://schemas.microsoft.com/office/drawing/2014/main" id="{5D0EC800-31F8-40D9-9D3B-EBC5E619C592}"/>
              </a:ext>
            </a:extLst>
          </p:cNvPr>
          <p:cNvSpPr/>
          <p:nvPr/>
        </p:nvSpPr>
        <p:spPr>
          <a:xfrm>
            <a:off x="1386051" y="4484009"/>
            <a:ext cx="266699" cy="224845"/>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7" name="正方形/長方形 66">
            <a:extLst>
              <a:ext uri="{FF2B5EF4-FFF2-40B4-BE49-F238E27FC236}">
                <a16:creationId xmlns:a16="http://schemas.microsoft.com/office/drawing/2014/main" id="{A2C4DA80-07E0-4815-A68B-15B793656D01}"/>
              </a:ext>
            </a:extLst>
          </p:cNvPr>
          <p:cNvSpPr/>
          <p:nvPr/>
        </p:nvSpPr>
        <p:spPr>
          <a:xfrm>
            <a:off x="4525943" y="4487348"/>
            <a:ext cx="615068" cy="218167"/>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8" name="正方形/長方形 67">
            <a:extLst>
              <a:ext uri="{FF2B5EF4-FFF2-40B4-BE49-F238E27FC236}">
                <a16:creationId xmlns:a16="http://schemas.microsoft.com/office/drawing/2014/main" id="{E4084626-8FC2-47DF-B30C-6EDE3AD2EA2D}"/>
              </a:ext>
            </a:extLst>
          </p:cNvPr>
          <p:cNvSpPr/>
          <p:nvPr/>
        </p:nvSpPr>
        <p:spPr>
          <a:xfrm>
            <a:off x="5141010" y="4487348"/>
            <a:ext cx="316422" cy="218167"/>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9" name="正方形/長方形 68">
            <a:extLst>
              <a:ext uri="{FF2B5EF4-FFF2-40B4-BE49-F238E27FC236}">
                <a16:creationId xmlns:a16="http://schemas.microsoft.com/office/drawing/2014/main" id="{C34791BF-3469-432D-999D-5AE5F847D988}"/>
              </a:ext>
            </a:extLst>
          </p:cNvPr>
          <p:cNvSpPr/>
          <p:nvPr/>
        </p:nvSpPr>
        <p:spPr>
          <a:xfrm>
            <a:off x="5478621" y="4487348"/>
            <a:ext cx="746129" cy="218167"/>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0" name="正方形/長方形 69">
            <a:extLst>
              <a:ext uri="{FF2B5EF4-FFF2-40B4-BE49-F238E27FC236}">
                <a16:creationId xmlns:a16="http://schemas.microsoft.com/office/drawing/2014/main" id="{EAA365FA-E127-4809-92BB-9EB517AD5ECD}"/>
              </a:ext>
            </a:extLst>
          </p:cNvPr>
          <p:cNvSpPr/>
          <p:nvPr/>
        </p:nvSpPr>
        <p:spPr>
          <a:xfrm>
            <a:off x="6218747" y="4498131"/>
            <a:ext cx="681885" cy="196601"/>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1" name="正方形/長方形 70">
            <a:extLst>
              <a:ext uri="{FF2B5EF4-FFF2-40B4-BE49-F238E27FC236}">
                <a16:creationId xmlns:a16="http://schemas.microsoft.com/office/drawing/2014/main" id="{74539D44-CF41-4B2F-8F49-94CF2BEDA6C1}"/>
              </a:ext>
            </a:extLst>
          </p:cNvPr>
          <p:cNvSpPr/>
          <p:nvPr/>
        </p:nvSpPr>
        <p:spPr>
          <a:xfrm>
            <a:off x="6971616" y="4498131"/>
            <a:ext cx="681885" cy="196601"/>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2" name="正方形/長方形 71">
            <a:extLst>
              <a:ext uri="{FF2B5EF4-FFF2-40B4-BE49-F238E27FC236}">
                <a16:creationId xmlns:a16="http://schemas.microsoft.com/office/drawing/2014/main" id="{0441D95A-ED30-46F2-B50C-073C0A2B767C}"/>
              </a:ext>
            </a:extLst>
          </p:cNvPr>
          <p:cNvSpPr/>
          <p:nvPr/>
        </p:nvSpPr>
        <p:spPr>
          <a:xfrm>
            <a:off x="7665011" y="4498131"/>
            <a:ext cx="384958" cy="196601"/>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3" name="テキスト ボックス 72">
            <a:extLst>
              <a:ext uri="{FF2B5EF4-FFF2-40B4-BE49-F238E27FC236}">
                <a16:creationId xmlns:a16="http://schemas.microsoft.com/office/drawing/2014/main" id="{6FFD2F97-3C67-4877-95B6-8493FA517E83}"/>
              </a:ext>
            </a:extLst>
          </p:cNvPr>
          <p:cNvSpPr txBox="1"/>
          <p:nvPr/>
        </p:nvSpPr>
        <p:spPr>
          <a:xfrm>
            <a:off x="526478" y="4936321"/>
            <a:ext cx="3720619" cy="1169551"/>
          </a:xfrm>
          <a:prstGeom prst="rect">
            <a:avLst/>
          </a:prstGeom>
          <a:noFill/>
        </p:spPr>
        <p:txBody>
          <a:bodyPr wrap="square" rtlCol="0">
            <a:spAutoFit/>
          </a:bodyPr>
          <a:lstStyle/>
          <a:p>
            <a:r>
              <a:rPr kumimoji="1" lang="en-US" altLang="ja-JP" sz="1400" i="0" dirty="0">
                <a:latin typeface="+mn-ea"/>
                <a:ea typeface="+mn-ea"/>
              </a:rPr>
              <a:t>1. </a:t>
            </a:r>
            <a:r>
              <a:rPr lang="en-US" altLang="ja-JP" sz="1400" i="0" dirty="0">
                <a:latin typeface="+mn-ea"/>
                <a:ea typeface="+mn-ea"/>
              </a:rPr>
              <a:t>cybozu.com</a:t>
            </a:r>
            <a:r>
              <a:rPr lang="ja-JP" altLang="en-US" sz="1400" i="0" dirty="0">
                <a:latin typeface="+mn-ea"/>
                <a:ea typeface="+mn-ea"/>
              </a:rPr>
              <a:t>トップページを表示</a:t>
            </a:r>
            <a:endParaRPr kumimoji="1" lang="en-US" altLang="ja-JP" sz="1400" i="0" dirty="0">
              <a:latin typeface="+mn-ea"/>
              <a:ea typeface="+mn-ea"/>
            </a:endParaRPr>
          </a:p>
          <a:p>
            <a:r>
              <a:rPr lang="en-US" altLang="ja-JP" sz="1400" i="0" dirty="0">
                <a:latin typeface="+mn-ea"/>
                <a:ea typeface="+mn-ea"/>
              </a:rPr>
              <a:t>2. Garoon</a:t>
            </a:r>
            <a:r>
              <a:rPr lang="ja-JP" altLang="en-US" sz="1400" i="0" dirty="0">
                <a:latin typeface="+mn-ea"/>
                <a:ea typeface="+mn-ea"/>
              </a:rPr>
              <a:t>のポータルを表示</a:t>
            </a:r>
            <a:endParaRPr lang="en-US" altLang="ja-JP" sz="1400" i="0" dirty="0">
              <a:latin typeface="+mn-ea"/>
              <a:ea typeface="+mn-ea"/>
            </a:endParaRPr>
          </a:p>
          <a:p>
            <a:r>
              <a:rPr lang="en-US" altLang="ja-JP" sz="1400" i="0" dirty="0">
                <a:latin typeface="+mn-ea"/>
                <a:ea typeface="+mn-ea"/>
              </a:rPr>
              <a:t>3.</a:t>
            </a:r>
            <a:r>
              <a:rPr lang="ja-JP" altLang="en-US" sz="1400" i="0" dirty="0">
                <a:latin typeface="+mn-ea"/>
                <a:ea typeface="+mn-ea"/>
              </a:rPr>
              <a:t> </a:t>
            </a:r>
            <a:r>
              <a:rPr lang="en-US" altLang="ja-JP" sz="1400" i="0" dirty="0">
                <a:latin typeface="+mn-ea"/>
                <a:ea typeface="+mn-ea"/>
              </a:rPr>
              <a:t>cybozu.com</a:t>
            </a:r>
            <a:r>
              <a:rPr lang="ja-JP" altLang="en-US" sz="1400" i="0" dirty="0">
                <a:latin typeface="+mn-ea"/>
                <a:ea typeface="+mn-ea"/>
              </a:rPr>
              <a:t>の他サービス</a:t>
            </a:r>
            <a:endParaRPr lang="en-US" altLang="ja-JP" sz="1400" i="0" dirty="0">
              <a:latin typeface="+mn-ea"/>
              <a:ea typeface="+mn-ea"/>
            </a:endParaRPr>
          </a:p>
          <a:p>
            <a:r>
              <a:rPr lang="en-US" altLang="ja-JP" sz="1400" i="0" dirty="0">
                <a:latin typeface="+mn-ea"/>
                <a:ea typeface="+mn-ea"/>
              </a:rPr>
              <a:t>4.</a:t>
            </a:r>
            <a:r>
              <a:rPr lang="ja-JP" altLang="en-US" sz="1400" i="0" dirty="0">
                <a:latin typeface="+mn-ea"/>
                <a:ea typeface="+mn-ea"/>
              </a:rPr>
              <a:t>全文検索</a:t>
            </a:r>
          </a:p>
          <a:p>
            <a:endParaRPr kumimoji="1" lang="ja-JP" altLang="en-US" sz="1400" i="0" dirty="0">
              <a:latin typeface="+mn-ea"/>
              <a:ea typeface="+mn-ea"/>
            </a:endParaRPr>
          </a:p>
        </p:txBody>
      </p:sp>
      <p:sp>
        <p:nvSpPr>
          <p:cNvPr id="74" name="テキスト ボックス 73">
            <a:extLst>
              <a:ext uri="{FF2B5EF4-FFF2-40B4-BE49-F238E27FC236}">
                <a16:creationId xmlns:a16="http://schemas.microsoft.com/office/drawing/2014/main" id="{A985E9AB-1E52-4388-8B5F-EBD5B30E2FFC}"/>
              </a:ext>
            </a:extLst>
          </p:cNvPr>
          <p:cNvSpPr txBox="1"/>
          <p:nvPr/>
        </p:nvSpPr>
        <p:spPr>
          <a:xfrm>
            <a:off x="3552911" y="4862097"/>
            <a:ext cx="3720619" cy="954107"/>
          </a:xfrm>
          <a:prstGeom prst="rect">
            <a:avLst/>
          </a:prstGeom>
          <a:noFill/>
        </p:spPr>
        <p:txBody>
          <a:bodyPr wrap="square" rtlCol="0">
            <a:spAutoFit/>
          </a:bodyPr>
          <a:lstStyle/>
          <a:p>
            <a:r>
              <a:rPr lang="en-US" altLang="ja-JP" sz="1400" i="0" dirty="0">
                <a:latin typeface="+mn-ea"/>
                <a:ea typeface="+mn-ea"/>
              </a:rPr>
              <a:t>5</a:t>
            </a:r>
            <a:r>
              <a:rPr kumimoji="1" lang="en-US" altLang="ja-JP" sz="1400" i="0" dirty="0">
                <a:latin typeface="+mn-ea"/>
                <a:ea typeface="+mn-ea"/>
              </a:rPr>
              <a:t>.</a:t>
            </a:r>
            <a:r>
              <a:rPr lang="ja-JP" altLang="en-US" sz="1400" i="0" dirty="0">
                <a:latin typeface="+mn-ea"/>
                <a:ea typeface="+mn-ea"/>
              </a:rPr>
              <a:t>通知一覧を表示</a:t>
            </a:r>
            <a:endParaRPr kumimoji="1" lang="en-US" altLang="ja-JP" sz="1400" i="0" dirty="0">
              <a:latin typeface="+mn-ea"/>
              <a:ea typeface="+mn-ea"/>
            </a:endParaRPr>
          </a:p>
          <a:p>
            <a:r>
              <a:rPr lang="en-US" altLang="ja-JP" sz="1400" i="0" dirty="0">
                <a:latin typeface="+mn-ea"/>
                <a:ea typeface="+mn-ea"/>
              </a:rPr>
              <a:t>6.</a:t>
            </a:r>
            <a:r>
              <a:rPr lang="ja-JP" altLang="en-US" sz="1400" i="0" dirty="0">
                <a:latin typeface="+mn-ea"/>
                <a:ea typeface="+mn-ea"/>
              </a:rPr>
              <a:t>リアクション</a:t>
            </a:r>
            <a:r>
              <a:rPr lang="en-US" altLang="ja-JP" sz="1400" i="0" dirty="0">
                <a:latin typeface="+mn-ea"/>
                <a:ea typeface="+mn-ea"/>
              </a:rPr>
              <a:t>(</a:t>
            </a:r>
            <a:r>
              <a:rPr lang="ja-JP" altLang="en-US" sz="1400" i="0" dirty="0">
                <a:latin typeface="+mn-ea"/>
                <a:ea typeface="+mn-ea"/>
              </a:rPr>
              <a:t>「いいね」</a:t>
            </a:r>
            <a:r>
              <a:rPr lang="en-US" altLang="ja-JP" sz="1400" i="0" dirty="0">
                <a:latin typeface="+mn-ea"/>
                <a:ea typeface="+mn-ea"/>
              </a:rPr>
              <a:t>)</a:t>
            </a:r>
            <a:r>
              <a:rPr lang="ja-JP" altLang="en-US" sz="1400" i="0" dirty="0">
                <a:latin typeface="+mn-ea"/>
                <a:ea typeface="+mn-ea"/>
              </a:rPr>
              <a:t>を表示</a:t>
            </a:r>
            <a:endParaRPr lang="en-US" altLang="ja-JP" sz="1400" i="0" dirty="0">
              <a:latin typeface="+mn-ea"/>
              <a:ea typeface="+mn-ea"/>
            </a:endParaRPr>
          </a:p>
          <a:p>
            <a:r>
              <a:rPr lang="en-US" altLang="ja-JP" sz="1400" i="0" dirty="0">
                <a:latin typeface="+mn-ea"/>
                <a:ea typeface="+mn-ea"/>
              </a:rPr>
              <a:t>7.</a:t>
            </a:r>
            <a:r>
              <a:rPr lang="ja-JP" altLang="en-US" sz="1400" i="0" dirty="0">
                <a:latin typeface="+mn-ea"/>
                <a:ea typeface="+mn-ea"/>
              </a:rPr>
              <a:t>所属しているスペースを表示</a:t>
            </a:r>
            <a:endParaRPr lang="en-US" altLang="ja-JP" sz="1400" i="0" dirty="0">
              <a:latin typeface="+mn-ea"/>
              <a:ea typeface="+mn-ea"/>
            </a:endParaRPr>
          </a:p>
          <a:p>
            <a:r>
              <a:rPr lang="en-US" altLang="ja-JP" sz="1400" i="0" dirty="0">
                <a:latin typeface="+mn-ea"/>
                <a:ea typeface="+mn-ea"/>
              </a:rPr>
              <a:t>8.</a:t>
            </a:r>
            <a:r>
              <a:rPr lang="ja-JP" altLang="en-US" sz="1400" i="0" dirty="0">
                <a:latin typeface="+mn-ea"/>
                <a:ea typeface="+mn-ea"/>
              </a:rPr>
              <a:t>アプリ一覧を</a:t>
            </a:r>
            <a:r>
              <a:rPr lang="ja-JP" altLang="en-US" sz="1400" i="0">
                <a:latin typeface="+mn-ea"/>
                <a:ea typeface="+mn-ea"/>
              </a:rPr>
              <a:t>表示</a:t>
            </a:r>
            <a:r>
              <a:rPr lang="en-US" altLang="ja-JP" sz="1400" i="0" baseline="30000" dirty="0">
                <a:latin typeface="+mn-ea"/>
                <a:ea typeface="+mn-ea"/>
              </a:rPr>
              <a:t>※2</a:t>
            </a:r>
            <a:endParaRPr kumimoji="1" lang="ja-JP" altLang="en-US" sz="1400" i="0" baseline="30000" dirty="0">
              <a:latin typeface="+mn-ea"/>
              <a:ea typeface="+mn-ea"/>
            </a:endParaRPr>
          </a:p>
        </p:txBody>
      </p:sp>
      <p:sp>
        <p:nvSpPr>
          <p:cNvPr id="75" name="テキスト ボックス 74">
            <a:extLst>
              <a:ext uri="{FF2B5EF4-FFF2-40B4-BE49-F238E27FC236}">
                <a16:creationId xmlns:a16="http://schemas.microsoft.com/office/drawing/2014/main" id="{99645837-DEC0-48EB-87CC-F0CF75E5784F}"/>
              </a:ext>
            </a:extLst>
          </p:cNvPr>
          <p:cNvSpPr txBox="1"/>
          <p:nvPr/>
        </p:nvSpPr>
        <p:spPr>
          <a:xfrm>
            <a:off x="6426127" y="4862097"/>
            <a:ext cx="2703647" cy="523220"/>
          </a:xfrm>
          <a:prstGeom prst="rect">
            <a:avLst/>
          </a:prstGeom>
          <a:noFill/>
        </p:spPr>
        <p:txBody>
          <a:bodyPr wrap="square" rtlCol="0">
            <a:spAutoFit/>
          </a:bodyPr>
          <a:lstStyle/>
          <a:p>
            <a:r>
              <a:rPr kumimoji="1" lang="en-US" altLang="ja-JP" sz="1400" i="0" dirty="0">
                <a:latin typeface="+mn-ea"/>
                <a:ea typeface="+mn-ea"/>
              </a:rPr>
              <a:t>9.</a:t>
            </a:r>
            <a:r>
              <a:rPr lang="ja-JP" altLang="en-US" sz="1400" i="0" dirty="0">
                <a:latin typeface="+mn-ea"/>
                <a:ea typeface="+mn-ea"/>
              </a:rPr>
              <a:t>個人設定</a:t>
            </a:r>
            <a:r>
              <a:rPr lang="en-US" altLang="ja-JP" sz="1400" i="0" dirty="0">
                <a:latin typeface="+mn-ea"/>
                <a:ea typeface="+mn-ea"/>
              </a:rPr>
              <a:t>/</a:t>
            </a:r>
            <a:r>
              <a:rPr lang="ja-JP" altLang="en-US" sz="1400" i="0" dirty="0">
                <a:latin typeface="+mn-ea"/>
                <a:ea typeface="+mn-ea"/>
              </a:rPr>
              <a:t>プロフィール表示</a:t>
            </a:r>
            <a:endParaRPr kumimoji="1" lang="en-US" altLang="ja-JP" sz="1400" i="0" dirty="0">
              <a:latin typeface="+mn-ea"/>
              <a:ea typeface="+mn-ea"/>
            </a:endParaRPr>
          </a:p>
          <a:p>
            <a:r>
              <a:rPr lang="en-US" altLang="ja-JP" sz="1400" i="0" dirty="0">
                <a:latin typeface="+mn-ea"/>
                <a:ea typeface="+mn-ea"/>
              </a:rPr>
              <a:t>10. </a:t>
            </a:r>
            <a:r>
              <a:rPr lang="ja-JP" altLang="en-US" sz="1400" i="0" dirty="0">
                <a:latin typeface="+mn-ea"/>
                <a:ea typeface="+mn-ea"/>
              </a:rPr>
              <a:t>システム設定など</a:t>
            </a:r>
            <a:endParaRPr kumimoji="1" lang="ja-JP" altLang="en-US" sz="1400" i="0" dirty="0">
              <a:latin typeface="+mn-ea"/>
              <a:ea typeface="+mn-ea"/>
            </a:endParaRPr>
          </a:p>
        </p:txBody>
      </p:sp>
      <p:sp>
        <p:nvSpPr>
          <p:cNvPr id="8" name="テキスト ボックス 7">
            <a:extLst>
              <a:ext uri="{FF2B5EF4-FFF2-40B4-BE49-F238E27FC236}">
                <a16:creationId xmlns:a16="http://schemas.microsoft.com/office/drawing/2014/main" id="{A9E6AFB0-65B2-4642-8CEC-502A5F4C8C79}"/>
              </a:ext>
            </a:extLst>
          </p:cNvPr>
          <p:cNvSpPr txBox="1"/>
          <p:nvPr/>
        </p:nvSpPr>
        <p:spPr>
          <a:xfrm>
            <a:off x="370277" y="5952916"/>
            <a:ext cx="8903196" cy="553998"/>
          </a:xfrm>
          <a:prstGeom prst="rect">
            <a:avLst/>
          </a:prstGeom>
          <a:noFill/>
        </p:spPr>
        <p:txBody>
          <a:bodyPr wrap="square" rtlCol="0">
            <a:spAutoFit/>
          </a:bodyPr>
          <a:lstStyle/>
          <a:p>
            <a:r>
              <a:rPr kumimoji="1" lang="en-US" altLang="ja-JP" sz="1000" i="0" dirty="0">
                <a:latin typeface="+mn-ea"/>
                <a:ea typeface="+mn-ea"/>
              </a:rPr>
              <a:t>※1  </a:t>
            </a:r>
            <a:r>
              <a:rPr kumimoji="1" lang="ja-JP" altLang="en-US" sz="1000" i="0">
                <a:latin typeface="+mn-ea"/>
                <a:ea typeface="+mn-ea"/>
              </a:rPr>
              <a:t>「アプリケーションメニュー」の管理方法については</a:t>
            </a:r>
            <a:r>
              <a:rPr lang="ja-JP" altLang="en-US" sz="1000" i="0">
                <a:latin typeface="+mn-ea"/>
                <a:ea typeface="+mn-ea"/>
              </a:rPr>
              <a:t>マニュアルをご確認ください。</a:t>
            </a:r>
            <a:endParaRPr lang="en-US" altLang="ja-JP" sz="1000" i="0" dirty="0">
              <a:latin typeface="+mn-ea"/>
              <a:ea typeface="+mn-ea"/>
            </a:endParaRPr>
          </a:p>
          <a:p>
            <a:r>
              <a:rPr kumimoji="1" lang="ja-JP" altLang="en-US" sz="1000" i="0">
                <a:latin typeface="+mn-ea"/>
                <a:ea typeface="+mn-ea"/>
              </a:rPr>
              <a:t>　　　　アプリケーションメニューの管理　▷　</a:t>
            </a:r>
            <a:r>
              <a:rPr lang="en-US" altLang="ja-JP" sz="1000" i="0" dirty="0">
                <a:latin typeface="+mn-ea"/>
                <a:ea typeface="+mn-ea"/>
              </a:rPr>
              <a:t> </a:t>
            </a:r>
            <a:r>
              <a:rPr lang="en-US" altLang="ja-JP" sz="1000" i="0" dirty="0">
                <a:latin typeface="+mn-ea"/>
                <a:ea typeface="+mn-ea"/>
                <a:hlinkClick r:id="rId4"/>
              </a:rPr>
              <a:t>https://jp.cybozu.help/ja/g/admin/system/screen/menu</a:t>
            </a:r>
            <a:endParaRPr lang="en-US" altLang="ja-JP" sz="1000" i="0" dirty="0">
              <a:latin typeface="+mn-ea"/>
              <a:ea typeface="+mn-ea"/>
            </a:endParaRPr>
          </a:p>
          <a:p>
            <a:r>
              <a:rPr kumimoji="1" lang="en-US" altLang="ja-JP" sz="1000" i="0" dirty="0">
                <a:latin typeface="+mn-ea"/>
                <a:ea typeface="+mn-ea"/>
              </a:rPr>
              <a:t>※2 </a:t>
            </a:r>
            <a:r>
              <a:rPr kumimoji="1" lang="ja-JP" altLang="en-US" sz="1000" i="0">
                <a:latin typeface="+mn-ea"/>
                <a:ea typeface="+mn-ea"/>
              </a:rPr>
              <a:t> 新デザインでは「アプリ一覧」は廃止しました。</a:t>
            </a:r>
            <a:endParaRPr kumimoji="1" lang="ja-JP" altLang="en-US" sz="1000" i="0" dirty="0">
              <a:latin typeface="+mn-ea"/>
              <a:ea typeface="+mn-ea"/>
            </a:endParaRPr>
          </a:p>
        </p:txBody>
      </p:sp>
      <p:sp>
        <p:nvSpPr>
          <p:cNvPr id="78" name="フッター プレースホルダー 3">
            <a:extLst>
              <a:ext uri="{FF2B5EF4-FFF2-40B4-BE49-F238E27FC236}">
                <a16:creationId xmlns:a16="http://schemas.microsoft.com/office/drawing/2014/main" id="{F34B4A8B-A9AA-4703-97C7-800B64547F5E}"/>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spTree>
    <p:extLst>
      <p:ext uri="{BB962C8B-B14F-4D97-AF65-F5344CB8AC3E}">
        <p14:creationId xmlns:p14="http://schemas.microsoft.com/office/powerpoint/2010/main" val="1228129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a:extLst>
              <a:ext uri="{FF2B5EF4-FFF2-40B4-BE49-F238E27FC236}">
                <a16:creationId xmlns:a16="http://schemas.microsoft.com/office/drawing/2014/main" id="{2B4E81E2-6C23-44B3-A9C7-D5E77123D306}"/>
              </a:ext>
            </a:extLst>
          </p:cNvPr>
          <p:cNvSpPr/>
          <p:nvPr/>
        </p:nvSpPr>
        <p:spPr bwMode="auto">
          <a:xfrm>
            <a:off x="428665" y="4130158"/>
            <a:ext cx="8577769" cy="1750680"/>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pic>
        <p:nvPicPr>
          <p:cNvPr id="10" name="図 9">
            <a:extLst>
              <a:ext uri="{FF2B5EF4-FFF2-40B4-BE49-F238E27FC236}">
                <a16:creationId xmlns:a16="http://schemas.microsoft.com/office/drawing/2014/main" id="{14F1CB02-E4D2-AA47-8B6C-2CD5733FB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04" y="4557585"/>
            <a:ext cx="8001000" cy="228600"/>
          </a:xfrm>
          <a:prstGeom prst="rect">
            <a:avLst/>
          </a:prstGeom>
        </p:spPr>
      </p:pic>
      <p:sp>
        <p:nvSpPr>
          <p:cNvPr id="76" name="正方形/長方形 75">
            <a:extLst>
              <a:ext uri="{FF2B5EF4-FFF2-40B4-BE49-F238E27FC236}">
                <a16:creationId xmlns:a16="http://schemas.microsoft.com/office/drawing/2014/main" id="{25245069-FD16-4271-8539-1649889E2111}"/>
              </a:ext>
            </a:extLst>
          </p:cNvPr>
          <p:cNvSpPr/>
          <p:nvPr/>
        </p:nvSpPr>
        <p:spPr bwMode="auto">
          <a:xfrm>
            <a:off x="428666" y="1708635"/>
            <a:ext cx="8577769" cy="2077445"/>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sp>
        <p:nvSpPr>
          <p:cNvPr id="2" name="タイトル 1">
            <a:extLst>
              <a:ext uri="{FF2B5EF4-FFF2-40B4-BE49-F238E27FC236}">
                <a16:creationId xmlns:a16="http://schemas.microsoft.com/office/drawing/2014/main" id="{9751B9E9-63AE-4AFB-BD93-E482A8BF1E6C}"/>
              </a:ext>
            </a:extLst>
          </p:cNvPr>
          <p:cNvSpPr>
            <a:spLocks noGrp="1"/>
          </p:cNvSpPr>
          <p:nvPr>
            <p:ph type="title"/>
          </p:nvPr>
        </p:nvSpPr>
        <p:spPr/>
        <p:txBody>
          <a:bodyPr/>
          <a:lstStyle/>
          <a:p>
            <a:r>
              <a:rPr lang="ja-JP" altLang="en-US"/>
              <a:t>旧デザインからの変更点（パッケージ版）</a:t>
            </a:r>
            <a:endParaRPr kumimoji="1" lang="ja-JP" altLang="en-US" sz="1100" dirty="0"/>
          </a:p>
        </p:txBody>
      </p:sp>
      <p:sp>
        <p:nvSpPr>
          <p:cNvPr id="3" name="スライド番号プレースホルダー 2">
            <a:extLst>
              <a:ext uri="{FF2B5EF4-FFF2-40B4-BE49-F238E27FC236}">
                <a16:creationId xmlns:a16="http://schemas.microsoft.com/office/drawing/2014/main" id="{663204B8-EF4A-468E-B431-CEEB1AE5626F}"/>
              </a:ext>
            </a:extLst>
          </p:cNvPr>
          <p:cNvSpPr>
            <a:spLocks noGrp="1"/>
          </p:cNvSpPr>
          <p:nvPr>
            <p:ph type="sldNum" sz="quarter" idx="10"/>
          </p:nvPr>
        </p:nvSpPr>
        <p:spPr/>
        <p:txBody>
          <a:bodyPr/>
          <a:lstStyle/>
          <a:p>
            <a:pPr>
              <a:defRPr/>
            </a:pPr>
            <a:fld id="{4481ED77-EC64-48E1-9399-81FBB45496B2}" type="slidenum">
              <a:rPr lang="ja-JP" altLang="en-US" smtClean="0"/>
              <a:pPr>
                <a:defRPr/>
              </a:pPr>
              <a:t>11</a:t>
            </a:fld>
            <a:endParaRPr lang="en-US" altLang="ja-JP"/>
          </a:p>
        </p:txBody>
      </p:sp>
      <p:sp>
        <p:nvSpPr>
          <p:cNvPr id="6" name="テキスト プレースホルダー 4">
            <a:extLst>
              <a:ext uri="{FF2B5EF4-FFF2-40B4-BE49-F238E27FC236}">
                <a16:creationId xmlns:a16="http://schemas.microsoft.com/office/drawing/2014/main" id="{CAB92F72-B067-4DAC-98C6-B7E80FF7CEDE}"/>
              </a:ext>
            </a:extLst>
          </p:cNvPr>
          <p:cNvSpPr>
            <a:spLocks noGrp="1"/>
          </p:cNvSpPr>
          <p:nvPr>
            <p:ph type="body" sz="quarter" idx="14"/>
          </p:nvPr>
        </p:nvSpPr>
        <p:spPr>
          <a:xfrm>
            <a:off x="290513" y="981113"/>
            <a:ext cx="8729309" cy="457870"/>
          </a:xfrm>
        </p:spPr>
        <p:txBody>
          <a:bodyPr>
            <a:normAutofit lnSpcReduction="10000"/>
          </a:bodyPr>
          <a:lstStyle/>
          <a:p>
            <a:pPr marL="0" indent="0">
              <a:buNone/>
            </a:pPr>
            <a:r>
              <a:rPr lang="ja-JP" altLang="en-US"/>
              <a:t>ヘッダー</a:t>
            </a:r>
            <a:r>
              <a:rPr lang="ja-JP" altLang="en-US" dirty="0"/>
              <a:t>の内容</a:t>
            </a:r>
            <a:r>
              <a:rPr lang="ja-JP" altLang="en-US"/>
              <a:t>、並び順を以下</a:t>
            </a:r>
            <a:r>
              <a:rPr lang="ja-JP" altLang="en-US" dirty="0"/>
              <a:t>のよう</a:t>
            </a:r>
            <a:r>
              <a:rPr lang="ja-JP" altLang="en-US"/>
              <a:t>に変更しました。</a:t>
            </a:r>
            <a:endParaRPr lang="ja-JP" altLang="en-US" dirty="0"/>
          </a:p>
        </p:txBody>
      </p:sp>
      <p:sp>
        <p:nvSpPr>
          <p:cNvPr id="13" name="テキスト ボックス 12">
            <a:extLst>
              <a:ext uri="{FF2B5EF4-FFF2-40B4-BE49-F238E27FC236}">
                <a16:creationId xmlns:a16="http://schemas.microsoft.com/office/drawing/2014/main" id="{623CAC09-C4AF-4A80-A1C3-5316F7D28D19}"/>
              </a:ext>
            </a:extLst>
          </p:cNvPr>
          <p:cNvSpPr txBox="1"/>
          <p:nvPr/>
        </p:nvSpPr>
        <p:spPr>
          <a:xfrm>
            <a:off x="428667" y="1428423"/>
            <a:ext cx="2613415" cy="307777"/>
          </a:xfrm>
          <a:prstGeom prst="rect">
            <a:avLst/>
          </a:prstGeom>
          <a:noFill/>
        </p:spPr>
        <p:txBody>
          <a:bodyPr wrap="square" rtlCol="0">
            <a:spAutoFit/>
          </a:bodyPr>
          <a:lstStyle/>
          <a:p>
            <a:r>
              <a:rPr kumimoji="1" lang="ja-JP" altLang="en-US" sz="1400" b="1" i="0">
                <a:latin typeface="+mn-ea"/>
                <a:ea typeface="+mn-ea"/>
              </a:rPr>
              <a:t>▼新デザイン</a:t>
            </a:r>
            <a:endParaRPr kumimoji="1" lang="ja-JP" altLang="en-US" sz="1400" b="1" i="0" dirty="0">
              <a:latin typeface="+mn-ea"/>
              <a:ea typeface="+mn-ea"/>
            </a:endParaRPr>
          </a:p>
        </p:txBody>
      </p:sp>
      <p:sp>
        <p:nvSpPr>
          <p:cNvPr id="5" name="テキスト ボックス 4">
            <a:extLst>
              <a:ext uri="{FF2B5EF4-FFF2-40B4-BE49-F238E27FC236}">
                <a16:creationId xmlns:a16="http://schemas.microsoft.com/office/drawing/2014/main" id="{A02A1B0E-5051-4AE3-975E-481DCD6EF501}"/>
              </a:ext>
            </a:extLst>
          </p:cNvPr>
          <p:cNvSpPr txBox="1"/>
          <p:nvPr/>
        </p:nvSpPr>
        <p:spPr>
          <a:xfrm>
            <a:off x="470577" y="2703046"/>
            <a:ext cx="3720619" cy="1169551"/>
          </a:xfrm>
          <a:prstGeom prst="rect">
            <a:avLst/>
          </a:prstGeom>
          <a:noFill/>
        </p:spPr>
        <p:txBody>
          <a:bodyPr wrap="square" rtlCol="0">
            <a:spAutoFit/>
          </a:bodyPr>
          <a:lstStyle/>
          <a:p>
            <a:r>
              <a:rPr kumimoji="1" lang="en-US" altLang="ja-JP" sz="1400" i="0" dirty="0">
                <a:latin typeface="+mn-ea"/>
                <a:ea typeface="+mn-ea"/>
              </a:rPr>
              <a:t>1. </a:t>
            </a:r>
            <a:r>
              <a:rPr kumimoji="1" lang="ja-JP" altLang="en-US" sz="1400" i="0" dirty="0">
                <a:latin typeface="+mn-ea"/>
                <a:ea typeface="+mn-ea"/>
              </a:rPr>
              <a:t>アプリケーションメニューを</a:t>
            </a:r>
            <a:r>
              <a:rPr lang="ja-JP" altLang="en-US" sz="1400" i="0" dirty="0">
                <a:latin typeface="+mn-ea"/>
                <a:ea typeface="+mn-ea"/>
              </a:rPr>
              <a:t>表示</a:t>
            </a:r>
            <a:r>
              <a:rPr lang="en-US" altLang="ja-JP" sz="1400" i="0" baseline="30000" dirty="0">
                <a:latin typeface="+mn-ea"/>
                <a:ea typeface="+mn-ea"/>
              </a:rPr>
              <a:t>※1</a:t>
            </a:r>
            <a:endParaRPr kumimoji="1" lang="en-US" altLang="ja-JP" sz="1400" i="0" baseline="30000" dirty="0">
              <a:latin typeface="+mn-ea"/>
              <a:ea typeface="+mn-ea"/>
            </a:endParaRPr>
          </a:p>
          <a:p>
            <a:r>
              <a:rPr lang="en-US" altLang="ja-JP" sz="1400" i="0" dirty="0">
                <a:latin typeface="+mn-ea"/>
                <a:ea typeface="+mn-ea"/>
              </a:rPr>
              <a:t>2. </a:t>
            </a:r>
            <a:r>
              <a:rPr lang="en-US" altLang="ja-JP" sz="1400" i="0" dirty="0">
                <a:latin typeface="+mn-ea"/>
              </a:rPr>
              <a:t>Garoon</a:t>
            </a:r>
            <a:r>
              <a:rPr lang="ja-JP" altLang="en-US" sz="1400" i="0">
                <a:latin typeface="+mn-ea"/>
                <a:ea typeface="+mn-ea"/>
              </a:rPr>
              <a:t>のポータルを表示</a:t>
            </a:r>
            <a:endParaRPr lang="en-US" altLang="ja-JP" sz="1400" i="0" dirty="0">
              <a:latin typeface="+mn-ea"/>
              <a:ea typeface="+mn-ea"/>
            </a:endParaRPr>
          </a:p>
          <a:p>
            <a:r>
              <a:rPr lang="en-US" altLang="ja-JP" sz="1400" i="0" dirty="0">
                <a:latin typeface="+mn-ea"/>
                <a:ea typeface="+mn-ea"/>
              </a:rPr>
              <a:t>3.</a:t>
            </a:r>
            <a:r>
              <a:rPr lang="ja-JP" altLang="en-US" sz="1400" i="0">
                <a:latin typeface="+mn-ea"/>
                <a:ea typeface="+mn-ea"/>
              </a:rPr>
              <a:t> </a:t>
            </a:r>
            <a:r>
              <a:rPr lang="en-US" altLang="ja-JP" sz="1400" i="0" dirty="0">
                <a:latin typeface="+mn-ea"/>
                <a:ea typeface="+mn-ea"/>
              </a:rPr>
              <a:t>Garoon</a:t>
            </a:r>
            <a:r>
              <a:rPr lang="ja-JP" altLang="en-US" sz="1400" i="0" dirty="0">
                <a:latin typeface="+mn-ea"/>
                <a:ea typeface="+mn-ea"/>
              </a:rPr>
              <a:t>のポータルを表示</a:t>
            </a:r>
            <a:endParaRPr lang="en-US" altLang="ja-JP" sz="1400" i="0" dirty="0">
              <a:latin typeface="+mn-ea"/>
              <a:ea typeface="+mn-ea"/>
            </a:endParaRPr>
          </a:p>
          <a:p>
            <a:r>
              <a:rPr lang="en-US" altLang="ja-JP" sz="1400" i="0" dirty="0">
                <a:latin typeface="+mn-ea"/>
                <a:ea typeface="+mn-ea"/>
              </a:rPr>
              <a:t>4. </a:t>
            </a:r>
            <a:r>
              <a:rPr lang="ja-JP" altLang="en-US" sz="1400" i="0" dirty="0">
                <a:latin typeface="+mn-ea"/>
                <a:ea typeface="+mn-ea"/>
              </a:rPr>
              <a:t>通知一覧を表示</a:t>
            </a:r>
          </a:p>
          <a:p>
            <a:endParaRPr kumimoji="1" lang="ja-JP" altLang="en-US" sz="1400" i="0" dirty="0">
              <a:latin typeface="+mn-ea"/>
              <a:ea typeface="+mn-ea"/>
            </a:endParaRPr>
          </a:p>
        </p:txBody>
      </p:sp>
      <p:sp>
        <p:nvSpPr>
          <p:cNvPr id="30" name="テキスト ボックス 29">
            <a:extLst>
              <a:ext uri="{FF2B5EF4-FFF2-40B4-BE49-F238E27FC236}">
                <a16:creationId xmlns:a16="http://schemas.microsoft.com/office/drawing/2014/main" id="{173B2CE9-CC32-42E1-9F85-418928B9D33B}"/>
              </a:ext>
            </a:extLst>
          </p:cNvPr>
          <p:cNvSpPr txBox="1"/>
          <p:nvPr/>
        </p:nvSpPr>
        <p:spPr>
          <a:xfrm>
            <a:off x="3633721" y="2668031"/>
            <a:ext cx="3720619" cy="738664"/>
          </a:xfrm>
          <a:prstGeom prst="rect">
            <a:avLst/>
          </a:prstGeom>
          <a:noFill/>
        </p:spPr>
        <p:txBody>
          <a:bodyPr wrap="square" rtlCol="0">
            <a:spAutoFit/>
          </a:bodyPr>
          <a:lstStyle/>
          <a:p>
            <a:r>
              <a:rPr lang="en-US" altLang="ja-JP" sz="1400" i="0" dirty="0">
                <a:latin typeface="+mn-ea"/>
                <a:ea typeface="+mn-ea"/>
              </a:rPr>
              <a:t>5</a:t>
            </a:r>
            <a:r>
              <a:rPr kumimoji="1" lang="en-US" altLang="ja-JP" sz="1400" i="0" dirty="0">
                <a:latin typeface="+mn-ea"/>
                <a:ea typeface="+mn-ea"/>
              </a:rPr>
              <a:t>. </a:t>
            </a:r>
            <a:r>
              <a:rPr kumimoji="1" lang="ja-JP" altLang="en-US" sz="1400" i="0" dirty="0">
                <a:latin typeface="+mn-ea"/>
                <a:ea typeface="+mn-ea"/>
              </a:rPr>
              <a:t>リアクション</a:t>
            </a:r>
            <a:r>
              <a:rPr kumimoji="1" lang="en-US" altLang="ja-JP" sz="1400" i="0" dirty="0">
                <a:latin typeface="+mn-ea"/>
                <a:ea typeface="+mn-ea"/>
              </a:rPr>
              <a:t>(</a:t>
            </a:r>
            <a:r>
              <a:rPr kumimoji="1" lang="ja-JP" altLang="en-US" sz="1400" i="0" dirty="0">
                <a:latin typeface="+mn-ea"/>
                <a:ea typeface="+mn-ea"/>
              </a:rPr>
              <a:t>「いいね」</a:t>
            </a:r>
            <a:r>
              <a:rPr kumimoji="1" lang="en-US" altLang="ja-JP" sz="1400" i="0" dirty="0">
                <a:latin typeface="+mn-ea"/>
                <a:ea typeface="+mn-ea"/>
              </a:rPr>
              <a:t>)</a:t>
            </a:r>
            <a:r>
              <a:rPr kumimoji="1" lang="ja-JP" altLang="en-US" sz="1400" i="0" dirty="0">
                <a:latin typeface="+mn-ea"/>
                <a:ea typeface="+mn-ea"/>
              </a:rPr>
              <a:t>を表示</a:t>
            </a:r>
            <a:endParaRPr kumimoji="1" lang="en-US" altLang="ja-JP" sz="1400" i="0" dirty="0">
              <a:latin typeface="+mn-ea"/>
              <a:ea typeface="+mn-ea"/>
            </a:endParaRPr>
          </a:p>
          <a:p>
            <a:r>
              <a:rPr lang="en-US" altLang="ja-JP" sz="1400" i="0" dirty="0">
                <a:latin typeface="+mn-ea"/>
                <a:ea typeface="+mn-ea"/>
              </a:rPr>
              <a:t>6. </a:t>
            </a:r>
            <a:r>
              <a:rPr lang="ja-JP" altLang="en-US" sz="1400" i="0" dirty="0">
                <a:latin typeface="+mn-ea"/>
                <a:ea typeface="+mn-ea"/>
              </a:rPr>
              <a:t>所属しているスペースを表示</a:t>
            </a:r>
            <a:endParaRPr lang="en-US" altLang="ja-JP" sz="1400" i="0" dirty="0">
              <a:latin typeface="+mn-ea"/>
              <a:ea typeface="+mn-ea"/>
            </a:endParaRPr>
          </a:p>
          <a:p>
            <a:r>
              <a:rPr lang="en-US" altLang="ja-JP" sz="1400" i="0" dirty="0">
                <a:latin typeface="+mn-ea"/>
                <a:ea typeface="+mn-ea"/>
              </a:rPr>
              <a:t>7. </a:t>
            </a:r>
            <a:r>
              <a:rPr lang="ja-JP" altLang="en-US" sz="1400" i="0" dirty="0">
                <a:latin typeface="+mn-ea"/>
                <a:ea typeface="+mn-ea"/>
              </a:rPr>
              <a:t>個人設定、プロフィールの表示など</a:t>
            </a:r>
            <a:endParaRPr kumimoji="1" lang="ja-JP" altLang="en-US" sz="1400" i="0" dirty="0">
              <a:latin typeface="+mn-ea"/>
              <a:ea typeface="+mn-ea"/>
            </a:endParaRPr>
          </a:p>
        </p:txBody>
      </p:sp>
      <p:sp>
        <p:nvSpPr>
          <p:cNvPr id="31" name="テキスト ボックス 30">
            <a:extLst>
              <a:ext uri="{FF2B5EF4-FFF2-40B4-BE49-F238E27FC236}">
                <a16:creationId xmlns:a16="http://schemas.microsoft.com/office/drawing/2014/main" id="{81BF0BB5-E9C5-4DE6-ACE7-1233C8D0CB2F}"/>
              </a:ext>
            </a:extLst>
          </p:cNvPr>
          <p:cNvSpPr txBox="1"/>
          <p:nvPr/>
        </p:nvSpPr>
        <p:spPr>
          <a:xfrm>
            <a:off x="6603405" y="2668031"/>
            <a:ext cx="1904169" cy="523220"/>
          </a:xfrm>
          <a:prstGeom prst="rect">
            <a:avLst/>
          </a:prstGeom>
          <a:noFill/>
        </p:spPr>
        <p:txBody>
          <a:bodyPr wrap="square" rtlCol="0">
            <a:spAutoFit/>
          </a:bodyPr>
          <a:lstStyle/>
          <a:p>
            <a:r>
              <a:rPr lang="en-US" altLang="ja-JP" sz="1400" i="0" dirty="0">
                <a:latin typeface="+mn-ea"/>
                <a:ea typeface="+mn-ea"/>
              </a:rPr>
              <a:t>8</a:t>
            </a:r>
            <a:r>
              <a:rPr kumimoji="1" lang="en-US" altLang="ja-JP" sz="1400" i="0" dirty="0">
                <a:latin typeface="+mn-ea"/>
                <a:ea typeface="+mn-ea"/>
              </a:rPr>
              <a:t>. </a:t>
            </a:r>
            <a:r>
              <a:rPr kumimoji="1" lang="ja-JP" altLang="en-US" sz="1400" i="0" dirty="0">
                <a:latin typeface="+mn-ea"/>
                <a:ea typeface="+mn-ea"/>
              </a:rPr>
              <a:t>全文検索</a:t>
            </a:r>
            <a:endParaRPr kumimoji="1" lang="en-US" altLang="ja-JP" sz="1400" i="0" dirty="0">
              <a:latin typeface="+mn-ea"/>
              <a:ea typeface="+mn-ea"/>
            </a:endParaRPr>
          </a:p>
          <a:p>
            <a:r>
              <a:rPr lang="en-US" altLang="ja-JP" sz="1400" i="0" dirty="0">
                <a:latin typeface="+mn-ea"/>
                <a:ea typeface="+mn-ea"/>
              </a:rPr>
              <a:t>9. </a:t>
            </a:r>
            <a:r>
              <a:rPr lang="ja-JP" altLang="en-US" sz="1400" i="0" dirty="0">
                <a:latin typeface="+mn-ea"/>
                <a:ea typeface="+mn-ea"/>
              </a:rPr>
              <a:t>システム設定など</a:t>
            </a:r>
            <a:endParaRPr kumimoji="1" lang="ja-JP" altLang="en-US" sz="1400" i="0" dirty="0">
              <a:latin typeface="+mn-ea"/>
              <a:ea typeface="+mn-ea"/>
            </a:endParaRPr>
          </a:p>
        </p:txBody>
      </p:sp>
      <p:sp>
        <p:nvSpPr>
          <p:cNvPr id="32" name="楕円 31">
            <a:extLst>
              <a:ext uri="{FF2B5EF4-FFF2-40B4-BE49-F238E27FC236}">
                <a16:creationId xmlns:a16="http://schemas.microsoft.com/office/drawing/2014/main" id="{82B74489-E909-4962-A3A5-0E2D846E38B0}"/>
              </a:ext>
            </a:extLst>
          </p:cNvPr>
          <p:cNvSpPr/>
          <p:nvPr/>
        </p:nvSpPr>
        <p:spPr bwMode="auto">
          <a:xfrm>
            <a:off x="751878" y="1786963"/>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1</a:t>
            </a:r>
            <a:endParaRPr kumimoji="1" lang="ja-JP" altLang="en-US" sz="1100" b="1" i="0" dirty="0">
              <a:solidFill>
                <a:schemeClr val="bg1"/>
              </a:solidFill>
            </a:endParaRPr>
          </a:p>
        </p:txBody>
      </p:sp>
      <p:sp>
        <p:nvSpPr>
          <p:cNvPr id="33" name="楕円 32">
            <a:extLst>
              <a:ext uri="{FF2B5EF4-FFF2-40B4-BE49-F238E27FC236}">
                <a16:creationId xmlns:a16="http://schemas.microsoft.com/office/drawing/2014/main" id="{95D64738-57BE-4CE3-998E-809C842E8824}"/>
              </a:ext>
            </a:extLst>
          </p:cNvPr>
          <p:cNvSpPr/>
          <p:nvPr/>
        </p:nvSpPr>
        <p:spPr bwMode="auto">
          <a:xfrm>
            <a:off x="1403637" y="1786963"/>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2</a:t>
            </a:r>
            <a:endParaRPr kumimoji="1" lang="ja-JP" altLang="en-US" sz="1100" b="1" i="0" dirty="0">
              <a:solidFill>
                <a:schemeClr val="bg1"/>
              </a:solidFill>
            </a:endParaRPr>
          </a:p>
        </p:txBody>
      </p:sp>
      <p:sp>
        <p:nvSpPr>
          <p:cNvPr id="34" name="楕円 33">
            <a:extLst>
              <a:ext uri="{FF2B5EF4-FFF2-40B4-BE49-F238E27FC236}">
                <a16:creationId xmlns:a16="http://schemas.microsoft.com/office/drawing/2014/main" id="{74009CD0-3E58-4DE2-A1C0-E9AA682D4C90}"/>
              </a:ext>
            </a:extLst>
          </p:cNvPr>
          <p:cNvSpPr/>
          <p:nvPr/>
        </p:nvSpPr>
        <p:spPr bwMode="auto">
          <a:xfrm>
            <a:off x="2110740" y="1792434"/>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3</a:t>
            </a:r>
            <a:endParaRPr kumimoji="1" lang="ja-JP" altLang="en-US" sz="1100" b="1" i="0" dirty="0">
              <a:solidFill>
                <a:schemeClr val="bg1"/>
              </a:solidFill>
            </a:endParaRPr>
          </a:p>
        </p:txBody>
      </p:sp>
      <p:sp>
        <p:nvSpPr>
          <p:cNvPr id="35" name="楕円 34">
            <a:extLst>
              <a:ext uri="{FF2B5EF4-FFF2-40B4-BE49-F238E27FC236}">
                <a16:creationId xmlns:a16="http://schemas.microsoft.com/office/drawing/2014/main" id="{602A6874-F64D-41FD-A819-E9E327D20044}"/>
              </a:ext>
            </a:extLst>
          </p:cNvPr>
          <p:cNvSpPr/>
          <p:nvPr/>
        </p:nvSpPr>
        <p:spPr bwMode="auto">
          <a:xfrm>
            <a:off x="2479275" y="1792434"/>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4</a:t>
            </a:r>
            <a:endParaRPr kumimoji="1" lang="ja-JP" altLang="en-US" sz="1100" b="1" i="0" dirty="0">
              <a:solidFill>
                <a:schemeClr val="bg1"/>
              </a:solidFill>
            </a:endParaRPr>
          </a:p>
        </p:txBody>
      </p:sp>
      <p:sp>
        <p:nvSpPr>
          <p:cNvPr id="36" name="楕円 35">
            <a:extLst>
              <a:ext uri="{FF2B5EF4-FFF2-40B4-BE49-F238E27FC236}">
                <a16:creationId xmlns:a16="http://schemas.microsoft.com/office/drawing/2014/main" id="{C688C8B9-FB6E-4E5C-8686-E95F6A0D7F67}"/>
              </a:ext>
            </a:extLst>
          </p:cNvPr>
          <p:cNvSpPr/>
          <p:nvPr/>
        </p:nvSpPr>
        <p:spPr bwMode="auto">
          <a:xfrm>
            <a:off x="2835802" y="1792434"/>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5</a:t>
            </a:r>
            <a:endParaRPr kumimoji="1" lang="ja-JP" altLang="en-US" sz="1100" b="1" i="0" dirty="0">
              <a:solidFill>
                <a:schemeClr val="bg1"/>
              </a:solidFill>
            </a:endParaRPr>
          </a:p>
        </p:txBody>
      </p:sp>
      <p:sp>
        <p:nvSpPr>
          <p:cNvPr id="37" name="楕円 36">
            <a:extLst>
              <a:ext uri="{FF2B5EF4-FFF2-40B4-BE49-F238E27FC236}">
                <a16:creationId xmlns:a16="http://schemas.microsoft.com/office/drawing/2014/main" id="{3E2A401E-4C73-48CF-8948-527F14CDD4C4}"/>
              </a:ext>
            </a:extLst>
          </p:cNvPr>
          <p:cNvSpPr/>
          <p:nvPr/>
        </p:nvSpPr>
        <p:spPr bwMode="auto">
          <a:xfrm>
            <a:off x="3198687" y="1792434"/>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6</a:t>
            </a:r>
            <a:endParaRPr kumimoji="1" lang="ja-JP" altLang="en-US" sz="1100" b="1" i="0" dirty="0">
              <a:solidFill>
                <a:schemeClr val="bg1"/>
              </a:solidFill>
            </a:endParaRPr>
          </a:p>
        </p:txBody>
      </p:sp>
      <p:sp>
        <p:nvSpPr>
          <p:cNvPr id="38" name="楕円 37">
            <a:extLst>
              <a:ext uri="{FF2B5EF4-FFF2-40B4-BE49-F238E27FC236}">
                <a16:creationId xmlns:a16="http://schemas.microsoft.com/office/drawing/2014/main" id="{45249572-D666-4A8E-9C3A-CE5788A728B3}"/>
              </a:ext>
            </a:extLst>
          </p:cNvPr>
          <p:cNvSpPr/>
          <p:nvPr/>
        </p:nvSpPr>
        <p:spPr bwMode="auto">
          <a:xfrm>
            <a:off x="5767123" y="1748952"/>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7</a:t>
            </a:r>
            <a:endParaRPr kumimoji="1" lang="ja-JP" altLang="en-US" sz="1100" b="1" i="0" dirty="0">
              <a:solidFill>
                <a:schemeClr val="bg1"/>
              </a:solidFill>
            </a:endParaRPr>
          </a:p>
        </p:txBody>
      </p:sp>
      <p:sp>
        <p:nvSpPr>
          <p:cNvPr id="39" name="楕円 38">
            <a:extLst>
              <a:ext uri="{FF2B5EF4-FFF2-40B4-BE49-F238E27FC236}">
                <a16:creationId xmlns:a16="http://schemas.microsoft.com/office/drawing/2014/main" id="{50186302-2CF3-47A5-A6A2-1F1BEDCF3B7F}"/>
              </a:ext>
            </a:extLst>
          </p:cNvPr>
          <p:cNvSpPr/>
          <p:nvPr/>
        </p:nvSpPr>
        <p:spPr bwMode="auto">
          <a:xfrm>
            <a:off x="6882561" y="1748952"/>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8</a:t>
            </a:r>
            <a:endParaRPr kumimoji="1" lang="ja-JP" altLang="en-US" sz="1100" b="1" i="0" dirty="0">
              <a:solidFill>
                <a:schemeClr val="bg1"/>
              </a:solidFill>
            </a:endParaRPr>
          </a:p>
        </p:txBody>
      </p:sp>
      <p:sp>
        <p:nvSpPr>
          <p:cNvPr id="40" name="楕円 39">
            <a:extLst>
              <a:ext uri="{FF2B5EF4-FFF2-40B4-BE49-F238E27FC236}">
                <a16:creationId xmlns:a16="http://schemas.microsoft.com/office/drawing/2014/main" id="{90BD9736-0989-439B-9A8F-1BE57A35901C}"/>
              </a:ext>
            </a:extLst>
          </p:cNvPr>
          <p:cNvSpPr/>
          <p:nvPr/>
        </p:nvSpPr>
        <p:spPr bwMode="auto">
          <a:xfrm>
            <a:off x="7866051" y="1745013"/>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9</a:t>
            </a:r>
            <a:endParaRPr kumimoji="1" lang="ja-JP" altLang="en-US" sz="1100" b="1" i="0" dirty="0">
              <a:solidFill>
                <a:schemeClr val="bg1"/>
              </a:solidFill>
            </a:endParaRPr>
          </a:p>
        </p:txBody>
      </p:sp>
      <p:sp>
        <p:nvSpPr>
          <p:cNvPr id="42" name="テキスト ボックス 41">
            <a:extLst>
              <a:ext uri="{FF2B5EF4-FFF2-40B4-BE49-F238E27FC236}">
                <a16:creationId xmlns:a16="http://schemas.microsoft.com/office/drawing/2014/main" id="{933EDECB-670B-4C3C-AC2A-6FB52D983C19}"/>
              </a:ext>
            </a:extLst>
          </p:cNvPr>
          <p:cNvSpPr txBox="1"/>
          <p:nvPr/>
        </p:nvSpPr>
        <p:spPr>
          <a:xfrm>
            <a:off x="428667" y="3826402"/>
            <a:ext cx="2613415" cy="307777"/>
          </a:xfrm>
          <a:prstGeom prst="rect">
            <a:avLst/>
          </a:prstGeom>
          <a:noFill/>
        </p:spPr>
        <p:txBody>
          <a:bodyPr wrap="square" rtlCol="0">
            <a:spAutoFit/>
          </a:bodyPr>
          <a:lstStyle/>
          <a:p>
            <a:r>
              <a:rPr lang="ja-JP" altLang="en-US" sz="1400" b="1" i="0">
                <a:latin typeface="+mn-ea"/>
                <a:ea typeface="+mn-ea"/>
              </a:rPr>
              <a:t>▼旧</a:t>
            </a:r>
            <a:r>
              <a:rPr kumimoji="1" lang="ja-JP" altLang="en-US" sz="1400" b="1" i="0">
                <a:latin typeface="+mn-ea"/>
                <a:ea typeface="+mn-ea"/>
              </a:rPr>
              <a:t>デザイン</a:t>
            </a:r>
            <a:endParaRPr kumimoji="1" lang="ja-JP" altLang="en-US" sz="1400" b="1" i="0" baseline="30000" dirty="0">
              <a:latin typeface="+mn-ea"/>
              <a:ea typeface="+mn-ea"/>
            </a:endParaRPr>
          </a:p>
        </p:txBody>
      </p:sp>
      <p:sp>
        <p:nvSpPr>
          <p:cNvPr id="73" name="テキスト ボックス 72">
            <a:extLst>
              <a:ext uri="{FF2B5EF4-FFF2-40B4-BE49-F238E27FC236}">
                <a16:creationId xmlns:a16="http://schemas.microsoft.com/office/drawing/2014/main" id="{6FFD2F97-3C67-4877-95B6-8493FA517E83}"/>
              </a:ext>
            </a:extLst>
          </p:cNvPr>
          <p:cNvSpPr txBox="1"/>
          <p:nvPr/>
        </p:nvSpPr>
        <p:spPr>
          <a:xfrm>
            <a:off x="526478" y="4936321"/>
            <a:ext cx="3720619" cy="738664"/>
          </a:xfrm>
          <a:prstGeom prst="rect">
            <a:avLst/>
          </a:prstGeom>
          <a:noFill/>
        </p:spPr>
        <p:txBody>
          <a:bodyPr wrap="square" rtlCol="0">
            <a:spAutoFit/>
          </a:bodyPr>
          <a:lstStyle/>
          <a:p>
            <a:r>
              <a:rPr kumimoji="1" lang="en-US" altLang="ja-JP" sz="1400" i="0" dirty="0">
                <a:latin typeface="+mn-ea"/>
                <a:ea typeface="+mn-ea"/>
              </a:rPr>
              <a:t>1. </a:t>
            </a:r>
            <a:r>
              <a:rPr lang="en-US" altLang="ja-JP" sz="1400" i="0" dirty="0">
                <a:latin typeface="+mn-ea"/>
                <a:ea typeface="+mn-ea"/>
              </a:rPr>
              <a:t>Garoon</a:t>
            </a:r>
            <a:r>
              <a:rPr lang="ja-JP" altLang="en-US" sz="1400" i="0" dirty="0">
                <a:latin typeface="+mn-ea"/>
                <a:ea typeface="+mn-ea"/>
              </a:rPr>
              <a:t>のポータルを表示</a:t>
            </a:r>
            <a:endParaRPr lang="en-US" altLang="ja-JP" sz="1400" i="0" dirty="0">
              <a:latin typeface="+mn-ea"/>
              <a:ea typeface="+mn-ea"/>
            </a:endParaRPr>
          </a:p>
          <a:p>
            <a:r>
              <a:rPr lang="en-US" altLang="ja-JP" sz="1400" i="0" dirty="0">
                <a:latin typeface="+mn-ea"/>
                <a:ea typeface="+mn-ea"/>
              </a:rPr>
              <a:t>2.</a:t>
            </a:r>
            <a:r>
              <a:rPr lang="ja-JP" altLang="en-US" sz="1400" i="0" dirty="0">
                <a:latin typeface="+mn-ea"/>
                <a:ea typeface="+mn-ea"/>
              </a:rPr>
              <a:t>全文検索</a:t>
            </a:r>
          </a:p>
          <a:p>
            <a:endParaRPr kumimoji="1" lang="ja-JP" altLang="en-US" sz="1400" i="0" dirty="0">
              <a:latin typeface="+mn-ea"/>
              <a:ea typeface="+mn-ea"/>
            </a:endParaRPr>
          </a:p>
        </p:txBody>
      </p:sp>
      <p:sp>
        <p:nvSpPr>
          <p:cNvPr id="74" name="テキスト ボックス 73">
            <a:extLst>
              <a:ext uri="{FF2B5EF4-FFF2-40B4-BE49-F238E27FC236}">
                <a16:creationId xmlns:a16="http://schemas.microsoft.com/office/drawing/2014/main" id="{A985E9AB-1E52-4388-8B5F-EBD5B30E2FFC}"/>
              </a:ext>
            </a:extLst>
          </p:cNvPr>
          <p:cNvSpPr txBox="1"/>
          <p:nvPr/>
        </p:nvSpPr>
        <p:spPr>
          <a:xfrm>
            <a:off x="3552911" y="4862097"/>
            <a:ext cx="3720619" cy="954107"/>
          </a:xfrm>
          <a:prstGeom prst="rect">
            <a:avLst/>
          </a:prstGeom>
          <a:noFill/>
        </p:spPr>
        <p:txBody>
          <a:bodyPr wrap="square" rtlCol="0">
            <a:spAutoFit/>
          </a:bodyPr>
          <a:lstStyle/>
          <a:p>
            <a:r>
              <a:rPr kumimoji="1" lang="en-US" altLang="ja-JP" sz="1400" i="0" dirty="0">
                <a:latin typeface="+mn-ea"/>
                <a:ea typeface="+mn-ea"/>
              </a:rPr>
              <a:t>3.</a:t>
            </a:r>
            <a:r>
              <a:rPr lang="ja-JP" altLang="en-US" sz="1400" i="0" dirty="0">
                <a:latin typeface="+mn-ea"/>
                <a:ea typeface="+mn-ea"/>
              </a:rPr>
              <a:t>通知一覧を表示</a:t>
            </a:r>
            <a:endParaRPr kumimoji="1" lang="en-US" altLang="ja-JP" sz="1400" i="0" dirty="0">
              <a:latin typeface="+mn-ea"/>
              <a:ea typeface="+mn-ea"/>
            </a:endParaRPr>
          </a:p>
          <a:p>
            <a:r>
              <a:rPr lang="en-US" altLang="ja-JP" sz="1400" i="0" dirty="0">
                <a:latin typeface="+mn-ea"/>
                <a:ea typeface="+mn-ea"/>
              </a:rPr>
              <a:t>4.</a:t>
            </a:r>
            <a:r>
              <a:rPr lang="ja-JP" altLang="en-US" sz="1400" i="0" dirty="0">
                <a:latin typeface="+mn-ea"/>
                <a:ea typeface="+mn-ea"/>
              </a:rPr>
              <a:t>リアクション</a:t>
            </a:r>
            <a:r>
              <a:rPr lang="en-US" altLang="ja-JP" sz="1400" i="0" dirty="0">
                <a:latin typeface="+mn-ea"/>
                <a:ea typeface="+mn-ea"/>
              </a:rPr>
              <a:t>(</a:t>
            </a:r>
            <a:r>
              <a:rPr lang="ja-JP" altLang="en-US" sz="1400" i="0" dirty="0">
                <a:latin typeface="+mn-ea"/>
                <a:ea typeface="+mn-ea"/>
              </a:rPr>
              <a:t>「いいね」</a:t>
            </a:r>
            <a:r>
              <a:rPr lang="en-US" altLang="ja-JP" sz="1400" i="0" dirty="0">
                <a:latin typeface="+mn-ea"/>
                <a:ea typeface="+mn-ea"/>
              </a:rPr>
              <a:t>)</a:t>
            </a:r>
            <a:r>
              <a:rPr lang="ja-JP" altLang="en-US" sz="1400" i="0" dirty="0">
                <a:latin typeface="+mn-ea"/>
                <a:ea typeface="+mn-ea"/>
              </a:rPr>
              <a:t>を表示</a:t>
            </a:r>
            <a:endParaRPr lang="en-US" altLang="ja-JP" sz="1400" i="0" dirty="0">
              <a:latin typeface="+mn-ea"/>
              <a:ea typeface="+mn-ea"/>
            </a:endParaRPr>
          </a:p>
          <a:p>
            <a:r>
              <a:rPr lang="en-US" altLang="ja-JP" sz="1400" i="0" dirty="0">
                <a:latin typeface="+mn-ea"/>
                <a:ea typeface="+mn-ea"/>
              </a:rPr>
              <a:t>5.</a:t>
            </a:r>
            <a:r>
              <a:rPr lang="ja-JP" altLang="en-US" sz="1400" i="0" dirty="0">
                <a:latin typeface="+mn-ea"/>
                <a:ea typeface="+mn-ea"/>
              </a:rPr>
              <a:t>所属しているスペースを表示</a:t>
            </a:r>
            <a:endParaRPr lang="en-US" altLang="ja-JP" sz="1400" i="0" dirty="0">
              <a:latin typeface="+mn-ea"/>
              <a:ea typeface="+mn-ea"/>
            </a:endParaRPr>
          </a:p>
          <a:p>
            <a:r>
              <a:rPr lang="en-US" altLang="ja-JP" sz="1400" i="0" dirty="0">
                <a:latin typeface="+mn-ea"/>
                <a:ea typeface="+mn-ea"/>
              </a:rPr>
              <a:t>6.</a:t>
            </a:r>
            <a:r>
              <a:rPr lang="ja-JP" altLang="en-US" sz="1400" i="0" dirty="0">
                <a:latin typeface="+mn-ea"/>
                <a:ea typeface="+mn-ea"/>
              </a:rPr>
              <a:t>アプリ一覧を</a:t>
            </a:r>
            <a:r>
              <a:rPr lang="ja-JP" altLang="en-US" sz="1400" i="0">
                <a:latin typeface="+mn-ea"/>
                <a:ea typeface="+mn-ea"/>
              </a:rPr>
              <a:t>表示</a:t>
            </a:r>
            <a:r>
              <a:rPr lang="en-US" altLang="ja-JP" sz="1400" i="0" baseline="30000" dirty="0">
                <a:latin typeface="+mn-ea"/>
                <a:ea typeface="+mn-ea"/>
              </a:rPr>
              <a:t>※2</a:t>
            </a:r>
            <a:endParaRPr kumimoji="1" lang="ja-JP" altLang="en-US" sz="1400" i="0" baseline="30000" dirty="0">
              <a:latin typeface="+mn-ea"/>
              <a:ea typeface="+mn-ea"/>
            </a:endParaRPr>
          </a:p>
        </p:txBody>
      </p:sp>
      <p:sp>
        <p:nvSpPr>
          <p:cNvPr id="75" name="テキスト ボックス 74">
            <a:extLst>
              <a:ext uri="{FF2B5EF4-FFF2-40B4-BE49-F238E27FC236}">
                <a16:creationId xmlns:a16="http://schemas.microsoft.com/office/drawing/2014/main" id="{99645837-DEC0-48EB-87CC-F0CF75E5784F}"/>
              </a:ext>
            </a:extLst>
          </p:cNvPr>
          <p:cNvSpPr txBox="1"/>
          <p:nvPr/>
        </p:nvSpPr>
        <p:spPr>
          <a:xfrm>
            <a:off x="6426127" y="4862097"/>
            <a:ext cx="2703647" cy="523220"/>
          </a:xfrm>
          <a:prstGeom prst="rect">
            <a:avLst/>
          </a:prstGeom>
          <a:noFill/>
        </p:spPr>
        <p:txBody>
          <a:bodyPr wrap="square" rtlCol="0">
            <a:spAutoFit/>
          </a:bodyPr>
          <a:lstStyle/>
          <a:p>
            <a:r>
              <a:rPr kumimoji="1" lang="en-US" altLang="ja-JP" sz="1400" i="0" dirty="0">
                <a:latin typeface="+mn-ea"/>
                <a:ea typeface="+mn-ea"/>
              </a:rPr>
              <a:t>7.</a:t>
            </a:r>
            <a:r>
              <a:rPr lang="ja-JP" altLang="en-US" sz="1400" i="0" dirty="0">
                <a:latin typeface="+mn-ea"/>
                <a:ea typeface="+mn-ea"/>
              </a:rPr>
              <a:t>個人設定</a:t>
            </a:r>
            <a:r>
              <a:rPr lang="en-US" altLang="ja-JP" sz="1400" i="0" dirty="0">
                <a:latin typeface="+mn-ea"/>
                <a:ea typeface="+mn-ea"/>
              </a:rPr>
              <a:t>/</a:t>
            </a:r>
            <a:r>
              <a:rPr lang="ja-JP" altLang="en-US" sz="1400" i="0" dirty="0">
                <a:latin typeface="+mn-ea"/>
                <a:ea typeface="+mn-ea"/>
              </a:rPr>
              <a:t>プロフィール表示</a:t>
            </a:r>
            <a:endParaRPr kumimoji="1" lang="en-US" altLang="ja-JP" sz="1400" i="0" dirty="0">
              <a:latin typeface="+mn-ea"/>
              <a:ea typeface="+mn-ea"/>
            </a:endParaRPr>
          </a:p>
          <a:p>
            <a:r>
              <a:rPr lang="en-US" altLang="ja-JP" sz="1400" i="0" dirty="0">
                <a:latin typeface="+mn-ea"/>
                <a:ea typeface="+mn-ea"/>
              </a:rPr>
              <a:t>8. </a:t>
            </a:r>
            <a:r>
              <a:rPr lang="ja-JP" altLang="en-US" sz="1400" i="0" dirty="0">
                <a:latin typeface="+mn-ea"/>
                <a:ea typeface="+mn-ea"/>
              </a:rPr>
              <a:t>システム設定など</a:t>
            </a:r>
            <a:endParaRPr kumimoji="1" lang="ja-JP" altLang="en-US" sz="1400" i="0" dirty="0">
              <a:latin typeface="+mn-ea"/>
              <a:ea typeface="+mn-ea"/>
            </a:endParaRPr>
          </a:p>
        </p:txBody>
      </p:sp>
      <p:sp>
        <p:nvSpPr>
          <p:cNvPr id="8" name="テキスト ボックス 7">
            <a:extLst>
              <a:ext uri="{FF2B5EF4-FFF2-40B4-BE49-F238E27FC236}">
                <a16:creationId xmlns:a16="http://schemas.microsoft.com/office/drawing/2014/main" id="{A9E6AFB0-65B2-4642-8CEC-502A5F4C8C79}"/>
              </a:ext>
            </a:extLst>
          </p:cNvPr>
          <p:cNvSpPr txBox="1"/>
          <p:nvPr/>
        </p:nvSpPr>
        <p:spPr>
          <a:xfrm>
            <a:off x="370277" y="5952916"/>
            <a:ext cx="8903196" cy="553998"/>
          </a:xfrm>
          <a:prstGeom prst="rect">
            <a:avLst/>
          </a:prstGeom>
          <a:noFill/>
        </p:spPr>
        <p:txBody>
          <a:bodyPr wrap="square" rtlCol="0">
            <a:spAutoFit/>
          </a:bodyPr>
          <a:lstStyle/>
          <a:p>
            <a:r>
              <a:rPr kumimoji="1" lang="en-US" altLang="ja-JP" sz="1000" i="0" dirty="0">
                <a:latin typeface="+mn-ea"/>
                <a:ea typeface="+mn-ea"/>
              </a:rPr>
              <a:t>※1  </a:t>
            </a:r>
            <a:r>
              <a:rPr kumimoji="1" lang="ja-JP" altLang="en-US" sz="1000" i="0">
                <a:latin typeface="+mn-ea"/>
                <a:ea typeface="+mn-ea"/>
              </a:rPr>
              <a:t>「アプリケーションメニュー」の管理方法については</a:t>
            </a:r>
            <a:r>
              <a:rPr lang="ja-JP" altLang="en-US" sz="1000" i="0">
                <a:latin typeface="+mn-ea"/>
                <a:ea typeface="+mn-ea"/>
              </a:rPr>
              <a:t>マニュアルをご確認ください。</a:t>
            </a:r>
            <a:endParaRPr lang="en-US" altLang="ja-JP" sz="1000" i="0" dirty="0">
              <a:latin typeface="+mn-ea"/>
              <a:ea typeface="+mn-ea"/>
            </a:endParaRPr>
          </a:p>
          <a:p>
            <a:r>
              <a:rPr kumimoji="1" lang="ja-JP" altLang="en-US" sz="1000" i="0">
                <a:latin typeface="+mn-ea"/>
                <a:ea typeface="+mn-ea"/>
              </a:rPr>
              <a:t>　　　　アプリケーションメニューの管理　▷　</a:t>
            </a:r>
            <a:r>
              <a:rPr lang="en-US" altLang="ja-JP" sz="1000" i="0" dirty="0">
                <a:latin typeface="+mn-ea"/>
                <a:ea typeface="+mn-ea"/>
              </a:rPr>
              <a:t> </a:t>
            </a:r>
            <a:r>
              <a:rPr lang="en-US" altLang="ja-JP" sz="1000" i="0" dirty="0">
                <a:latin typeface="+mn-ea"/>
                <a:ea typeface="+mn-ea"/>
                <a:hlinkClick r:id="rId3"/>
              </a:rPr>
              <a:t>https://jp.cybozu.help/ja/g/admin/system/screen/menu</a:t>
            </a:r>
            <a:endParaRPr lang="en-US" altLang="ja-JP" sz="1000" i="0" dirty="0">
              <a:latin typeface="+mn-ea"/>
              <a:ea typeface="+mn-ea"/>
            </a:endParaRPr>
          </a:p>
          <a:p>
            <a:r>
              <a:rPr kumimoji="1" lang="en-US" altLang="ja-JP" sz="1000" i="0" dirty="0">
                <a:latin typeface="+mn-ea"/>
                <a:ea typeface="+mn-ea"/>
              </a:rPr>
              <a:t>※2 </a:t>
            </a:r>
            <a:r>
              <a:rPr kumimoji="1" lang="ja-JP" altLang="en-US" sz="1000" i="0">
                <a:latin typeface="+mn-ea"/>
                <a:ea typeface="+mn-ea"/>
              </a:rPr>
              <a:t> 新デザインでは「アプリ一覧」は廃止しました。</a:t>
            </a:r>
            <a:endParaRPr kumimoji="1" lang="ja-JP" altLang="en-US" sz="1000" i="0" dirty="0">
              <a:latin typeface="+mn-ea"/>
              <a:ea typeface="+mn-ea"/>
            </a:endParaRPr>
          </a:p>
        </p:txBody>
      </p:sp>
      <p:sp>
        <p:nvSpPr>
          <p:cNvPr id="78" name="フッター プレースホルダー 3">
            <a:extLst>
              <a:ext uri="{FF2B5EF4-FFF2-40B4-BE49-F238E27FC236}">
                <a16:creationId xmlns:a16="http://schemas.microsoft.com/office/drawing/2014/main" id="{F34B4A8B-A9AA-4703-97C7-800B64547F5E}"/>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sp>
        <p:nvSpPr>
          <p:cNvPr id="79" name="正方形/長方形 78">
            <a:extLst>
              <a:ext uri="{FF2B5EF4-FFF2-40B4-BE49-F238E27FC236}">
                <a16:creationId xmlns:a16="http://schemas.microsoft.com/office/drawing/2014/main" id="{53871E28-1B17-F242-9293-29F4EEBACE3E}"/>
              </a:ext>
            </a:extLst>
          </p:cNvPr>
          <p:cNvSpPr/>
          <p:nvPr/>
        </p:nvSpPr>
        <p:spPr>
          <a:xfrm>
            <a:off x="622239" y="4559469"/>
            <a:ext cx="749362" cy="217741"/>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0" name="正方形/長方形 79">
            <a:extLst>
              <a:ext uri="{FF2B5EF4-FFF2-40B4-BE49-F238E27FC236}">
                <a16:creationId xmlns:a16="http://schemas.microsoft.com/office/drawing/2014/main" id="{8242D099-2868-7749-8F0E-5EBA045487BA}"/>
              </a:ext>
            </a:extLst>
          </p:cNvPr>
          <p:cNvSpPr/>
          <p:nvPr/>
        </p:nvSpPr>
        <p:spPr>
          <a:xfrm>
            <a:off x="4890639" y="4554237"/>
            <a:ext cx="596041" cy="217120"/>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1" name="正方形/長方形 80">
            <a:extLst>
              <a:ext uri="{FF2B5EF4-FFF2-40B4-BE49-F238E27FC236}">
                <a16:creationId xmlns:a16="http://schemas.microsoft.com/office/drawing/2014/main" id="{44EB3EAE-DCAA-F842-A039-E02DF9B87A80}"/>
              </a:ext>
            </a:extLst>
          </p:cNvPr>
          <p:cNvSpPr/>
          <p:nvPr/>
        </p:nvSpPr>
        <p:spPr>
          <a:xfrm>
            <a:off x="5544765" y="4543817"/>
            <a:ext cx="350197" cy="237169"/>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2" name="正方形/長方形 81">
            <a:extLst>
              <a:ext uri="{FF2B5EF4-FFF2-40B4-BE49-F238E27FC236}">
                <a16:creationId xmlns:a16="http://schemas.microsoft.com/office/drawing/2014/main" id="{2B7FAD7A-9EAA-D14A-855C-9F0427D412F1}"/>
              </a:ext>
            </a:extLst>
          </p:cNvPr>
          <p:cNvSpPr/>
          <p:nvPr/>
        </p:nvSpPr>
        <p:spPr>
          <a:xfrm>
            <a:off x="5953047" y="4544816"/>
            <a:ext cx="720127" cy="237169"/>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3" name="正方形/長方形 82">
            <a:extLst>
              <a:ext uri="{FF2B5EF4-FFF2-40B4-BE49-F238E27FC236}">
                <a16:creationId xmlns:a16="http://schemas.microsoft.com/office/drawing/2014/main" id="{50FD07D6-1DD0-6948-A65A-90A0D3C0A9D1}"/>
              </a:ext>
            </a:extLst>
          </p:cNvPr>
          <p:cNvSpPr/>
          <p:nvPr/>
        </p:nvSpPr>
        <p:spPr>
          <a:xfrm>
            <a:off x="6708977" y="4543817"/>
            <a:ext cx="720127" cy="237169"/>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4" name="正方形/長方形 83">
            <a:extLst>
              <a:ext uri="{FF2B5EF4-FFF2-40B4-BE49-F238E27FC236}">
                <a16:creationId xmlns:a16="http://schemas.microsoft.com/office/drawing/2014/main" id="{E13FA1D4-CF1E-D647-BED1-ED0B7842CB7A}"/>
              </a:ext>
            </a:extLst>
          </p:cNvPr>
          <p:cNvSpPr/>
          <p:nvPr/>
        </p:nvSpPr>
        <p:spPr>
          <a:xfrm>
            <a:off x="7464907" y="4538331"/>
            <a:ext cx="720127" cy="237169"/>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5" name="正方形/長方形 84">
            <a:extLst>
              <a:ext uri="{FF2B5EF4-FFF2-40B4-BE49-F238E27FC236}">
                <a16:creationId xmlns:a16="http://schemas.microsoft.com/office/drawing/2014/main" id="{D5406644-6A82-6D42-BA44-10CDAECBF4F3}"/>
              </a:ext>
            </a:extLst>
          </p:cNvPr>
          <p:cNvSpPr/>
          <p:nvPr/>
        </p:nvSpPr>
        <p:spPr>
          <a:xfrm>
            <a:off x="8220837" y="4548679"/>
            <a:ext cx="391267" cy="237169"/>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6" name="楕円 31">
            <a:extLst>
              <a:ext uri="{FF2B5EF4-FFF2-40B4-BE49-F238E27FC236}">
                <a16:creationId xmlns:a16="http://schemas.microsoft.com/office/drawing/2014/main" id="{9404E1A2-46C1-ED4C-8D79-1B28518CCDBB}"/>
              </a:ext>
            </a:extLst>
          </p:cNvPr>
          <p:cNvSpPr/>
          <p:nvPr/>
        </p:nvSpPr>
        <p:spPr bwMode="auto">
          <a:xfrm>
            <a:off x="961280" y="4271313"/>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1</a:t>
            </a:r>
            <a:endParaRPr kumimoji="1" lang="ja-JP" altLang="en-US" sz="1100" b="1" i="0" dirty="0">
              <a:solidFill>
                <a:schemeClr val="bg1"/>
              </a:solidFill>
            </a:endParaRPr>
          </a:p>
        </p:txBody>
      </p:sp>
      <p:sp>
        <p:nvSpPr>
          <p:cNvPr id="87" name="楕円 32">
            <a:extLst>
              <a:ext uri="{FF2B5EF4-FFF2-40B4-BE49-F238E27FC236}">
                <a16:creationId xmlns:a16="http://schemas.microsoft.com/office/drawing/2014/main" id="{1807FEA9-A15A-684D-89D4-F728913B6B69}"/>
              </a:ext>
            </a:extLst>
          </p:cNvPr>
          <p:cNvSpPr/>
          <p:nvPr/>
        </p:nvSpPr>
        <p:spPr bwMode="auto">
          <a:xfrm>
            <a:off x="5060820" y="4271313"/>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3</a:t>
            </a:r>
            <a:endParaRPr kumimoji="1" lang="ja-JP" altLang="en-US" sz="1100" b="1" i="0" dirty="0">
              <a:solidFill>
                <a:schemeClr val="bg1"/>
              </a:solidFill>
            </a:endParaRPr>
          </a:p>
        </p:txBody>
      </p:sp>
      <p:sp>
        <p:nvSpPr>
          <p:cNvPr id="88" name="楕円 32">
            <a:extLst>
              <a:ext uri="{FF2B5EF4-FFF2-40B4-BE49-F238E27FC236}">
                <a16:creationId xmlns:a16="http://schemas.microsoft.com/office/drawing/2014/main" id="{91D5CDD1-0C50-5C49-B115-3DC0790F626F}"/>
              </a:ext>
            </a:extLst>
          </p:cNvPr>
          <p:cNvSpPr/>
          <p:nvPr/>
        </p:nvSpPr>
        <p:spPr bwMode="auto">
          <a:xfrm>
            <a:off x="5596572" y="4271313"/>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4</a:t>
            </a:r>
            <a:endParaRPr kumimoji="1" lang="ja-JP" altLang="en-US" sz="1100" b="1" i="0" dirty="0">
              <a:solidFill>
                <a:schemeClr val="bg1"/>
              </a:solidFill>
            </a:endParaRPr>
          </a:p>
        </p:txBody>
      </p:sp>
      <p:sp>
        <p:nvSpPr>
          <p:cNvPr id="89" name="楕円 32">
            <a:extLst>
              <a:ext uri="{FF2B5EF4-FFF2-40B4-BE49-F238E27FC236}">
                <a16:creationId xmlns:a16="http://schemas.microsoft.com/office/drawing/2014/main" id="{2EE842F2-974A-374F-80A9-B938B90E6077}"/>
              </a:ext>
            </a:extLst>
          </p:cNvPr>
          <p:cNvSpPr/>
          <p:nvPr/>
        </p:nvSpPr>
        <p:spPr bwMode="auto">
          <a:xfrm>
            <a:off x="6132324" y="4271313"/>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5</a:t>
            </a:r>
            <a:endParaRPr kumimoji="1" lang="ja-JP" altLang="en-US" sz="1100" b="1" i="0" dirty="0">
              <a:solidFill>
                <a:schemeClr val="bg1"/>
              </a:solidFill>
            </a:endParaRPr>
          </a:p>
        </p:txBody>
      </p:sp>
      <p:sp>
        <p:nvSpPr>
          <p:cNvPr id="90" name="楕円 32">
            <a:extLst>
              <a:ext uri="{FF2B5EF4-FFF2-40B4-BE49-F238E27FC236}">
                <a16:creationId xmlns:a16="http://schemas.microsoft.com/office/drawing/2014/main" id="{C64EC0E1-4AD1-3A4C-9FC5-7E73A42BB4FC}"/>
              </a:ext>
            </a:extLst>
          </p:cNvPr>
          <p:cNvSpPr/>
          <p:nvPr/>
        </p:nvSpPr>
        <p:spPr bwMode="auto">
          <a:xfrm>
            <a:off x="6948150" y="4271313"/>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6</a:t>
            </a:r>
            <a:endParaRPr kumimoji="1" lang="ja-JP" altLang="en-US" sz="1100" b="1" i="0" dirty="0">
              <a:solidFill>
                <a:schemeClr val="bg1"/>
              </a:solidFill>
            </a:endParaRPr>
          </a:p>
        </p:txBody>
      </p:sp>
      <p:sp>
        <p:nvSpPr>
          <p:cNvPr id="91" name="楕円 32">
            <a:extLst>
              <a:ext uri="{FF2B5EF4-FFF2-40B4-BE49-F238E27FC236}">
                <a16:creationId xmlns:a16="http://schemas.microsoft.com/office/drawing/2014/main" id="{0CBE002C-9EAE-F64A-9F75-6ABD734A14D8}"/>
              </a:ext>
            </a:extLst>
          </p:cNvPr>
          <p:cNvSpPr/>
          <p:nvPr/>
        </p:nvSpPr>
        <p:spPr bwMode="auto">
          <a:xfrm>
            <a:off x="7727210" y="4271313"/>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100" b="1" i="0" dirty="0">
                <a:solidFill>
                  <a:schemeClr val="bg1"/>
                </a:solidFill>
              </a:rPr>
              <a:t>7</a:t>
            </a:r>
            <a:endParaRPr kumimoji="1" lang="ja-JP" altLang="en-US" sz="1100" b="1" i="0" dirty="0">
              <a:solidFill>
                <a:schemeClr val="bg1"/>
              </a:solidFill>
            </a:endParaRPr>
          </a:p>
        </p:txBody>
      </p:sp>
      <p:sp>
        <p:nvSpPr>
          <p:cNvPr id="92" name="楕円 32">
            <a:extLst>
              <a:ext uri="{FF2B5EF4-FFF2-40B4-BE49-F238E27FC236}">
                <a16:creationId xmlns:a16="http://schemas.microsoft.com/office/drawing/2014/main" id="{732909A7-96A2-7F42-AD6B-AC376C07DB61}"/>
              </a:ext>
            </a:extLst>
          </p:cNvPr>
          <p:cNvSpPr/>
          <p:nvPr/>
        </p:nvSpPr>
        <p:spPr bwMode="auto">
          <a:xfrm>
            <a:off x="8280831" y="4271313"/>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8</a:t>
            </a:r>
            <a:endParaRPr kumimoji="1" lang="ja-JP" altLang="en-US" sz="1100" b="1" i="0" dirty="0">
              <a:solidFill>
                <a:schemeClr val="bg1"/>
              </a:solidFill>
            </a:endParaRPr>
          </a:p>
        </p:txBody>
      </p:sp>
      <p:pic>
        <p:nvPicPr>
          <p:cNvPr id="11" name="図 10">
            <a:extLst>
              <a:ext uri="{FF2B5EF4-FFF2-40B4-BE49-F238E27FC236}">
                <a16:creationId xmlns:a16="http://schemas.microsoft.com/office/drawing/2014/main" id="{4E116622-804E-F140-A184-7ADFDA264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38" y="2034170"/>
            <a:ext cx="7555673" cy="373304"/>
          </a:xfrm>
          <a:prstGeom prst="rect">
            <a:avLst/>
          </a:prstGeom>
        </p:spPr>
      </p:pic>
      <p:sp>
        <p:nvSpPr>
          <p:cNvPr id="16" name="正方形/長方形 15">
            <a:extLst>
              <a:ext uri="{FF2B5EF4-FFF2-40B4-BE49-F238E27FC236}">
                <a16:creationId xmlns:a16="http://schemas.microsoft.com/office/drawing/2014/main" id="{3D640FAC-D4FD-4315-B421-6329ED332FC1}"/>
              </a:ext>
            </a:extLst>
          </p:cNvPr>
          <p:cNvSpPr/>
          <p:nvPr/>
        </p:nvSpPr>
        <p:spPr>
          <a:xfrm>
            <a:off x="624530" y="2052408"/>
            <a:ext cx="410640" cy="306560"/>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3" name="正方形/長方形 92">
            <a:extLst>
              <a:ext uri="{FF2B5EF4-FFF2-40B4-BE49-F238E27FC236}">
                <a16:creationId xmlns:a16="http://schemas.microsoft.com/office/drawing/2014/main" id="{4C23748E-46EB-B34E-BB54-371C138D3078}"/>
              </a:ext>
            </a:extLst>
          </p:cNvPr>
          <p:cNvSpPr/>
          <p:nvPr/>
        </p:nvSpPr>
        <p:spPr>
          <a:xfrm>
            <a:off x="1102797" y="2052408"/>
            <a:ext cx="917054" cy="306560"/>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4" name="正方形/長方形 93">
            <a:extLst>
              <a:ext uri="{FF2B5EF4-FFF2-40B4-BE49-F238E27FC236}">
                <a16:creationId xmlns:a16="http://schemas.microsoft.com/office/drawing/2014/main" id="{62D8AFB1-0C97-8341-9214-06E16B863E72}"/>
              </a:ext>
            </a:extLst>
          </p:cNvPr>
          <p:cNvSpPr/>
          <p:nvPr/>
        </p:nvSpPr>
        <p:spPr>
          <a:xfrm>
            <a:off x="2072475" y="2052408"/>
            <a:ext cx="281566" cy="306560"/>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5" name="正方形/長方形 94">
            <a:extLst>
              <a:ext uri="{FF2B5EF4-FFF2-40B4-BE49-F238E27FC236}">
                <a16:creationId xmlns:a16="http://schemas.microsoft.com/office/drawing/2014/main" id="{0E76CCC1-2075-CB47-A301-F936F118E865}"/>
              </a:ext>
            </a:extLst>
          </p:cNvPr>
          <p:cNvSpPr/>
          <p:nvPr/>
        </p:nvSpPr>
        <p:spPr>
          <a:xfrm>
            <a:off x="2432850" y="2052408"/>
            <a:ext cx="340038" cy="306560"/>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6" name="正方形/長方形 95">
            <a:extLst>
              <a:ext uri="{FF2B5EF4-FFF2-40B4-BE49-F238E27FC236}">
                <a16:creationId xmlns:a16="http://schemas.microsoft.com/office/drawing/2014/main" id="{2986CA4C-B1A0-394D-AB86-F462D245C94F}"/>
              </a:ext>
            </a:extLst>
          </p:cNvPr>
          <p:cNvSpPr/>
          <p:nvPr/>
        </p:nvSpPr>
        <p:spPr>
          <a:xfrm>
            <a:off x="2809532" y="2052408"/>
            <a:ext cx="340038" cy="306560"/>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7" name="正方形/長方形 96">
            <a:extLst>
              <a:ext uri="{FF2B5EF4-FFF2-40B4-BE49-F238E27FC236}">
                <a16:creationId xmlns:a16="http://schemas.microsoft.com/office/drawing/2014/main" id="{4F462029-54A8-3C4B-A120-D3102AB846AC}"/>
              </a:ext>
            </a:extLst>
          </p:cNvPr>
          <p:cNvSpPr/>
          <p:nvPr/>
        </p:nvSpPr>
        <p:spPr>
          <a:xfrm>
            <a:off x="3198687" y="2052408"/>
            <a:ext cx="281566" cy="306560"/>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8" name="正方形/長方形 97">
            <a:extLst>
              <a:ext uri="{FF2B5EF4-FFF2-40B4-BE49-F238E27FC236}">
                <a16:creationId xmlns:a16="http://schemas.microsoft.com/office/drawing/2014/main" id="{AD865C6F-ECA2-8243-8C39-F9039822B370}"/>
              </a:ext>
            </a:extLst>
          </p:cNvPr>
          <p:cNvSpPr/>
          <p:nvPr/>
        </p:nvSpPr>
        <p:spPr>
          <a:xfrm>
            <a:off x="5364393" y="2052408"/>
            <a:ext cx="971094" cy="306560"/>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9" name="正方形/長方形 98">
            <a:extLst>
              <a:ext uri="{FF2B5EF4-FFF2-40B4-BE49-F238E27FC236}">
                <a16:creationId xmlns:a16="http://schemas.microsoft.com/office/drawing/2014/main" id="{5FC1AE11-DBF6-3441-89BB-2681E0FEEA26}"/>
              </a:ext>
            </a:extLst>
          </p:cNvPr>
          <p:cNvSpPr/>
          <p:nvPr/>
        </p:nvSpPr>
        <p:spPr>
          <a:xfrm>
            <a:off x="6389446" y="2052408"/>
            <a:ext cx="1418580" cy="306560"/>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0" name="正方形/長方形 99">
            <a:extLst>
              <a:ext uri="{FF2B5EF4-FFF2-40B4-BE49-F238E27FC236}">
                <a16:creationId xmlns:a16="http://schemas.microsoft.com/office/drawing/2014/main" id="{01D7DD76-9D17-3142-BF6F-45CC84242DD7}"/>
              </a:ext>
            </a:extLst>
          </p:cNvPr>
          <p:cNvSpPr/>
          <p:nvPr/>
        </p:nvSpPr>
        <p:spPr>
          <a:xfrm>
            <a:off x="7861984" y="2052408"/>
            <a:ext cx="302907" cy="306560"/>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2" name="正方形/長方形 101">
            <a:extLst>
              <a:ext uri="{FF2B5EF4-FFF2-40B4-BE49-F238E27FC236}">
                <a16:creationId xmlns:a16="http://schemas.microsoft.com/office/drawing/2014/main" id="{3870229B-B722-8D41-8CFA-1605E8AC7951}"/>
              </a:ext>
            </a:extLst>
          </p:cNvPr>
          <p:cNvSpPr/>
          <p:nvPr/>
        </p:nvSpPr>
        <p:spPr>
          <a:xfrm>
            <a:off x="1413971" y="4565868"/>
            <a:ext cx="1261687" cy="217741"/>
          </a:xfrm>
          <a:prstGeom prst="rect">
            <a:avLst/>
          </a:prstGeom>
          <a:noFill/>
          <a:ln w="28575">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3" name="楕円 31">
            <a:extLst>
              <a:ext uri="{FF2B5EF4-FFF2-40B4-BE49-F238E27FC236}">
                <a16:creationId xmlns:a16="http://schemas.microsoft.com/office/drawing/2014/main" id="{A6724D4D-B28B-8941-97BE-1B51EA7DAED8}"/>
              </a:ext>
            </a:extLst>
          </p:cNvPr>
          <p:cNvSpPr/>
          <p:nvPr/>
        </p:nvSpPr>
        <p:spPr bwMode="auto">
          <a:xfrm>
            <a:off x="1926744" y="4264720"/>
            <a:ext cx="255678" cy="216939"/>
          </a:xfrm>
          <a:prstGeom prst="ellipse">
            <a:avLst/>
          </a:prstGeom>
          <a:solidFill>
            <a:srgbClr val="FC7944"/>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100" b="1" i="0" dirty="0">
                <a:solidFill>
                  <a:schemeClr val="bg1"/>
                </a:solidFill>
              </a:rPr>
              <a:t>2</a:t>
            </a:r>
            <a:endParaRPr kumimoji="1" lang="ja-JP" altLang="en-US" sz="1100" b="1" i="0" dirty="0">
              <a:solidFill>
                <a:schemeClr val="bg1"/>
              </a:solidFill>
            </a:endParaRPr>
          </a:p>
        </p:txBody>
      </p:sp>
    </p:spTree>
    <p:extLst>
      <p:ext uri="{BB962C8B-B14F-4D97-AF65-F5344CB8AC3E}">
        <p14:creationId xmlns:p14="http://schemas.microsoft.com/office/powerpoint/2010/main" val="216192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15C1AB-EACD-2242-9B00-290CFC48E8F5}"/>
              </a:ext>
            </a:extLst>
          </p:cNvPr>
          <p:cNvSpPr>
            <a:spLocks noGrp="1"/>
          </p:cNvSpPr>
          <p:nvPr>
            <p:ph type="title"/>
          </p:nvPr>
        </p:nvSpPr>
        <p:spPr/>
        <p:txBody>
          <a:bodyPr/>
          <a:lstStyle/>
          <a:p>
            <a:r>
              <a:rPr kumimoji="1" lang="ja-JP" altLang="en-US"/>
              <a:t>よくあるご質問</a:t>
            </a:r>
          </a:p>
        </p:txBody>
      </p:sp>
      <p:sp>
        <p:nvSpPr>
          <p:cNvPr id="3" name="スライド番号プレースホルダー 2">
            <a:extLst>
              <a:ext uri="{FF2B5EF4-FFF2-40B4-BE49-F238E27FC236}">
                <a16:creationId xmlns:a16="http://schemas.microsoft.com/office/drawing/2014/main" id="{D5D82E20-6EF3-9E43-9889-DA8C4C68D3A0}"/>
              </a:ext>
            </a:extLst>
          </p:cNvPr>
          <p:cNvSpPr>
            <a:spLocks noGrp="1"/>
          </p:cNvSpPr>
          <p:nvPr>
            <p:ph type="sldNum" sz="quarter" idx="10"/>
          </p:nvPr>
        </p:nvSpPr>
        <p:spPr/>
        <p:txBody>
          <a:bodyPr/>
          <a:lstStyle/>
          <a:p>
            <a:pPr>
              <a:defRPr/>
            </a:pPr>
            <a:fld id="{4481ED77-EC64-48E1-9399-81FBB45496B2}" type="slidenum">
              <a:rPr lang="ja-JP" altLang="en-US" smtClean="0"/>
              <a:pPr>
                <a:defRPr/>
              </a:pPr>
              <a:t>12</a:t>
            </a:fld>
            <a:endParaRPr lang="en-US" altLang="ja-JP"/>
          </a:p>
        </p:txBody>
      </p:sp>
      <p:sp>
        <p:nvSpPr>
          <p:cNvPr id="4" name="フッター プレースホルダー 3">
            <a:extLst>
              <a:ext uri="{FF2B5EF4-FFF2-40B4-BE49-F238E27FC236}">
                <a16:creationId xmlns:a16="http://schemas.microsoft.com/office/drawing/2014/main" id="{7120CEFE-149B-3E4A-902D-5A7A3655F2B9}"/>
              </a:ext>
            </a:extLst>
          </p:cNvPr>
          <p:cNvSpPr>
            <a:spLocks noGrp="1"/>
          </p:cNvSpPr>
          <p:nvPr>
            <p:ph type="ftr" sz="quarter" idx="13"/>
          </p:nvPr>
        </p:nvSpPr>
        <p:spPr/>
        <p:txBody>
          <a:bodyPr/>
          <a:lstStyle/>
          <a:p>
            <a:pPr>
              <a:defRPr/>
            </a:pPr>
            <a:r>
              <a:rPr lang="en-US" altLang="ja-JP"/>
              <a:t>Copyright © 2018 Cybozu</a:t>
            </a:r>
            <a:endParaRPr lang="en-US" altLang="ja-JP" dirty="0"/>
          </a:p>
        </p:txBody>
      </p:sp>
      <p:sp>
        <p:nvSpPr>
          <p:cNvPr id="5" name="テキスト プレースホルダー 4">
            <a:extLst>
              <a:ext uri="{FF2B5EF4-FFF2-40B4-BE49-F238E27FC236}">
                <a16:creationId xmlns:a16="http://schemas.microsoft.com/office/drawing/2014/main" id="{708FA775-C43E-0347-A385-2F7606D43A9D}"/>
              </a:ext>
            </a:extLst>
          </p:cNvPr>
          <p:cNvSpPr>
            <a:spLocks noGrp="1"/>
          </p:cNvSpPr>
          <p:nvPr>
            <p:ph type="body" sz="quarter" idx="14"/>
          </p:nvPr>
        </p:nvSpPr>
        <p:spPr>
          <a:xfrm>
            <a:off x="290513" y="1077244"/>
            <a:ext cx="8726071" cy="661615"/>
          </a:xfrm>
        </p:spPr>
        <p:txBody>
          <a:bodyPr>
            <a:normAutofit fontScale="70000" lnSpcReduction="20000"/>
          </a:bodyPr>
          <a:lstStyle/>
          <a:p>
            <a:pPr marL="0" indent="0">
              <a:buNone/>
            </a:pPr>
            <a:r>
              <a:rPr lang="en-US" altLang="ja-JP" dirty="0"/>
              <a:t>Q. </a:t>
            </a:r>
            <a:r>
              <a:rPr lang="ja-JP" altLang="en-US"/>
              <a:t>以前のように、ポータルにアプリメニューを表示したいです。</a:t>
            </a:r>
            <a:endParaRPr lang="en-US" altLang="ja-JP" dirty="0"/>
          </a:p>
          <a:p>
            <a:pPr marL="0" indent="0">
              <a:buNone/>
            </a:pPr>
            <a:r>
              <a:rPr lang="en-US" altLang="ja-JP" dirty="0"/>
              <a:t>A. </a:t>
            </a:r>
            <a:r>
              <a:rPr lang="ja-JP" altLang="en-US"/>
              <a:t>ヘッダー下の　　　　　をクリックすると、アプリメニューを表示できます。</a:t>
            </a:r>
            <a:endParaRPr kumimoji="1" lang="ja-JP" altLang="en-US"/>
          </a:p>
        </p:txBody>
      </p:sp>
      <p:grpSp>
        <p:nvGrpSpPr>
          <p:cNvPr id="6" name="グループ化 5">
            <a:extLst>
              <a:ext uri="{FF2B5EF4-FFF2-40B4-BE49-F238E27FC236}">
                <a16:creationId xmlns:a16="http://schemas.microsoft.com/office/drawing/2014/main" id="{760A6FCC-977C-CD47-8A75-4A075064A50A}"/>
              </a:ext>
            </a:extLst>
          </p:cNvPr>
          <p:cNvGrpSpPr/>
          <p:nvPr/>
        </p:nvGrpSpPr>
        <p:grpSpPr>
          <a:xfrm>
            <a:off x="694931" y="2222841"/>
            <a:ext cx="7754138" cy="4114226"/>
            <a:chOff x="0" y="0"/>
            <a:chExt cx="9516990" cy="5049568"/>
          </a:xfrm>
        </p:grpSpPr>
        <p:pic>
          <p:nvPicPr>
            <p:cNvPr id="7" name="図 6">
              <a:extLst>
                <a:ext uri="{FF2B5EF4-FFF2-40B4-BE49-F238E27FC236}">
                  <a16:creationId xmlns:a16="http://schemas.microsoft.com/office/drawing/2014/main" id="{D64C7F02-5536-B94B-9109-9E5569F1D6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516990" cy="5049568"/>
            </a:xfrm>
            <a:prstGeom prst="rect">
              <a:avLst/>
            </a:prstGeom>
          </p:spPr>
        </p:pic>
        <p:sp>
          <p:nvSpPr>
            <p:cNvPr id="8" name="正方形/長方形 7">
              <a:extLst>
                <a:ext uri="{FF2B5EF4-FFF2-40B4-BE49-F238E27FC236}">
                  <a16:creationId xmlns:a16="http://schemas.microsoft.com/office/drawing/2014/main" id="{CF6B88A8-EEC2-9E4C-B8BC-525966816A0B}"/>
                </a:ext>
              </a:extLst>
            </p:cNvPr>
            <p:cNvSpPr/>
            <p:nvPr/>
          </p:nvSpPr>
          <p:spPr>
            <a:xfrm>
              <a:off x="21724" y="422182"/>
              <a:ext cx="9468722" cy="76399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kumimoji="1" lang="ja-JP" altLang="en-US" sz="1100">
                <a:solidFill>
                  <a:schemeClr val="lt1"/>
                </a:solidFill>
                <a:latin typeface="+mn-lt"/>
                <a:ea typeface="+mn-ea"/>
                <a:cs typeface="+mn-cs"/>
              </a:endParaRPr>
            </a:p>
          </p:txBody>
        </p:sp>
        <p:sp>
          <p:nvSpPr>
            <p:cNvPr id="9" name="正方形/長方形 8">
              <a:extLst>
                <a:ext uri="{FF2B5EF4-FFF2-40B4-BE49-F238E27FC236}">
                  <a16:creationId xmlns:a16="http://schemas.microsoft.com/office/drawing/2014/main" id="{13EC4B0D-2404-7844-B9DF-E41C65A129CD}"/>
                </a:ext>
              </a:extLst>
            </p:cNvPr>
            <p:cNvSpPr/>
            <p:nvPr/>
          </p:nvSpPr>
          <p:spPr>
            <a:xfrm>
              <a:off x="4327706" y="1067639"/>
              <a:ext cx="846668" cy="13546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kumimoji="1" lang="ja-JP" altLang="en-US" sz="1100">
                <a:solidFill>
                  <a:schemeClr val="lt1"/>
                </a:solidFill>
                <a:latin typeface="+mn-lt"/>
                <a:ea typeface="+mn-ea"/>
                <a:cs typeface="+mn-cs"/>
              </a:endParaRPr>
            </a:p>
          </p:txBody>
        </p:sp>
        <p:sp>
          <p:nvSpPr>
            <p:cNvPr id="10" name="四角形吹き出し 9">
              <a:extLst>
                <a:ext uri="{FF2B5EF4-FFF2-40B4-BE49-F238E27FC236}">
                  <a16:creationId xmlns:a16="http://schemas.microsoft.com/office/drawing/2014/main" id="{6E38F27B-3B6E-C24B-A219-C40A810B2CFD}"/>
                </a:ext>
              </a:extLst>
            </p:cNvPr>
            <p:cNvSpPr/>
            <p:nvPr/>
          </p:nvSpPr>
          <p:spPr>
            <a:xfrm>
              <a:off x="2854106" y="1692981"/>
              <a:ext cx="2654299" cy="599597"/>
            </a:xfrm>
            <a:prstGeom prst="wedgeRectCallout">
              <a:avLst>
                <a:gd name="adj1" fmla="val -1957"/>
                <a:gd name="adj2" fmla="val -10373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100" b="1" i="0">
                  <a:solidFill>
                    <a:schemeClr val="bg1"/>
                  </a:solidFill>
                </a:rPr>
                <a:t>従来と同じように、アプリメニューを表示できます。</a:t>
              </a:r>
            </a:p>
          </p:txBody>
        </p:sp>
      </p:grpSp>
      <p:pic>
        <p:nvPicPr>
          <p:cNvPr id="11" name="図 10">
            <a:extLst>
              <a:ext uri="{FF2B5EF4-FFF2-40B4-BE49-F238E27FC236}">
                <a16:creationId xmlns:a16="http://schemas.microsoft.com/office/drawing/2014/main" id="{F32F600A-0B73-0F47-A430-895A023F0B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1840653" y="1479827"/>
            <a:ext cx="541866" cy="222767"/>
          </a:xfrm>
          <a:prstGeom prst="rect">
            <a:avLst/>
          </a:prstGeom>
        </p:spPr>
      </p:pic>
    </p:spTree>
    <p:extLst>
      <p:ext uri="{BB962C8B-B14F-4D97-AF65-F5344CB8AC3E}">
        <p14:creationId xmlns:p14="http://schemas.microsoft.com/office/powerpoint/2010/main" val="75305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15C1AB-EACD-2242-9B00-290CFC48E8F5}"/>
              </a:ext>
            </a:extLst>
          </p:cNvPr>
          <p:cNvSpPr>
            <a:spLocks noGrp="1"/>
          </p:cNvSpPr>
          <p:nvPr>
            <p:ph type="title"/>
          </p:nvPr>
        </p:nvSpPr>
        <p:spPr/>
        <p:txBody>
          <a:bodyPr/>
          <a:lstStyle/>
          <a:p>
            <a:r>
              <a:rPr kumimoji="1" lang="ja-JP" altLang="en-US"/>
              <a:t>よくあるご質問</a:t>
            </a:r>
          </a:p>
        </p:txBody>
      </p:sp>
      <p:sp>
        <p:nvSpPr>
          <p:cNvPr id="3" name="スライド番号プレースホルダー 2">
            <a:extLst>
              <a:ext uri="{FF2B5EF4-FFF2-40B4-BE49-F238E27FC236}">
                <a16:creationId xmlns:a16="http://schemas.microsoft.com/office/drawing/2014/main" id="{D5D82E20-6EF3-9E43-9889-DA8C4C68D3A0}"/>
              </a:ext>
            </a:extLst>
          </p:cNvPr>
          <p:cNvSpPr>
            <a:spLocks noGrp="1"/>
          </p:cNvSpPr>
          <p:nvPr>
            <p:ph type="sldNum" sz="quarter" idx="10"/>
          </p:nvPr>
        </p:nvSpPr>
        <p:spPr/>
        <p:txBody>
          <a:bodyPr/>
          <a:lstStyle/>
          <a:p>
            <a:pPr>
              <a:defRPr/>
            </a:pPr>
            <a:fld id="{4481ED77-EC64-48E1-9399-81FBB45496B2}" type="slidenum">
              <a:rPr lang="ja-JP" altLang="en-US" smtClean="0"/>
              <a:pPr>
                <a:defRPr/>
              </a:pPr>
              <a:t>13</a:t>
            </a:fld>
            <a:endParaRPr lang="en-US" altLang="ja-JP"/>
          </a:p>
        </p:txBody>
      </p:sp>
      <p:sp>
        <p:nvSpPr>
          <p:cNvPr id="4" name="フッター プレースホルダー 3">
            <a:extLst>
              <a:ext uri="{FF2B5EF4-FFF2-40B4-BE49-F238E27FC236}">
                <a16:creationId xmlns:a16="http://schemas.microsoft.com/office/drawing/2014/main" id="{7120CEFE-149B-3E4A-902D-5A7A3655F2B9}"/>
              </a:ext>
            </a:extLst>
          </p:cNvPr>
          <p:cNvSpPr>
            <a:spLocks noGrp="1"/>
          </p:cNvSpPr>
          <p:nvPr>
            <p:ph type="ftr" sz="quarter" idx="13"/>
          </p:nvPr>
        </p:nvSpPr>
        <p:spPr/>
        <p:txBody>
          <a:bodyPr/>
          <a:lstStyle/>
          <a:p>
            <a:pPr>
              <a:defRPr/>
            </a:pPr>
            <a:r>
              <a:rPr lang="en-US" altLang="ja-JP"/>
              <a:t>Copyright © 2018 Cybozu</a:t>
            </a:r>
            <a:endParaRPr lang="en-US" altLang="ja-JP" dirty="0"/>
          </a:p>
        </p:txBody>
      </p:sp>
      <p:sp>
        <p:nvSpPr>
          <p:cNvPr id="5" name="テキスト プレースホルダー 4">
            <a:extLst>
              <a:ext uri="{FF2B5EF4-FFF2-40B4-BE49-F238E27FC236}">
                <a16:creationId xmlns:a16="http://schemas.microsoft.com/office/drawing/2014/main" id="{708FA775-C43E-0347-A385-2F7606D43A9D}"/>
              </a:ext>
            </a:extLst>
          </p:cNvPr>
          <p:cNvSpPr>
            <a:spLocks noGrp="1"/>
          </p:cNvSpPr>
          <p:nvPr>
            <p:ph type="body" sz="quarter" idx="14"/>
          </p:nvPr>
        </p:nvSpPr>
        <p:spPr>
          <a:xfrm>
            <a:off x="290512" y="1077244"/>
            <a:ext cx="9219247" cy="837618"/>
          </a:xfrm>
        </p:spPr>
        <p:txBody>
          <a:bodyPr>
            <a:normAutofit fontScale="62500" lnSpcReduction="20000"/>
          </a:bodyPr>
          <a:lstStyle/>
          <a:p>
            <a:pPr marL="0" indent="0">
              <a:buNone/>
            </a:pPr>
            <a:r>
              <a:rPr lang="en-US" altLang="ja-JP" dirty="0"/>
              <a:t>Q. </a:t>
            </a:r>
            <a:r>
              <a:rPr lang="ja-JP" altLang="en-US"/>
              <a:t>デザイン変更のやり方を教えてください。</a:t>
            </a:r>
            <a:endParaRPr lang="en-US" altLang="ja-JP" dirty="0"/>
          </a:p>
          <a:p>
            <a:pPr marL="0" indent="0">
              <a:buNone/>
            </a:pPr>
            <a:r>
              <a:rPr lang="en-US" altLang="ja-JP" dirty="0"/>
              <a:t>A.</a:t>
            </a:r>
            <a:r>
              <a:rPr lang="ja-JP" altLang="en-US"/>
              <a:t>ユーザー名をクリックし「デザイン設定」を開きます。</a:t>
            </a:r>
            <a:br>
              <a:rPr lang="ja-JP" altLang="en-US"/>
            </a:br>
            <a:r>
              <a:rPr lang="ja-JP" altLang="en-US"/>
              <a:t>　設定したいデザインのラジオボタンを選択した状態で「設定する」ボタンをクリックします。</a:t>
            </a:r>
          </a:p>
        </p:txBody>
      </p:sp>
      <p:grpSp>
        <p:nvGrpSpPr>
          <p:cNvPr id="8" name="グループ化 7">
            <a:extLst>
              <a:ext uri="{FF2B5EF4-FFF2-40B4-BE49-F238E27FC236}">
                <a16:creationId xmlns:a16="http://schemas.microsoft.com/office/drawing/2014/main" id="{A9C52A82-7DBC-2640-801C-05333E24C7CB}"/>
              </a:ext>
            </a:extLst>
          </p:cNvPr>
          <p:cNvGrpSpPr/>
          <p:nvPr/>
        </p:nvGrpSpPr>
        <p:grpSpPr>
          <a:xfrm>
            <a:off x="442278" y="2055479"/>
            <a:ext cx="8077835" cy="3857835"/>
            <a:chOff x="442278" y="2055479"/>
            <a:chExt cx="8077835" cy="3857835"/>
          </a:xfrm>
        </p:grpSpPr>
        <p:sp>
          <p:nvSpPr>
            <p:cNvPr id="28" name="正方形/長方形 27">
              <a:extLst>
                <a:ext uri="{FF2B5EF4-FFF2-40B4-BE49-F238E27FC236}">
                  <a16:creationId xmlns:a16="http://schemas.microsoft.com/office/drawing/2014/main" id="{8EE56AC4-9F0D-2C4B-9068-52F15FC38FC6}"/>
                </a:ext>
              </a:extLst>
            </p:cNvPr>
            <p:cNvSpPr/>
            <p:nvPr/>
          </p:nvSpPr>
          <p:spPr>
            <a:xfrm>
              <a:off x="1348879" y="5194227"/>
              <a:ext cx="2870548" cy="3628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10" name="グループ化 9">
              <a:extLst>
                <a:ext uri="{FF2B5EF4-FFF2-40B4-BE49-F238E27FC236}">
                  <a16:creationId xmlns:a16="http://schemas.microsoft.com/office/drawing/2014/main" id="{B3A33334-832F-9C4E-81AD-0C43FE326EFE}"/>
                </a:ext>
              </a:extLst>
            </p:cNvPr>
            <p:cNvGrpSpPr/>
            <p:nvPr/>
          </p:nvGrpSpPr>
          <p:grpSpPr>
            <a:xfrm>
              <a:off x="442278" y="2055479"/>
              <a:ext cx="8077835" cy="3857835"/>
              <a:chOff x="-211666" y="1168467"/>
              <a:chExt cx="9567333" cy="4569193"/>
            </a:xfrm>
          </p:grpSpPr>
          <p:pic>
            <p:nvPicPr>
              <p:cNvPr id="12" name="図 11">
                <a:extLst>
                  <a:ext uri="{FF2B5EF4-FFF2-40B4-BE49-F238E27FC236}">
                    <a16:creationId xmlns:a16="http://schemas.microsoft.com/office/drawing/2014/main" id="{5215F3C2-965F-F04A-8978-E2C2702D6F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666" y="1366972"/>
                <a:ext cx="9567333" cy="4370688"/>
              </a:xfrm>
              <a:prstGeom prst="rect">
                <a:avLst/>
              </a:prstGeom>
            </p:spPr>
          </p:pic>
          <p:grpSp>
            <p:nvGrpSpPr>
              <p:cNvPr id="13" name="グループ化 12">
                <a:extLst>
                  <a:ext uri="{FF2B5EF4-FFF2-40B4-BE49-F238E27FC236}">
                    <a16:creationId xmlns:a16="http://schemas.microsoft.com/office/drawing/2014/main" id="{0566D755-299D-D64D-B6E4-6CE2256A3B9B}"/>
                  </a:ext>
                </a:extLst>
              </p:cNvPr>
              <p:cNvGrpSpPr/>
              <p:nvPr/>
            </p:nvGrpSpPr>
            <p:grpSpPr>
              <a:xfrm>
                <a:off x="842986" y="1168467"/>
                <a:ext cx="6539894" cy="4407756"/>
                <a:chOff x="1054652" y="48127"/>
                <a:chExt cx="6539894" cy="4407756"/>
              </a:xfrm>
            </p:grpSpPr>
            <p:pic>
              <p:nvPicPr>
                <p:cNvPr id="14" name="図 13">
                  <a:extLst>
                    <a:ext uri="{FF2B5EF4-FFF2-40B4-BE49-F238E27FC236}">
                      <a16:creationId xmlns:a16="http://schemas.microsoft.com/office/drawing/2014/main" id="{FEABBAE4-3EAD-CD4B-82B1-21D0EC0514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1236" y="1178701"/>
                  <a:ext cx="3345724" cy="2444475"/>
                </a:xfrm>
                <a:prstGeom prst="rect">
                  <a:avLst/>
                </a:prstGeom>
                <a:ln w="28575">
                  <a:solidFill>
                    <a:srgbClr val="FFB619"/>
                  </a:solidFill>
                </a:ln>
                <a:effectLst>
                  <a:outerShdw blurRad="50800" dist="38100" dir="2700000" algn="tl" rotWithShape="0">
                    <a:prstClr val="black">
                      <a:alpha val="40000"/>
                    </a:prstClr>
                  </a:outerShdw>
                </a:effectLst>
              </p:spPr>
            </p:pic>
            <p:pic>
              <p:nvPicPr>
                <p:cNvPr id="15" name="図 14">
                  <a:extLst>
                    <a:ext uri="{FF2B5EF4-FFF2-40B4-BE49-F238E27FC236}">
                      <a16:creationId xmlns:a16="http://schemas.microsoft.com/office/drawing/2014/main" id="{E44CD1BF-179C-BF43-98A5-F56334D82B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4652" y="4026147"/>
                  <a:ext cx="3406544" cy="429736"/>
                </a:xfrm>
                <a:prstGeom prst="rect">
                  <a:avLst/>
                </a:prstGeom>
                <a:ln w="28575">
                  <a:solidFill>
                    <a:srgbClr val="FFB619"/>
                  </a:solidFill>
                </a:ln>
                <a:effectLst>
                  <a:outerShdw blurRad="50800" dist="38100" dir="2700000" algn="tl" rotWithShape="0">
                    <a:prstClr val="black">
                      <a:alpha val="40000"/>
                    </a:prstClr>
                  </a:outerShdw>
                </a:effectLst>
              </p:spPr>
            </p:pic>
            <p:sp>
              <p:nvSpPr>
                <p:cNvPr id="17" name="正方形/長方形 16">
                  <a:extLst>
                    <a:ext uri="{FF2B5EF4-FFF2-40B4-BE49-F238E27FC236}">
                      <a16:creationId xmlns:a16="http://schemas.microsoft.com/office/drawing/2014/main" id="{E00DBDE7-7FD1-7440-9BB9-7C9B5A722716}"/>
                    </a:ext>
                  </a:extLst>
                </p:cNvPr>
                <p:cNvSpPr/>
                <p:nvPr/>
              </p:nvSpPr>
              <p:spPr>
                <a:xfrm>
                  <a:off x="6288537" y="242870"/>
                  <a:ext cx="1105056" cy="39511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正方形/長方形 17">
                  <a:extLst>
                    <a:ext uri="{FF2B5EF4-FFF2-40B4-BE49-F238E27FC236}">
                      <a16:creationId xmlns:a16="http://schemas.microsoft.com/office/drawing/2014/main" id="{441AF423-6D06-DD49-A7DE-1246C7C13B7A}"/>
                    </a:ext>
                  </a:extLst>
                </p:cNvPr>
                <p:cNvSpPr/>
                <p:nvPr/>
              </p:nvSpPr>
              <p:spPr>
                <a:xfrm>
                  <a:off x="5616204" y="1395591"/>
                  <a:ext cx="1793066" cy="39824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9" name="正方形/長方形 18">
                  <a:extLst>
                    <a:ext uri="{FF2B5EF4-FFF2-40B4-BE49-F238E27FC236}">
                      <a16:creationId xmlns:a16="http://schemas.microsoft.com/office/drawing/2014/main" id="{77C50464-480A-FF43-B9C0-E55C92718746}"/>
                    </a:ext>
                  </a:extLst>
                </p:cNvPr>
                <p:cNvSpPr/>
                <p:nvPr/>
              </p:nvSpPr>
              <p:spPr>
                <a:xfrm>
                  <a:off x="1538421" y="2407201"/>
                  <a:ext cx="604585" cy="21574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 name="正方形/長方形 19">
                  <a:extLst>
                    <a:ext uri="{FF2B5EF4-FFF2-40B4-BE49-F238E27FC236}">
                      <a16:creationId xmlns:a16="http://schemas.microsoft.com/office/drawing/2014/main" id="{88328625-6BD8-F245-817F-878F3CB1B788}"/>
                    </a:ext>
                  </a:extLst>
                </p:cNvPr>
                <p:cNvSpPr/>
                <p:nvPr/>
              </p:nvSpPr>
              <p:spPr>
                <a:xfrm>
                  <a:off x="1236129" y="4077567"/>
                  <a:ext cx="671692" cy="29852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 name="円/楕円 20">
                  <a:extLst>
                    <a:ext uri="{FF2B5EF4-FFF2-40B4-BE49-F238E27FC236}">
                      <a16:creationId xmlns:a16="http://schemas.microsoft.com/office/drawing/2014/main" id="{86033B99-EAD9-3149-8A2E-687D262A9535}"/>
                    </a:ext>
                  </a:extLst>
                </p:cNvPr>
                <p:cNvSpPr/>
                <p:nvPr/>
              </p:nvSpPr>
              <p:spPr>
                <a:xfrm>
                  <a:off x="7192637" y="48127"/>
                  <a:ext cx="401908" cy="358607"/>
                </a:xfrm>
                <a:prstGeom prst="ellipse">
                  <a:avLst/>
                </a:prstGeom>
                <a:solidFill>
                  <a:srgbClr val="FED674"/>
                </a:solidFill>
                <a:ln>
                  <a:solidFill>
                    <a:srgbClr val="FFB61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600" b="1" i="0">
                      <a:solidFill>
                        <a:schemeClr val="tx1"/>
                      </a:solidFill>
                    </a:rPr>
                    <a:t>1</a:t>
                  </a:r>
                  <a:endParaRPr kumimoji="1" lang="ja-JP" altLang="en-US" sz="1600" b="1" i="0">
                    <a:solidFill>
                      <a:schemeClr val="tx1"/>
                    </a:solidFill>
                  </a:endParaRPr>
                </a:p>
              </p:txBody>
            </p:sp>
            <p:sp>
              <p:nvSpPr>
                <p:cNvPr id="22" name="円/楕円 21">
                  <a:extLst>
                    <a:ext uri="{FF2B5EF4-FFF2-40B4-BE49-F238E27FC236}">
                      <a16:creationId xmlns:a16="http://schemas.microsoft.com/office/drawing/2014/main" id="{2045CBD7-E2A8-7F48-903E-18A098996605}"/>
                    </a:ext>
                  </a:extLst>
                </p:cNvPr>
                <p:cNvSpPr/>
                <p:nvPr/>
              </p:nvSpPr>
              <p:spPr>
                <a:xfrm>
                  <a:off x="7192638" y="1214450"/>
                  <a:ext cx="401908" cy="360546"/>
                </a:xfrm>
                <a:prstGeom prst="ellipse">
                  <a:avLst/>
                </a:prstGeom>
                <a:solidFill>
                  <a:srgbClr val="FED674"/>
                </a:solidFill>
                <a:ln>
                  <a:solidFill>
                    <a:srgbClr val="FFB61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600" b="1" i="0" dirty="0">
                      <a:solidFill>
                        <a:schemeClr val="tx1"/>
                      </a:solidFill>
                    </a:rPr>
                    <a:t>2</a:t>
                  </a:r>
                  <a:endParaRPr kumimoji="1" lang="ja-JP" altLang="en-US" sz="1600" b="1" i="0">
                    <a:solidFill>
                      <a:schemeClr val="tx1"/>
                    </a:solidFill>
                  </a:endParaRPr>
                </a:p>
              </p:txBody>
            </p:sp>
            <p:sp>
              <p:nvSpPr>
                <p:cNvPr id="23" name="円/楕円 22">
                  <a:extLst>
                    <a:ext uri="{FF2B5EF4-FFF2-40B4-BE49-F238E27FC236}">
                      <a16:creationId xmlns:a16="http://schemas.microsoft.com/office/drawing/2014/main" id="{83484273-94DF-6B47-889B-D19BE70001F6}"/>
                    </a:ext>
                  </a:extLst>
                </p:cNvPr>
                <p:cNvSpPr/>
                <p:nvPr/>
              </p:nvSpPr>
              <p:spPr>
                <a:xfrm>
                  <a:off x="1989744" y="2222455"/>
                  <a:ext cx="355892" cy="319375"/>
                </a:xfrm>
                <a:prstGeom prst="ellipse">
                  <a:avLst/>
                </a:prstGeom>
                <a:solidFill>
                  <a:srgbClr val="FED674"/>
                </a:solidFill>
                <a:ln>
                  <a:solidFill>
                    <a:srgbClr val="FFB61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600" b="1" i="0">
                      <a:solidFill>
                        <a:schemeClr val="tx1"/>
                      </a:solidFill>
                    </a:rPr>
                    <a:t>3</a:t>
                  </a:r>
                  <a:endParaRPr kumimoji="1" lang="ja-JP" altLang="en-US" sz="1600" b="1" i="0">
                    <a:solidFill>
                      <a:schemeClr val="tx1"/>
                    </a:solidFill>
                  </a:endParaRPr>
                </a:p>
              </p:txBody>
            </p:sp>
            <p:sp>
              <p:nvSpPr>
                <p:cNvPr id="24" name="円/楕円 23">
                  <a:extLst>
                    <a:ext uri="{FF2B5EF4-FFF2-40B4-BE49-F238E27FC236}">
                      <a16:creationId xmlns:a16="http://schemas.microsoft.com/office/drawing/2014/main" id="{05277378-8473-EC46-95F7-1D055FD96333}"/>
                    </a:ext>
                  </a:extLst>
                </p:cNvPr>
                <p:cNvSpPr/>
                <p:nvPr/>
              </p:nvSpPr>
              <p:spPr>
                <a:xfrm>
                  <a:off x="1728971" y="3908743"/>
                  <a:ext cx="357701" cy="319375"/>
                </a:xfrm>
                <a:prstGeom prst="ellipse">
                  <a:avLst/>
                </a:prstGeom>
                <a:solidFill>
                  <a:srgbClr val="FED674"/>
                </a:solidFill>
                <a:ln>
                  <a:solidFill>
                    <a:srgbClr val="FFB61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600" b="1" i="0" dirty="0">
                      <a:solidFill>
                        <a:schemeClr val="tx1"/>
                      </a:solidFill>
                    </a:rPr>
                    <a:t>4</a:t>
                  </a:r>
                  <a:endParaRPr kumimoji="1" lang="ja-JP" altLang="en-US" sz="1600" b="1" i="0">
                    <a:solidFill>
                      <a:schemeClr val="tx1"/>
                    </a:solidFill>
                  </a:endParaRPr>
                </a:p>
              </p:txBody>
            </p:sp>
            <p:cxnSp>
              <p:nvCxnSpPr>
                <p:cNvPr id="26" name="直線矢印コネクタ 25">
                  <a:extLst>
                    <a:ext uri="{FF2B5EF4-FFF2-40B4-BE49-F238E27FC236}">
                      <a16:creationId xmlns:a16="http://schemas.microsoft.com/office/drawing/2014/main" id="{4E114A18-EFB1-2248-8756-7BFCD7C29BBD}"/>
                    </a:ext>
                  </a:extLst>
                </p:cNvPr>
                <p:cNvCxnSpPr/>
                <p:nvPr/>
              </p:nvCxnSpPr>
              <p:spPr>
                <a:xfrm>
                  <a:off x="6864592" y="653420"/>
                  <a:ext cx="0" cy="732917"/>
                </a:xfrm>
                <a:prstGeom prst="straightConnector1">
                  <a:avLst/>
                </a:prstGeom>
                <a:ln w="38100">
                  <a:solidFill>
                    <a:srgbClr val="FFB619"/>
                  </a:solidFill>
                  <a:tailEnd type="triangle"/>
                </a:ln>
              </p:spPr>
              <p:style>
                <a:lnRef idx="1">
                  <a:schemeClr val="accent4"/>
                </a:lnRef>
                <a:fillRef idx="0">
                  <a:schemeClr val="accent4"/>
                </a:fillRef>
                <a:effectRef idx="0">
                  <a:schemeClr val="accent4"/>
                </a:effectRef>
                <a:fontRef idx="minor">
                  <a:schemeClr val="tx1"/>
                </a:fontRef>
              </p:style>
            </p:cxnSp>
            <p:cxnSp>
              <p:nvCxnSpPr>
                <p:cNvPr id="27" name="直線矢印コネクタ 26">
                  <a:extLst>
                    <a:ext uri="{FF2B5EF4-FFF2-40B4-BE49-F238E27FC236}">
                      <a16:creationId xmlns:a16="http://schemas.microsoft.com/office/drawing/2014/main" id="{E7DDC521-672A-9748-B346-16CC006FC037}"/>
                    </a:ext>
                  </a:extLst>
                </p:cNvPr>
                <p:cNvCxnSpPr>
                  <a:cxnSpLocks/>
                </p:cNvCxnSpPr>
                <p:nvPr/>
              </p:nvCxnSpPr>
              <p:spPr>
                <a:xfrm flipH="1">
                  <a:off x="4446034" y="1597837"/>
                  <a:ext cx="1152269" cy="0"/>
                </a:xfrm>
                <a:prstGeom prst="straightConnector1">
                  <a:avLst/>
                </a:prstGeom>
                <a:ln w="38100">
                  <a:solidFill>
                    <a:srgbClr val="FFB619"/>
                  </a:solidFill>
                  <a:tailEnd type="triangle"/>
                </a:ln>
              </p:spPr>
              <p:style>
                <a:lnRef idx="1">
                  <a:schemeClr val="accent4"/>
                </a:lnRef>
                <a:fillRef idx="0">
                  <a:schemeClr val="accent4"/>
                </a:fillRef>
                <a:effectRef idx="0">
                  <a:schemeClr val="accent4"/>
                </a:effectRef>
                <a:fontRef idx="minor">
                  <a:schemeClr val="tx1"/>
                </a:fontRef>
              </p:style>
            </p:cxnSp>
          </p:grpSp>
        </p:grpSp>
        <p:cxnSp>
          <p:nvCxnSpPr>
            <p:cNvPr id="29" name="直線矢印コネクタ 28">
              <a:extLst>
                <a:ext uri="{FF2B5EF4-FFF2-40B4-BE49-F238E27FC236}">
                  <a16:creationId xmlns:a16="http://schemas.microsoft.com/office/drawing/2014/main" id="{7FB24201-A713-1441-AB7B-560CA8A1D97A}"/>
                </a:ext>
              </a:extLst>
            </p:cNvPr>
            <p:cNvCxnSpPr>
              <a:cxnSpLocks/>
            </p:cNvCxnSpPr>
            <p:nvPr/>
          </p:nvCxnSpPr>
          <p:spPr>
            <a:xfrm>
              <a:off x="2861419" y="5073944"/>
              <a:ext cx="0" cy="340234"/>
            </a:xfrm>
            <a:prstGeom prst="straightConnector1">
              <a:avLst/>
            </a:prstGeom>
            <a:ln w="38100">
              <a:solidFill>
                <a:srgbClr val="FFB619"/>
              </a:solidFill>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52275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a:xfrm>
            <a:off x="545579" y="3171180"/>
            <a:ext cx="8994931" cy="1362075"/>
          </a:xfrm>
        </p:spPr>
        <p:txBody>
          <a:bodyPr/>
          <a:lstStyle/>
          <a:p>
            <a:r>
              <a:rPr lang="ja-JP" altLang="en-US" cap="none" dirty="0"/>
              <a:t>ポイント２</a:t>
            </a:r>
            <a:br>
              <a:rPr lang="en-US" altLang="ja-JP" cap="none" dirty="0"/>
            </a:br>
            <a:r>
              <a:rPr lang="ja-JP" altLang="en-US" cap="none" dirty="0"/>
              <a:t>－</a:t>
            </a:r>
            <a:r>
              <a:rPr lang="ja-JP" altLang="en-US" dirty="0"/>
              <a:t>見やすく操作しやすい</a:t>
            </a:r>
            <a:r>
              <a:rPr lang="en-US" altLang="ja-JP" dirty="0"/>
              <a:t>UI</a:t>
            </a:r>
            <a:r>
              <a:rPr lang="ja-JP" altLang="en-US" dirty="0"/>
              <a:t>パーツ－</a:t>
            </a:r>
            <a:br>
              <a:rPr lang="ja-JP" altLang="en-US" dirty="0"/>
            </a:br>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272B2F4A-EAD8-4195-8A74-19AFEBA93D06}"/>
              </a:ext>
            </a:extLst>
          </p:cNvPr>
          <p:cNvGraphicFramePr>
            <a:graphicFrameLocks noGrp="1"/>
          </p:cNvGraphicFramePr>
          <p:nvPr>
            <p:extLst>
              <p:ext uri="{D42A27DB-BD31-4B8C-83A1-F6EECF244321}">
                <p14:modId xmlns:p14="http://schemas.microsoft.com/office/powerpoint/2010/main" val="1708983046"/>
              </p:ext>
            </p:extLst>
          </p:nvPr>
        </p:nvGraphicFramePr>
        <p:xfrm>
          <a:off x="324380" y="1886736"/>
          <a:ext cx="8576628" cy="4717267"/>
        </p:xfrm>
        <a:graphic>
          <a:graphicData uri="http://schemas.openxmlformats.org/drawingml/2006/table">
            <a:tbl>
              <a:tblPr firstRow="1" bandRow="1">
                <a:tableStyleId>{5C22544A-7EE6-4342-B048-85BDC9FD1C3A}</a:tableStyleId>
              </a:tblPr>
              <a:tblGrid>
                <a:gridCol w="1601787">
                  <a:extLst>
                    <a:ext uri="{9D8B030D-6E8A-4147-A177-3AD203B41FA5}">
                      <a16:colId xmlns:a16="http://schemas.microsoft.com/office/drawing/2014/main" val="547411350"/>
                    </a:ext>
                  </a:extLst>
                </a:gridCol>
                <a:gridCol w="3454400">
                  <a:extLst>
                    <a:ext uri="{9D8B030D-6E8A-4147-A177-3AD203B41FA5}">
                      <a16:colId xmlns:a16="http://schemas.microsoft.com/office/drawing/2014/main" val="3887449635"/>
                    </a:ext>
                  </a:extLst>
                </a:gridCol>
                <a:gridCol w="3520441">
                  <a:extLst>
                    <a:ext uri="{9D8B030D-6E8A-4147-A177-3AD203B41FA5}">
                      <a16:colId xmlns:a16="http://schemas.microsoft.com/office/drawing/2014/main" val="2218646443"/>
                    </a:ext>
                  </a:extLst>
                </a:gridCol>
              </a:tblGrid>
              <a:tr h="354218">
                <a:tc>
                  <a:txBody>
                    <a:bodyPr/>
                    <a:lstStyle/>
                    <a:p>
                      <a:pPr algn="ctr"/>
                      <a:endParaRPr kumimoji="1" lang="ja-JP" altLang="en-US" dirty="0"/>
                    </a:p>
                  </a:txBody>
                  <a:tcPr anchor="ctr"/>
                </a:tc>
                <a:tc>
                  <a:txBody>
                    <a:bodyPr/>
                    <a:lstStyle/>
                    <a:p>
                      <a:pPr algn="ctr"/>
                      <a:r>
                        <a:rPr kumimoji="1" lang="ja-JP" altLang="en-US" sz="1400" dirty="0"/>
                        <a:t>ポータル</a:t>
                      </a:r>
                    </a:p>
                  </a:txBody>
                  <a:tcPr anchor="ctr"/>
                </a:tc>
                <a:tc>
                  <a:txBody>
                    <a:bodyPr/>
                    <a:lstStyle/>
                    <a:p>
                      <a:pPr algn="ctr"/>
                      <a:r>
                        <a:rPr kumimoji="1" lang="ja-JP" altLang="en-US" sz="1400" dirty="0"/>
                        <a:t>スケジュール</a:t>
                      </a:r>
                      <a:r>
                        <a:rPr kumimoji="1" lang="en-US" altLang="ja-JP" sz="1400" dirty="0"/>
                        <a:t>(</a:t>
                      </a:r>
                      <a:r>
                        <a:rPr kumimoji="1" lang="ja-JP" altLang="en-US" sz="1400" dirty="0"/>
                        <a:t>登録</a:t>
                      </a:r>
                      <a:r>
                        <a:rPr kumimoji="1" lang="en-US" altLang="ja-JP" sz="1400" dirty="0"/>
                        <a:t>)</a:t>
                      </a:r>
                      <a:endParaRPr kumimoji="1" lang="ja-JP" altLang="en-US" sz="1400" dirty="0"/>
                    </a:p>
                  </a:txBody>
                  <a:tcPr anchor="ctr"/>
                </a:tc>
                <a:extLst>
                  <a:ext uri="{0D108BD9-81ED-4DB2-BD59-A6C34878D82A}">
                    <a16:rowId xmlns:a16="http://schemas.microsoft.com/office/drawing/2014/main" val="81711759"/>
                  </a:ext>
                </a:extLst>
              </a:tr>
              <a:tr h="2232324">
                <a:tc>
                  <a:txBody>
                    <a:bodyPr/>
                    <a:lstStyle/>
                    <a:p>
                      <a:pPr algn="ctr"/>
                      <a:r>
                        <a:rPr kumimoji="1" lang="ja-JP" altLang="en-US" sz="1400" b="1" dirty="0"/>
                        <a:t>新デザイン</a:t>
                      </a:r>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2997155965"/>
                  </a:ext>
                </a:extLst>
              </a:tr>
              <a:tr h="2119183">
                <a:tc>
                  <a:txBody>
                    <a:bodyPr/>
                    <a:lstStyle/>
                    <a:p>
                      <a:pPr algn="ctr"/>
                      <a:r>
                        <a:rPr kumimoji="1" lang="ja-JP" altLang="en-US" sz="1400" b="1" i="0" dirty="0"/>
                        <a:t>従来デザイン</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3502088762"/>
                  </a:ext>
                </a:extLst>
              </a:tr>
            </a:tbl>
          </a:graphicData>
        </a:graphic>
      </p:graphicFrame>
      <p:sp>
        <p:nvSpPr>
          <p:cNvPr id="18463" name="タイトル 1">
            <a:extLst>
              <a:ext uri="{FF2B5EF4-FFF2-40B4-BE49-F238E27FC236}">
                <a16:creationId xmlns:a16="http://schemas.microsoft.com/office/drawing/2014/main" id="{D57F7A3B-A4F2-41EA-B7E9-45CD518BE9BA}"/>
              </a:ext>
            </a:extLst>
          </p:cNvPr>
          <p:cNvSpPr>
            <a:spLocks noGrp="1" noChangeArrowheads="1"/>
          </p:cNvSpPr>
          <p:nvPr>
            <p:ph type="title"/>
          </p:nvPr>
        </p:nvSpPr>
        <p:spPr>
          <a:xfrm>
            <a:off x="290513" y="690563"/>
            <a:ext cx="8229600" cy="414337"/>
          </a:xfrm>
        </p:spPr>
        <p:txBody>
          <a:bodyPr/>
          <a:lstStyle/>
          <a:p>
            <a:pPr eaLnBrk="1" hangingPunct="1"/>
            <a:r>
              <a:rPr lang="ja-JP" altLang="en-US" dirty="0"/>
              <a:t>見やすく操作しやすい</a:t>
            </a:r>
            <a:r>
              <a:rPr lang="en-US" altLang="ja-JP" dirty="0"/>
              <a:t>UI</a:t>
            </a:r>
            <a:r>
              <a:rPr lang="ja-JP" altLang="en-US" dirty="0"/>
              <a:t>パーツ</a:t>
            </a:r>
          </a:p>
        </p:txBody>
      </p:sp>
      <p:sp>
        <p:nvSpPr>
          <p:cNvPr id="2" name="スライド番号プレースホルダー 1">
            <a:extLst>
              <a:ext uri="{FF2B5EF4-FFF2-40B4-BE49-F238E27FC236}">
                <a16:creationId xmlns:a16="http://schemas.microsoft.com/office/drawing/2014/main" id="{950AE3F3-1BD8-48E7-A2A6-93C7E820D8F3}"/>
              </a:ext>
            </a:extLst>
          </p:cNvPr>
          <p:cNvSpPr>
            <a:spLocks noGrp="1"/>
          </p:cNvSpPr>
          <p:nvPr>
            <p:ph type="sldNum" sz="quarter" idx="10"/>
          </p:nvPr>
        </p:nvSpPr>
        <p:spPr/>
        <p:txBody>
          <a:bodyPr/>
          <a:lstStyle/>
          <a:p>
            <a:pPr>
              <a:defRPr/>
            </a:pPr>
            <a:fld id="{4481ED77-EC64-48E1-9399-81FBB45496B2}" type="slidenum">
              <a:rPr lang="ja-JP" altLang="en-US" smtClean="0"/>
              <a:pPr>
                <a:defRPr/>
              </a:pPr>
              <a:t>15</a:t>
            </a:fld>
            <a:endParaRPr lang="en-US" altLang="ja-JP"/>
          </a:p>
        </p:txBody>
      </p:sp>
      <p:pic>
        <p:nvPicPr>
          <p:cNvPr id="19" name="図 18">
            <a:extLst>
              <a:ext uri="{FF2B5EF4-FFF2-40B4-BE49-F238E27FC236}">
                <a16:creationId xmlns:a16="http://schemas.microsoft.com/office/drawing/2014/main" id="{0E3A1024-3378-4304-8189-7AFA90F919D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59727" y="2313591"/>
            <a:ext cx="2360507" cy="2114084"/>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a:extLst>
              <a:ext uri="{FF2B5EF4-FFF2-40B4-BE49-F238E27FC236}">
                <a16:creationId xmlns:a16="http://schemas.microsoft.com/office/drawing/2014/main" id="{285F34AD-FDC1-4914-9D1D-ED3DB640592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471711" y="4608587"/>
            <a:ext cx="2336538" cy="1927645"/>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E789BFC6-49DB-4387-ACB9-4DB72723542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37072" y="2381325"/>
            <a:ext cx="2214389" cy="881375"/>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4756A82F-255B-4692-BDCD-4A64B76E3EF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938119" y="3336757"/>
            <a:ext cx="2213412" cy="1012191"/>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a:extLst>
              <a:ext uri="{FF2B5EF4-FFF2-40B4-BE49-F238E27FC236}">
                <a16:creationId xmlns:a16="http://schemas.microsoft.com/office/drawing/2014/main" id="{752A4265-1DA1-46FA-9569-96A401BCFF1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58032" y="4608587"/>
            <a:ext cx="2402887" cy="814907"/>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a:extLst>
              <a:ext uri="{FF2B5EF4-FFF2-40B4-BE49-F238E27FC236}">
                <a16:creationId xmlns:a16="http://schemas.microsoft.com/office/drawing/2014/main" id="{0F0D3944-EBD8-47EE-B349-A2DF81ECAD98}"/>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857097" y="5529635"/>
            <a:ext cx="2403822" cy="89030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ADD7F116-4750-4CDF-97E3-269DEEEBE4C7}"/>
              </a:ext>
            </a:extLst>
          </p:cNvPr>
          <p:cNvSpPr/>
          <p:nvPr/>
        </p:nvSpPr>
        <p:spPr>
          <a:xfrm>
            <a:off x="324380" y="1128189"/>
            <a:ext cx="8542761" cy="646331"/>
          </a:xfrm>
          <a:prstGeom prst="rect">
            <a:avLst/>
          </a:prstGeom>
        </p:spPr>
        <p:txBody>
          <a:bodyPr wrap="square">
            <a:spAutoFit/>
          </a:bodyPr>
          <a:lstStyle/>
          <a:p>
            <a:r>
              <a:rPr lang="ja-JP" altLang="en-US" i="0" dirty="0">
                <a:latin typeface="+mn-ea"/>
                <a:ea typeface="+mn-ea"/>
              </a:rPr>
              <a:t>画面配置やボタンなど</a:t>
            </a:r>
            <a:r>
              <a:rPr lang="ja-JP" altLang="en-US" i="0">
                <a:latin typeface="+mn-ea"/>
                <a:ea typeface="+mn-ea"/>
              </a:rPr>
              <a:t>のパーツを</a:t>
            </a:r>
            <a:r>
              <a:rPr lang="ja-JP" altLang="en-US" i="0" dirty="0">
                <a:latin typeface="+mn-ea"/>
                <a:ea typeface="+mn-ea"/>
              </a:rPr>
              <a:t>改善しました。余白を広くとり</a:t>
            </a:r>
            <a:endParaRPr lang="en-US" altLang="ja-JP" i="0" dirty="0">
              <a:latin typeface="+mn-ea"/>
              <a:ea typeface="+mn-ea"/>
            </a:endParaRPr>
          </a:p>
          <a:p>
            <a:r>
              <a:rPr lang="ja-JP" altLang="en-US" i="0" dirty="0">
                <a:latin typeface="+mn-ea"/>
                <a:ea typeface="+mn-ea"/>
              </a:rPr>
              <a:t>フォントをメイリオ</a:t>
            </a:r>
            <a:r>
              <a:rPr lang="en-US" altLang="ja-JP" i="0" baseline="30000" dirty="0">
                <a:latin typeface="+mn-ea"/>
                <a:ea typeface="+mn-ea"/>
              </a:rPr>
              <a:t>※</a:t>
            </a:r>
            <a:r>
              <a:rPr lang="ja-JP" altLang="en-US" i="0" dirty="0">
                <a:latin typeface="+mn-ea"/>
                <a:ea typeface="+mn-ea"/>
              </a:rPr>
              <a:t>にするなど、より見やすさを追求しました。</a:t>
            </a:r>
          </a:p>
        </p:txBody>
      </p:sp>
      <p:sp>
        <p:nvSpPr>
          <p:cNvPr id="6" name="テキスト ボックス 5">
            <a:extLst>
              <a:ext uri="{FF2B5EF4-FFF2-40B4-BE49-F238E27FC236}">
                <a16:creationId xmlns:a16="http://schemas.microsoft.com/office/drawing/2014/main" id="{66441826-4C8A-4C3A-91CA-D88C69EA8737}"/>
              </a:ext>
            </a:extLst>
          </p:cNvPr>
          <p:cNvSpPr txBox="1"/>
          <p:nvPr/>
        </p:nvSpPr>
        <p:spPr>
          <a:xfrm>
            <a:off x="7266230" y="1503986"/>
            <a:ext cx="1648996" cy="246221"/>
          </a:xfrm>
          <a:prstGeom prst="rect">
            <a:avLst/>
          </a:prstGeom>
          <a:noFill/>
        </p:spPr>
        <p:txBody>
          <a:bodyPr wrap="square" rtlCol="0">
            <a:spAutoFit/>
          </a:bodyPr>
          <a:lstStyle/>
          <a:p>
            <a:r>
              <a:rPr kumimoji="1" lang="en-US" altLang="ja-JP" sz="1000" i="0" dirty="0">
                <a:latin typeface="+mn-ea"/>
                <a:ea typeface="+mn-ea"/>
              </a:rPr>
              <a:t>※Windows</a:t>
            </a:r>
            <a:r>
              <a:rPr kumimoji="1" lang="ja-JP" altLang="en-US" sz="1000" i="0" dirty="0" err="1">
                <a:latin typeface="+mn-ea"/>
                <a:ea typeface="+mn-ea"/>
              </a:rPr>
              <a:t>、</a:t>
            </a:r>
            <a:r>
              <a:rPr kumimoji="1" lang="ja-JP" altLang="en-US" sz="1000" i="0" dirty="0">
                <a:latin typeface="+mn-ea"/>
                <a:ea typeface="+mn-ea"/>
              </a:rPr>
              <a:t>日本語のみ</a:t>
            </a:r>
          </a:p>
        </p:txBody>
      </p:sp>
      <p:sp>
        <p:nvSpPr>
          <p:cNvPr id="14" name="フッター プレースホルダー 3">
            <a:extLst>
              <a:ext uri="{FF2B5EF4-FFF2-40B4-BE49-F238E27FC236}">
                <a16:creationId xmlns:a16="http://schemas.microsoft.com/office/drawing/2014/main" id="{3ACAD4D1-18DC-4E70-A0DC-9E0CE4C79984}"/>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600422-9C3B-4B42-B6EE-D154A83D9952}"/>
              </a:ext>
            </a:extLst>
          </p:cNvPr>
          <p:cNvSpPr>
            <a:spLocks noGrp="1"/>
          </p:cNvSpPr>
          <p:nvPr>
            <p:ph type="title"/>
          </p:nvPr>
        </p:nvSpPr>
        <p:spPr/>
        <p:txBody>
          <a:bodyPr/>
          <a:lstStyle/>
          <a:p>
            <a:r>
              <a:rPr kumimoji="1" lang="ja-JP" altLang="en-US" dirty="0"/>
              <a:t>余白を広くとる効果</a:t>
            </a:r>
          </a:p>
        </p:txBody>
      </p:sp>
      <p:sp>
        <p:nvSpPr>
          <p:cNvPr id="3" name="スライド番号プレースホルダー 2">
            <a:extLst>
              <a:ext uri="{FF2B5EF4-FFF2-40B4-BE49-F238E27FC236}">
                <a16:creationId xmlns:a16="http://schemas.microsoft.com/office/drawing/2014/main" id="{F545DE9A-47B3-4E45-94A8-B6FD2FEFA70A}"/>
              </a:ext>
            </a:extLst>
          </p:cNvPr>
          <p:cNvSpPr>
            <a:spLocks noGrp="1"/>
          </p:cNvSpPr>
          <p:nvPr>
            <p:ph type="sldNum" sz="quarter" idx="10"/>
          </p:nvPr>
        </p:nvSpPr>
        <p:spPr/>
        <p:txBody>
          <a:bodyPr/>
          <a:lstStyle/>
          <a:p>
            <a:pPr>
              <a:defRPr/>
            </a:pPr>
            <a:fld id="{4481ED77-EC64-48E1-9399-81FBB45496B2}" type="slidenum">
              <a:rPr lang="ja-JP" altLang="en-US" smtClean="0"/>
              <a:pPr>
                <a:defRPr/>
              </a:pPr>
              <a:t>16</a:t>
            </a:fld>
            <a:endParaRPr lang="en-US" altLang="ja-JP"/>
          </a:p>
        </p:txBody>
      </p:sp>
      <p:sp>
        <p:nvSpPr>
          <p:cNvPr id="6" name="正方形/長方形 5">
            <a:extLst>
              <a:ext uri="{FF2B5EF4-FFF2-40B4-BE49-F238E27FC236}">
                <a16:creationId xmlns:a16="http://schemas.microsoft.com/office/drawing/2014/main" id="{AC9912C3-E8C2-4B4E-B8D4-4C75BA87381B}"/>
              </a:ext>
            </a:extLst>
          </p:cNvPr>
          <p:cNvSpPr/>
          <p:nvPr/>
        </p:nvSpPr>
        <p:spPr>
          <a:xfrm>
            <a:off x="324380" y="1128190"/>
            <a:ext cx="8752164" cy="584775"/>
          </a:xfrm>
          <a:prstGeom prst="rect">
            <a:avLst/>
          </a:prstGeom>
        </p:spPr>
        <p:txBody>
          <a:bodyPr wrap="square">
            <a:spAutoFit/>
          </a:bodyPr>
          <a:lstStyle/>
          <a:p>
            <a:r>
              <a:rPr lang="ja-JP" altLang="en-US" sz="1600" i="0" dirty="0">
                <a:latin typeface="+mn-ea"/>
                <a:ea typeface="+mn-ea"/>
              </a:rPr>
              <a:t>余白を広くすると、一度に表示できる情報は少なくなります</a:t>
            </a:r>
            <a:r>
              <a:rPr lang="ja-JP" altLang="en-US" sz="1600" i="0">
                <a:latin typeface="+mn-ea"/>
                <a:ea typeface="+mn-ea"/>
              </a:rPr>
              <a:t>が、</a:t>
            </a:r>
            <a:endParaRPr lang="en-US" altLang="ja-JP" sz="1600" i="0" dirty="0">
              <a:latin typeface="+mn-ea"/>
              <a:ea typeface="+mn-ea"/>
            </a:endParaRPr>
          </a:p>
          <a:p>
            <a:r>
              <a:rPr lang="ja-JP" altLang="en-US" sz="1600" i="0">
                <a:latin typeface="+mn-ea"/>
                <a:ea typeface="+mn-ea"/>
              </a:rPr>
              <a:t>「情報がひと</a:t>
            </a:r>
            <a:r>
              <a:rPr lang="ja-JP" altLang="en-US" sz="1600" i="0" dirty="0">
                <a:latin typeface="+mn-ea"/>
                <a:ea typeface="+mn-ea"/>
              </a:rPr>
              <a:t>まとまりで</a:t>
            </a:r>
            <a:r>
              <a:rPr lang="ja-JP" altLang="en-US" sz="1600" i="0">
                <a:latin typeface="+mn-ea"/>
                <a:ea typeface="+mn-ea"/>
              </a:rPr>
              <a:t>認識できる」「ボタンが押しやすい」など</a:t>
            </a:r>
            <a:r>
              <a:rPr lang="ja-JP" altLang="en-US" sz="1600" i="0" dirty="0">
                <a:latin typeface="+mn-ea"/>
                <a:ea typeface="+mn-ea"/>
              </a:rPr>
              <a:t>の効果があります。</a:t>
            </a:r>
          </a:p>
        </p:txBody>
      </p:sp>
      <p:sp>
        <p:nvSpPr>
          <p:cNvPr id="12" name="吹き出し: 四角形 11">
            <a:extLst>
              <a:ext uri="{FF2B5EF4-FFF2-40B4-BE49-F238E27FC236}">
                <a16:creationId xmlns:a16="http://schemas.microsoft.com/office/drawing/2014/main" id="{039D20E8-78A2-4354-B7EB-6FDB2EC28CF1}"/>
              </a:ext>
            </a:extLst>
          </p:cNvPr>
          <p:cNvSpPr/>
          <p:nvPr/>
        </p:nvSpPr>
        <p:spPr>
          <a:xfrm>
            <a:off x="2068606" y="2076424"/>
            <a:ext cx="1773178" cy="291764"/>
          </a:xfrm>
          <a:prstGeom prst="wedgeRectCallout">
            <a:avLst>
              <a:gd name="adj1" fmla="val 49448"/>
              <a:gd name="adj2" fmla="val 407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b="1" i="0">
                <a:solidFill>
                  <a:sysClr val="windowText" lastClr="000000"/>
                </a:solidFill>
              </a:rPr>
              <a:t>余白少なめ</a:t>
            </a:r>
            <a:endParaRPr kumimoji="1" lang="en-US" altLang="ja-JP" sz="1400" b="1" i="0" dirty="0">
              <a:solidFill>
                <a:sysClr val="windowText" lastClr="000000"/>
              </a:solidFill>
            </a:endParaRPr>
          </a:p>
        </p:txBody>
      </p:sp>
      <p:sp>
        <p:nvSpPr>
          <p:cNvPr id="13" name="吹き出し: 四角形 12">
            <a:extLst>
              <a:ext uri="{FF2B5EF4-FFF2-40B4-BE49-F238E27FC236}">
                <a16:creationId xmlns:a16="http://schemas.microsoft.com/office/drawing/2014/main" id="{C8BA1FE4-DD9E-4CAE-ACFD-E8892CF85250}"/>
              </a:ext>
            </a:extLst>
          </p:cNvPr>
          <p:cNvSpPr/>
          <p:nvPr/>
        </p:nvSpPr>
        <p:spPr>
          <a:xfrm>
            <a:off x="5137031" y="2059055"/>
            <a:ext cx="1765537" cy="291764"/>
          </a:xfrm>
          <a:prstGeom prst="wedgeRectCallout">
            <a:avLst>
              <a:gd name="adj1" fmla="val 49448"/>
              <a:gd name="adj2" fmla="val 407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b="1" i="0" dirty="0">
                <a:solidFill>
                  <a:sysClr val="windowText" lastClr="000000"/>
                </a:solidFill>
              </a:rPr>
              <a:t>余白多め</a:t>
            </a:r>
            <a:endParaRPr kumimoji="1" lang="en-US" altLang="ja-JP" sz="1400" b="1" i="0" dirty="0">
              <a:solidFill>
                <a:sysClr val="windowText" lastClr="000000"/>
              </a:solidFill>
            </a:endParaRPr>
          </a:p>
        </p:txBody>
      </p:sp>
      <p:sp>
        <p:nvSpPr>
          <p:cNvPr id="14" name="フッター プレースホルダー 3">
            <a:extLst>
              <a:ext uri="{FF2B5EF4-FFF2-40B4-BE49-F238E27FC236}">
                <a16:creationId xmlns:a16="http://schemas.microsoft.com/office/drawing/2014/main" id="{132F03D0-181C-48AC-9BE1-46BB671A074E}"/>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pic>
        <p:nvPicPr>
          <p:cNvPr id="15" name="図 14">
            <a:extLst>
              <a:ext uri="{FF2B5EF4-FFF2-40B4-BE49-F238E27FC236}">
                <a16:creationId xmlns:a16="http://schemas.microsoft.com/office/drawing/2014/main" id="{39949AC3-297B-8E46-B677-12060BAED7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5921" y="2302257"/>
            <a:ext cx="6056554" cy="4164966"/>
          </a:xfrm>
          <a:prstGeom prst="rect">
            <a:avLst/>
          </a:prstGeom>
        </p:spPr>
      </p:pic>
    </p:spTree>
    <p:extLst>
      <p:ext uri="{BB962C8B-B14F-4D97-AF65-F5344CB8AC3E}">
        <p14:creationId xmlns:p14="http://schemas.microsoft.com/office/powerpoint/2010/main" val="111767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a:xfrm>
            <a:off x="545579" y="3171180"/>
            <a:ext cx="8436495" cy="1362075"/>
          </a:xfrm>
        </p:spPr>
        <p:txBody>
          <a:bodyPr/>
          <a:lstStyle/>
          <a:p>
            <a:r>
              <a:rPr lang="ja-JP" altLang="en-US" dirty="0"/>
              <a:t>ポイント３－アクセシビリティ－</a:t>
            </a:r>
            <a:br>
              <a:rPr lang="ja-JP" altLang="en-US" dirty="0"/>
            </a:br>
            <a:endParaRPr lang="ja-JP" altLang="en-US" dirty="0"/>
          </a:p>
        </p:txBody>
      </p:sp>
    </p:spTree>
    <p:extLst>
      <p:ext uri="{BB962C8B-B14F-4D97-AF65-F5344CB8AC3E}">
        <p14:creationId xmlns:p14="http://schemas.microsoft.com/office/powerpoint/2010/main" val="69857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747A29-F2FE-489C-87AB-9FE86250EFB2}"/>
              </a:ext>
            </a:extLst>
          </p:cNvPr>
          <p:cNvSpPr>
            <a:spLocks noGrp="1"/>
          </p:cNvSpPr>
          <p:nvPr>
            <p:ph type="title"/>
          </p:nvPr>
        </p:nvSpPr>
        <p:spPr/>
        <p:txBody>
          <a:bodyPr/>
          <a:lstStyle/>
          <a:p>
            <a:r>
              <a:rPr kumimoji="1" lang="ja-JP" altLang="en-US" dirty="0"/>
              <a:t>アクセシビリティ</a:t>
            </a:r>
          </a:p>
        </p:txBody>
      </p:sp>
      <p:sp>
        <p:nvSpPr>
          <p:cNvPr id="3" name="スライド番号プレースホルダー 2">
            <a:extLst>
              <a:ext uri="{FF2B5EF4-FFF2-40B4-BE49-F238E27FC236}">
                <a16:creationId xmlns:a16="http://schemas.microsoft.com/office/drawing/2014/main" id="{DB7B5A91-5A65-4131-9197-69BDD29271E8}"/>
              </a:ext>
            </a:extLst>
          </p:cNvPr>
          <p:cNvSpPr>
            <a:spLocks noGrp="1"/>
          </p:cNvSpPr>
          <p:nvPr>
            <p:ph type="sldNum" sz="quarter" idx="10"/>
          </p:nvPr>
        </p:nvSpPr>
        <p:spPr/>
        <p:txBody>
          <a:bodyPr/>
          <a:lstStyle/>
          <a:p>
            <a:pPr>
              <a:defRPr/>
            </a:pPr>
            <a:fld id="{4481ED77-EC64-48E1-9399-81FBB45496B2}" type="slidenum">
              <a:rPr lang="ja-JP" altLang="en-US" smtClean="0"/>
              <a:pPr>
                <a:defRPr/>
              </a:pPr>
              <a:t>18</a:t>
            </a:fld>
            <a:endParaRPr lang="en-US" altLang="ja-JP"/>
          </a:p>
        </p:txBody>
      </p:sp>
      <p:sp>
        <p:nvSpPr>
          <p:cNvPr id="47" name="正方形/長方形 46">
            <a:extLst>
              <a:ext uri="{FF2B5EF4-FFF2-40B4-BE49-F238E27FC236}">
                <a16:creationId xmlns:a16="http://schemas.microsoft.com/office/drawing/2014/main" id="{7016400B-42A5-4157-8DD9-C752D3B76767}"/>
              </a:ext>
            </a:extLst>
          </p:cNvPr>
          <p:cNvSpPr/>
          <p:nvPr/>
        </p:nvSpPr>
        <p:spPr>
          <a:xfrm>
            <a:off x="324380" y="1128189"/>
            <a:ext cx="9022820" cy="646331"/>
          </a:xfrm>
          <a:prstGeom prst="rect">
            <a:avLst/>
          </a:prstGeom>
        </p:spPr>
        <p:txBody>
          <a:bodyPr wrap="square">
            <a:spAutoFit/>
          </a:bodyPr>
          <a:lstStyle/>
          <a:p>
            <a:r>
              <a:rPr lang="en" altLang="ja-JP" i="0" dirty="0" err="1">
                <a:latin typeface="+mn-ea"/>
                <a:ea typeface="+mn-ea"/>
              </a:rPr>
              <a:t>Garoon</a:t>
            </a:r>
            <a:r>
              <a:rPr lang="ja-JP" altLang="en-US" i="0">
                <a:latin typeface="+mn-ea"/>
                <a:ea typeface="+mn-ea"/>
              </a:rPr>
              <a:t>ではアクセシビリティの強化に取り組んでいます。</a:t>
            </a:r>
            <a:br>
              <a:rPr lang="ja-JP" altLang="en-US">
                <a:latin typeface="+mn-ea"/>
                <a:ea typeface="+mn-ea"/>
              </a:rPr>
            </a:br>
            <a:r>
              <a:rPr lang="ja-JP" altLang="en-US" i="0">
                <a:latin typeface="+mn-ea"/>
                <a:ea typeface="+mn-ea"/>
              </a:rPr>
              <a:t>新デザインでも、ボタンのコントラストなどで</a:t>
            </a:r>
            <a:r>
              <a:rPr lang="en" altLang="ja-JP" i="0" dirty="0">
                <a:latin typeface="+mn-ea"/>
                <a:ea typeface="+mn-ea"/>
              </a:rPr>
              <a:t>WCAG2.0</a:t>
            </a:r>
            <a:r>
              <a:rPr lang="ja-JP" altLang="en-US" i="0">
                <a:latin typeface="+mn-ea"/>
                <a:ea typeface="+mn-ea"/>
              </a:rPr>
              <a:t>に配慮しました。</a:t>
            </a:r>
            <a:endParaRPr lang="en-US" altLang="ja-JP" i="0" dirty="0">
              <a:latin typeface="+mn-ea"/>
              <a:ea typeface="+mn-ea"/>
            </a:endParaRPr>
          </a:p>
        </p:txBody>
      </p:sp>
      <p:graphicFrame>
        <p:nvGraphicFramePr>
          <p:cNvPr id="50" name="表 49">
            <a:extLst>
              <a:ext uri="{FF2B5EF4-FFF2-40B4-BE49-F238E27FC236}">
                <a16:creationId xmlns:a16="http://schemas.microsoft.com/office/drawing/2014/main" id="{2964E800-301F-4DA7-B551-E7272FB8F772}"/>
              </a:ext>
            </a:extLst>
          </p:cNvPr>
          <p:cNvGraphicFramePr>
            <a:graphicFrameLocks noGrp="1"/>
          </p:cNvGraphicFramePr>
          <p:nvPr>
            <p:extLst>
              <p:ext uri="{D42A27DB-BD31-4B8C-83A1-F6EECF244321}">
                <p14:modId xmlns:p14="http://schemas.microsoft.com/office/powerpoint/2010/main" val="2484432321"/>
              </p:ext>
            </p:extLst>
          </p:nvPr>
        </p:nvGraphicFramePr>
        <p:xfrm>
          <a:off x="324380" y="2102098"/>
          <a:ext cx="6982728" cy="4065719"/>
        </p:xfrm>
        <a:graphic>
          <a:graphicData uri="http://schemas.openxmlformats.org/drawingml/2006/table">
            <a:tbl>
              <a:tblPr firstRow="1" bandRow="1">
                <a:tableStyleId>{5C22544A-7EE6-4342-B048-85BDC9FD1C3A}</a:tableStyleId>
              </a:tblPr>
              <a:tblGrid>
                <a:gridCol w="1332721">
                  <a:extLst>
                    <a:ext uri="{9D8B030D-6E8A-4147-A177-3AD203B41FA5}">
                      <a16:colId xmlns:a16="http://schemas.microsoft.com/office/drawing/2014/main" val="547411350"/>
                    </a:ext>
                  </a:extLst>
                </a:gridCol>
                <a:gridCol w="1890298">
                  <a:extLst>
                    <a:ext uri="{9D8B030D-6E8A-4147-A177-3AD203B41FA5}">
                      <a16:colId xmlns:a16="http://schemas.microsoft.com/office/drawing/2014/main" val="3887449635"/>
                    </a:ext>
                  </a:extLst>
                </a:gridCol>
                <a:gridCol w="1875236">
                  <a:extLst>
                    <a:ext uri="{9D8B030D-6E8A-4147-A177-3AD203B41FA5}">
                      <a16:colId xmlns:a16="http://schemas.microsoft.com/office/drawing/2014/main" val="2218646443"/>
                    </a:ext>
                  </a:extLst>
                </a:gridCol>
                <a:gridCol w="1884473">
                  <a:extLst>
                    <a:ext uri="{9D8B030D-6E8A-4147-A177-3AD203B41FA5}">
                      <a16:colId xmlns:a16="http://schemas.microsoft.com/office/drawing/2014/main" val="1453001998"/>
                    </a:ext>
                  </a:extLst>
                </a:gridCol>
              </a:tblGrid>
              <a:tr h="344943">
                <a:tc>
                  <a:txBody>
                    <a:bodyPr/>
                    <a:lstStyle/>
                    <a:p>
                      <a:pPr algn="ctr"/>
                      <a:r>
                        <a:rPr kumimoji="1" lang="ja-JP" altLang="en-US" sz="1400" dirty="0"/>
                        <a:t>コントラスト比</a:t>
                      </a:r>
                    </a:p>
                  </a:txBody>
                  <a:tcPr anchor="ctr"/>
                </a:tc>
                <a:tc>
                  <a:txBody>
                    <a:bodyPr/>
                    <a:lstStyle/>
                    <a:p>
                      <a:pPr algn="ctr"/>
                      <a:r>
                        <a:rPr kumimoji="1" lang="ja-JP" altLang="en-US" sz="1400" dirty="0"/>
                        <a:t>登録ボタン</a:t>
                      </a:r>
                    </a:p>
                  </a:txBody>
                  <a:tcPr anchor="ctr"/>
                </a:tc>
                <a:tc>
                  <a:txBody>
                    <a:bodyPr/>
                    <a:lstStyle/>
                    <a:p>
                      <a:pPr algn="ctr"/>
                      <a:r>
                        <a:rPr kumimoji="1" lang="ja-JP" altLang="en-US" sz="1400" dirty="0"/>
                        <a:t>タブ</a:t>
                      </a:r>
                    </a:p>
                  </a:txBody>
                  <a:tcPr anchor="ctr"/>
                </a:tc>
                <a:tc>
                  <a:txBody>
                    <a:bodyPr/>
                    <a:lstStyle/>
                    <a:p>
                      <a:pPr algn="ctr"/>
                      <a:r>
                        <a:rPr kumimoji="1" lang="ja-JP" altLang="en-US" sz="1400" dirty="0"/>
                        <a:t>却下ボタン</a:t>
                      </a:r>
                    </a:p>
                  </a:txBody>
                  <a:tcPr anchor="ctr"/>
                </a:tc>
                <a:extLst>
                  <a:ext uri="{0D108BD9-81ED-4DB2-BD59-A6C34878D82A}">
                    <a16:rowId xmlns:a16="http://schemas.microsoft.com/office/drawing/2014/main" val="81711759"/>
                  </a:ext>
                </a:extLst>
              </a:tr>
              <a:tr h="1819898">
                <a:tc>
                  <a:txBody>
                    <a:bodyPr/>
                    <a:lstStyle/>
                    <a:p>
                      <a:pPr algn="ctr"/>
                      <a:r>
                        <a:rPr kumimoji="1" lang="ja-JP" altLang="en-US" sz="1400" b="1" dirty="0"/>
                        <a:t>新デザイン</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2997155965"/>
                  </a:ext>
                </a:extLst>
              </a:tr>
              <a:tr h="1727661">
                <a:tc>
                  <a:txBody>
                    <a:bodyPr/>
                    <a:lstStyle/>
                    <a:p>
                      <a:pPr algn="ctr"/>
                      <a:r>
                        <a:rPr kumimoji="1" lang="ja-JP" altLang="en-US" sz="1400" b="1" dirty="0"/>
                        <a:t>従来デザイン</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3502088762"/>
                  </a:ext>
                </a:extLst>
              </a:tr>
            </a:tbl>
          </a:graphicData>
        </a:graphic>
      </p:graphicFrame>
      <p:sp>
        <p:nvSpPr>
          <p:cNvPr id="53" name="テキスト ボックス 26">
            <a:extLst>
              <a:ext uri="{FF2B5EF4-FFF2-40B4-BE49-F238E27FC236}">
                <a16:creationId xmlns:a16="http://schemas.microsoft.com/office/drawing/2014/main" id="{D1CC0B83-1EC3-4CFE-A843-17B4F74870F5}"/>
              </a:ext>
            </a:extLst>
          </p:cNvPr>
          <p:cNvSpPr txBox="1"/>
          <p:nvPr/>
        </p:nvSpPr>
        <p:spPr>
          <a:xfrm>
            <a:off x="1962794" y="2828331"/>
            <a:ext cx="1266470" cy="4624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2400" b="1" i="0" dirty="0"/>
              <a:t>4.6:1</a:t>
            </a:r>
            <a:endParaRPr kumimoji="1" lang="ja-JP" altLang="en-US" sz="2400" b="1" i="0" dirty="0"/>
          </a:p>
        </p:txBody>
      </p:sp>
      <p:sp>
        <p:nvSpPr>
          <p:cNvPr id="55" name="テキスト ボックス 174">
            <a:extLst>
              <a:ext uri="{FF2B5EF4-FFF2-40B4-BE49-F238E27FC236}">
                <a16:creationId xmlns:a16="http://schemas.microsoft.com/office/drawing/2014/main" id="{7CABB120-1C92-4692-9125-C9AD24259EB3}"/>
              </a:ext>
            </a:extLst>
          </p:cNvPr>
          <p:cNvSpPr txBox="1"/>
          <p:nvPr/>
        </p:nvSpPr>
        <p:spPr>
          <a:xfrm>
            <a:off x="3770607" y="2804328"/>
            <a:ext cx="1269411" cy="4624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2400" b="1" i="0" dirty="0"/>
              <a:t>4.6:1</a:t>
            </a:r>
            <a:endParaRPr kumimoji="1" lang="ja-JP" altLang="en-US" sz="2400" b="1" i="0" dirty="0"/>
          </a:p>
        </p:txBody>
      </p:sp>
      <p:sp>
        <p:nvSpPr>
          <p:cNvPr id="57" name="テキスト ボックス 175">
            <a:extLst>
              <a:ext uri="{FF2B5EF4-FFF2-40B4-BE49-F238E27FC236}">
                <a16:creationId xmlns:a16="http://schemas.microsoft.com/office/drawing/2014/main" id="{63121DAE-1660-4BB7-884B-CCCD1A80DA8A}"/>
              </a:ext>
            </a:extLst>
          </p:cNvPr>
          <p:cNvSpPr txBox="1"/>
          <p:nvPr/>
        </p:nvSpPr>
        <p:spPr>
          <a:xfrm>
            <a:off x="5684673" y="2846903"/>
            <a:ext cx="1269412" cy="4624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2400" b="1" i="0" dirty="0"/>
              <a:t>4.9:1</a:t>
            </a:r>
            <a:endParaRPr kumimoji="1" lang="ja-JP" altLang="en-US" sz="2400" b="1" i="0" dirty="0"/>
          </a:p>
        </p:txBody>
      </p:sp>
      <p:sp>
        <p:nvSpPr>
          <p:cNvPr id="59" name="テキスト ボックス 176">
            <a:extLst>
              <a:ext uri="{FF2B5EF4-FFF2-40B4-BE49-F238E27FC236}">
                <a16:creationId xmlns:a16="http://schemas.microsoft.com/office/drawing/2014/main" id="{49722D2A-834A-4FDB-B42D-C488D616F86A}"/>
              </a:ext>
            </a:extLst>
          </p:cNvPr>
          <p:cNvSpPr txBox="1"/>
          <p:nvPr/>
        </p:nvSpPr>
        <p:spPr>
          <a:xfrm>
            <a:off x="1982967" y="4626763"/>
            <a:ext cx="1269412" cy="4624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2400" b="1" i="0" dirty="0"/>
              <a:t>2.53:1</a:t>
            </a:r>
            <a:endParaRPr kumimoji="1" lang="ja-JP" altLang="en-US" sz="2400" b="1" i="0" dirty="0"/>
          </a:p>
        </p:txBody>
      </p:sp>
      <p:sp>
        <p:nvSpPr>
          <p:cNvPr id="60" name="テキスト ボックス 177">
            <a:extLst>
              <a:ext uri="{FF2B5EF4-FFF2-40B4-BE49-F238E27FC236}">
                <a16:creationId xmlns:a16="http://schemas.microsoft.com/office/drawing/2014/main" id="{C2B457AD-5C5E-4369-B754-0BDADF8939B0}"/>
              </a:ext>
            </a:extLst>
          </p:cNvPr>
          <p:cNvSpPr txBox="1"/>
          <p:nvPr/>
        </p:nvSpPr>
        <p:spPr>
          <a:xfrm>
            <a:off x="3815744" y="4645438"/>
            <a:ext cx="1269411" cy="4624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2400" b="1" i="0" dirty="0"/>
              <a:t>1.99:1</a:t>
            </a:r>
            <a:endParaRPr kumimoji="1" lang="ja-JP" altLang="en-US" sz="2400" b="1" i="0" dirty="0"/>
          </a:p>
        </p:txBody>
      </p:sp>
      <p:sp>
        <p:nvSpPr>
          <p:cNvPr id="75" name="テキスト ボックス 132">
            <a:extLst>
              <a:ext uri="{FF2B5EF4-FFF2-40B4-BE49-F238E27FC236}">
                <a16:creationId xmlns:a16="http://schemas.microsoft.com/office/drawing/2014/main" id="{D0727EBF-4A8E-4046-8095-7BB4FABA4976}"/>
              </a:ext>
            </a:extLst>
          </p:cNvPr>
          <p:cNvSpPr txBox="1"/>
          <p:nvPr/>
        </p:nvSpPr>
        <p:spPr>
          <a:xfrm>
            <a:off x="5684674" y="4645438"/>
            <a:ext cx="1269411" cy="4624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2400" b="1" i="0" dirty="0"/>
              <a:t>3.9:1</a:t>
            </a:r>
            <a:endParaRPr kumimoji="1" lang="ja-JP" altLang="en-US" sz="2400" b="1" i="0" dirty="0"/>
          </a:p>
        </p:txBody>
      </p:sp>
      <p:pic>
        <p:nvPicPr>
          <p:cNvPr id="76" name="図 75">
            <a:extLst>
              <a:ext uri="{FF2B5EF4-FFF2-40B4-BE49-F238E27FC236}">
                <a16:creationId xmlns:a16="http://schemas.microsoft.com/office/drawing/2014/main" id="{68C3F450-D1F8-423B-BD3E-8292865D6D5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12484" y="3574145"/>
            <a:ext cx="1767091" cy="343069"/>
          </a:xfrm>
          <a:prstGeom prst="rect">
            <a:avLst/>
          </a:prstGeom>
          <a:noFill/>
          <a:extLst>
            <a:ext uri="{909E8E84-426E-40DD-AFC4-6F175D3DCCD1}">
              <a14:hiddenFill xmlns:a14="http://schemas.microsoft.com/office/drawing/2010/main">
                <a:solidFill>
                  <a:srgbClr val="FFFFFF"/>
                </a:solidFill>
              </a14:hiddenFill>
            </a:ext>
          </a:extLst>
        </p:spPr>
      </p:pic>
      <p:pic>
        <p:nvPicPr>
          <p:cNvPr id="80" name="図 79">
            <a:extLst>
              <a:ext uri="{FF2B5EF4-FFF2-40B4-BE49-F238E27FC236}">
                <a16:creationId xmlns:a16="http://schemas.microsoft.com/office/drawing/2014/main" id="{8AC42A1C-00E8-46D7-8488-4E64F723F5C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1288" y="5354002"/>
            <a:ext cx="1620779" cy="264866"/>
          </a:xfrm>
          <a:prstGeom prst="rect">
            <a:avLst/>
          </a:prstGeom>
          <a:noFill/>
          <a:extLst>
            <a:ext uri="{909E8E84-426E-40DD-AFC4-6F175D3DCCD1}">
              <a14:hiddenFill xmlns:a14="http://schemas.microsoft.com/office/drawing/2010/main">
                <a:solidFill>
                  <a:srgbClr val="FFFFFF"/>
                </a:solidFill>
              </a14:hiddenFill>
            </a:ext>
          </a:extLst>
        </p:spPr>
      </p:pic>
      <p:sp>
        <p:nvSpPr>
          <p:cNvPr id="82" name="正方形/長方形 81">
            <a:extLst>
              <a:ext uri="{FF2B5EF4-FFF2-40B4-BE49-F238E27FC236}">
                <a16:creationId xmlns:a16="http://schemas.microsoft.com/office/drawing/2014/main" id="{E2167A15-5A7B-4FD9-83E4-A24F3929EEEA}"/>
              </a:ext>
            </a:extLst>
          </p:cNvPr>
          <p:cNvSpPr/>
          <p:nvPr/>
        </p:nvSpPr>
        <p:spPr>
          <a:xfrm>
            <a:off x="1732609" y="3537880"/>
            <a:ext cx="799405" cy="377078"/>
          </a:xfrm>
          <a:prstGeom prst="rect">
            <a:avLst/>
          </a:prstGeom>
          <a:noFill/>
          <a:ln w="38100">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7" name="正方形/長方形 86">
            <a:extLst>
              <a:ext uri="{FF2B5EF4-FFF2-40B4-BE49-F238E27FC236}">
                <a16:creationId xmlns:a16="http://schemas.microsoft.com/office/drawing/2014/main" id="{C853DB0E-17D8-4611-B2FD-69017B13E6B0}"/>
              </a:ext>
            </a:extLst>
          </p:cNvPr>
          <p:cNvSpPr/>
          <p:nvPr/>
        </p:nvSpPr>
        <p:spPr>
          <a:xfrm>
            <a:off x="1779999" y="5287015"/>
            <a:ext cx="766688" cy="390056"/>
          </a:xfrm>
          <a:prstGeom prst="rect">
            <a:avLst/>
          </a:prstGeom>
          <a:noFill/>
          <a:ln w="38100">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88" name="図 87">
            <a:extLst>
              <a:ext uri="{FF2B5EF4-FFF2-40B4-BE49-F238E27FC236}">
                <a16:creationId xmlns:a16="http://schemas.microsoft.com/office/drawing/2014/main" id="{789CB4DB-5752-4D6C-965C-3AD7CF1E462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55867" y="3537880"/>
            <a:ext cx="1624343" cy="395262"/>
          </a:xfrm>
          <a:prstGeom prst="rect">
            <a:avLst/>
          </a:prstGeom>
          <a:noFill/>
          <a:extLst>
            <a:ext uri="{909E8E84-426E-40DD-AFC4-6F175D3DCCD1}">
              <a14:hiddenFill xmlns:a14="http://schemas.microsoft.com/office/drawing/2010/main">
                <a:solidFill>
                  <a:srgbClr val="FFFFFF"/>
                </a:solidFill>
              </a14:hiddenFill>
            </a:ext>
          </a:extLst>
        </p:spPr>
      </p:pic>
      <p:pic>
        <p:nvPicPr>
          <p:cNvPr id="89" name="図 88">
            <a:extLst>
              <a:ext uri="{FF2B5EF4-FFF2-40B4-BE49-F238E27FC236}">
                <a16:creationId xmlns:a16="http://schemas.microsoft.com/office/drawing/2014/main" id="{7AA377BF-950A-4377-A21C-A5569C89AEB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695070" y="5306322"/>
            <a:ext cx="1604733" cy="320896"/>
          </a:xfrm>
          <a:prstGeom prst="rect">
            <a:avLst/>
          </a:prstGeom>
          <a:noFill/>
          <a:extLst>
            <a:ext uri="{909E8E84-426E-40DD-AFC4-6F175D3DCCD1}">
              <a14:hiddenFill xmlns:a14="http://schemas.microsoft.com/office/drawing/2010/main">
                <a:solidFill>
                  <a:srgbClr val="FFFFFF"/>
                </a:solidFill>
              </a14:hiddenFill>
            </a:ext>
          </a:extLst>
        </p:spPr>
      </p:pic>
      <p:sp>
        <p:nvSpPr>
          <p:cNvPr id="90" name="正方形/長方形 89">
            <a:extLst>
              <a:ext uri="{FF2B5EF4-FFF2-40B4-BE49-F238E27FC236}">
                <a16:creationId xmlns:a16="http://schemas.microsoft.com/office/drawing/2014/main" id="{F8763C94-A19F-46B3-901B-3C7F408771C1}"/>
              </a:ext>
            </a:extLst>
          </p:cNvPr>
          <p:cNvSpPr/>
          <p:nvPr/>
        </p:nvSpPr>
        <p:spPr>
          <a:xfrm>
            <a:off x="3668032" y="3556379"/>
            <a:ext cx="784981" cy="343145"/>
          </a:xfrm>
          <a:prstGeom prst="rect">
            <a:avLst/>
          </a:prstGeom>
          <a:noFill/>
          <a:ln w="38100">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1" name="正方形/長方形 90">
            <a:extLst>
              <a:ext uri="{FF2B5EF4-FFF2-40B4-BE49-F238E27FC236}">
                <a16:creationId xmlns:a16="http://schemas.microsoft.com/office/drawing/2014/main" id="{13325C9A-B443-453E-8D25-68F8EEE997B5}"/>
              </a:ext>
            </a:extLst>
          </p:cNvPr>
          <p:cNvSpPr/>
          <p:nvPr/>
        </p:nvSpPr>
        <p:spPr>
          <a:xfrm>
            <a:off x="3734971" y="5380443"/>
            <a:ext cx="733068" cy="246774"/>
          </a:xfrm>
          <a:prstGeom prst="rect">
            <a:avLst/>
          </a:prstGeom>
          <a:noFill/>
          <a:ln w="38100">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93" name="図 92">
            <a:extLst>
              <a:ext uri="{FF2B5EF4-FFF2-40B4-BE49-F238E27FC236}">
                <a16:creationId xmlns:a16="http://schemas.microsoft.com/office/drawing/2014/main" id="{1F66145C-FE3E-4FAD-94BE-9B9D28604C4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522146" y="3528914"/>
            <a:ext cx="1751665" cy="370610"/>
          </a:xfrm>
          <a:prstGeom prst="rect">
            <a:avLst/>
          </a:prstGeom>
          <a:noFill/>
          <a:extLst>
            <a:ext uri="{909E8E84-426E-40DD-AFC4-6F175D3DCCD1}">
              <a14:hiddenFill xmlns:a14="http://schemas.microsoft.com/office/drawing/2010/main">
                <a:solidFill>
                  <a:srgbClr val="FFFFFF"/>
                </a:solidFill>
              </a14:hiddenFill>
            </a:ext>
          </a:extLst>
        </p:spPr>
      </p:pic>
      <p:sp>
        <p:nvSpPr>
          <p:cNvPr id="99" name="正方形/長方形 98">
            <a:extLst>
              <a:ext uri="{FF2B5EF4-FFF2-40B4-BE49-F238E27FC236}">
                <a16:creationId xmlns:a16="http://schemas.microsoft.com/office/drawing/2014/main" id="{859C8096-3BE2-41BB-837F-02A45F5198BC}"/>
              </a:ext>
            </a:extLst>
          </p:cNvPr>
          <p:cNvSpPr/>
          <p:nvPr/>
        </p:nvSpPr>
        <p:spPr>
          <a:xfrm>
            <a:off x="6426058" y="3528915"/>
            <a:ext cx="826077" cy="389659"/>
          </a:xfrm>
          <a:prstGeom prst="rect">
            <a:avLst/>
          </a:prstGeom>
          <a:noFill/>
          <a:ln w="38100">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100" name="図 99">
            <a:extLst>
              <a:ext uri="{FF2B5EF4-FFF2-40B4-BE49-F238E27FC236}">
                <a16:creationId xmlns:a16="http://schemas.microsoft.com/office/drawing/2014/main" id="{579592AC-B312-4FB9-BBC1-01076690062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94901" y="5289931"/>
            <a:ext cx="1463854" cy="354659"/>
          </a:xfrm>
          <a:prstGeom prst="rect">
            <a:avLst/>
          </a:prstGeom>
          <a:noFill/>
          <a:extLst>
            <a:ext uri="{909E8E84-426E-40DD-AFC4-6F175D3DCCD1}">
              <a14:hiddenFill xmlns:a14="http://schemas.microsoft.com/office/drawing/2010/main">
                <a:solidFill>
                  <a:srgbClr val="FFFFFF"/>
                </a:solidFill>
              </a14:hiddenFill>
            </a:ext>
          </a:extLst>
        </p:spPr>
      </p:pic>
      <p:sp>
        <p:nvSpPr>
          <p:cNvPr id="101" name="正方形/長方形 100">
            <a:extLst>
              <a:ext uri="{FF2B5EF4-FFF2-40B4-BE49-F238E27FC236}">
                <a16:creationId xmlns:a16="http://schemas.microsoft.com/office/drawing/2014/main" id="{A592C4C5-6FAB-4A49-9CCA-31B2A328A50A}"/>
              </a:ext>
            </a:extLst>
          </p:cNvPr>
          <p:cNvSpPr/>
          <p:nvPr/>
        </p:nvSpPr>
        <p:spPr>
          <a:xfrm>
            <a:off x="6448729" y="5289932"/>
            <a:ext cx="744162" cy="351559"/>
          </a:xfrm>
          <a:prstGeom prst="rect">
            <a:avLst/>
          </a:prstGeom>
          <a:noFill/>
          <a:ln w="38100">
            <a:solidFill>
              <a:srgbClr val="FC79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 name="吹き出し: 円形 4">
            <a:extLst>
              <a:ext uri="{FF2B5EF4-FFF2-40B4-BE49-F238E27FC236}">
                <a16:creationId xmlns:a16="http://schemas.microsoft.com/office/drawing/2014/main" id="{55D76F06-BFCC-4961-AF31-889E50580EA8}"/>
              </a:ext>
            </a:extLst>
          </p:cNvPr>
          <p:cNvSpPr/>
          <p:nvPr/>
        </p:nvSpPr>
        <p:spPr bwMode="auto">
          <a:xfrm>
            <a:off x="7598740" y="3048960"/>
            <a:ext cx="1380726" cy="789841"/>
          </a:xfrm>
          <a:prstGeom prst="wedgeEllipseCallout">
            <a:avLst>
              <a:gd name="adj1" fmla="val -59817"/>
              <a:gd name="adj2" fmla="val 11219"/>
            </a:avLst>
          </a:prstGeom>
          <a:solidFill>
            <a:srgbClr val="FC7944"/>
          </a:solidFill>
          <a:ln w="6350">
            <a:solidFill>
              <a:srgbClr val="FC7944"/>
            </a:solidFill>
          </a:ln>
        </p:spPr>
        <p:style>
          <a:lnRef idx="2">
            <a:schemeClr val="accent2"/>
          </a:lnRef>
          <a:fillRef idx="1">
            <a:schemeClr val="lt1"/>
          </a:fillRef>
          <a:effectRef idx="0">
            <a:schemeClr val="accent2"/>
          </a:effectRef>
          <a:fontRef idx="minor">
            <a:schemeClr val="dk1"/>
          </a:fontRef>
        </p:style>
        <p:txBody>
          <a:bodyPr vert="horz" wrap="square" lIns="0" tIns="45720" rIns="0" bIns="45720" numCol="1" rtlCol="0" anchor="ctr" anchorCtr="0" compatLnSpc="1">
            <a:prstTxWarp prst="textNoShape">
              <a:avLst/>
            </a:prstTxWarp>
          </a:bodyPr>
          <a:lstStyle/>
          <a:p>
            <a:pPr algn="ctr"/>
            <a:r>
              <a:rPr kumimoji="1" lang="ja-JP" altLang="en-US" sz="1400" b="1" i="0" dirty="0">
                <a:solidFill>
                  <a:schemeClr val="bg1"/>
                </a:solidFill>
              </a:rPr>
              <a:t>基準値</a:t>
            </a:r>
            <a:r>
              <a:rPr kumimoji="1" lang="en-US" altLang="ja-JP" sz="1400" b="1" i="0" dirty="0">
                <a:solidFill>
                  <a:schemeClr val="bg1"/>
                </a:solidFill>
              </a:rPr>
              <a:t>4.5:1</a:t>
            </a:r>
          </a:p>
          <a:p>
            <a:pPr algn="ctr"/>
            <a:r>
              <a:rPr kumimoji="1" lang="ja-JP" altLang="en-US" sz="1400" b="1" i="0" dirty="0">
                <a:solidFill>
                  <a:schemeClr val="bg1"/>
                </a:solidFill>
              </a:rPr>
              <a:t>クリア</a:t>
            </a:r>
          </a:p>
        </p:txBody>
      </p:sp>
      <p:sp>
        <p:nvSpPr>
          <p:cNvPr id="28" name="フッター プレースホルダー 3">
            <a:extLst>
              <a:ext uri="{FF2B5EF4-FFF2-40B4-BE49-F238E27FC236}">
                <a16:creationId xmlns:a16="http://schemas.microsoft.com/office/drawing/2014/main" id="{92264860-E364-4A7D-80FA-91C0362D93CC}"/>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sp>
        <p:nvSpPr>
          <p:cNvPr id="29" name="吹き出し: 円形 28">
            <a:extLst>
              <a:ext uri="{FF2B5EF4-FFF2-40B4-BE49-F238E27FC236}">
                <a16:creationId xmlns:a16="http://schemas.microsoft.com/office/drawing/2014/main" id="{187CC624-C7CE-4065-85C6-DE6C2F34787F}"/>
              </a:ext>
            </a:extLst>
          </p:cNvPr>
          <p:cNvSpPr/>
          <p:nvPr/>
        </p:nvSpPr>
        <p:spPr bwMode="auto">
          <a:xfrm>
            <a:off x="7590111" y="4894005"/>
            <a:ext cx="1380726" cy="789841"/>
          </a:xfrm>
          <a:prstGeom prst="wedgeEllipseCallout">
            <a:avLst>
              <a:gd name="adj1" fmla="val -59817"/>
              <a:gd name="adj2" fmla="val 11219"/>
            </a:avLst>
          </a:prstGeom>
          <a:solidFill>
            <a:schemeClr val="bg2">
              <a:lumMod val="20000"/>
              <a:lumOff val="80000"/>
            </a:schemeClr>
          </a:solidFill>
          <a:ln w="6350">
            <a:noFill/>
          </a:ln>
        </p:spPr>
        <p:style>
          <a:lnRef idx="2">
            <a:schemeClr val="accent2"/>
          </a:lnRef>
          <a:fillRef idx="1">
            <a:schemeClr val="lt1"/>
          </a:fillRef>
          <a:effectRef idx="0">
            <a:schemeClr val="accent2"/>
          </a:effectRef>
          <a:fontRef idx="minor">
            <a:schemeClr val="dk1"/>
          </a:fontRef>
        </p:style>
        <p:txBody>
          <a:bodyPr vert="horz" wrap="square" lIns="0" tIns="45720" rIns="0" bIns="45720" numCol="1" rtlCol="0" anchor="ctr" anchorCtr="0" compatLnSpc="1">
            <a:prstTxWarp prst="textNoShape">
              <a:avLst/>
            </a:prstTxWarp>
          </a:bodyPr>
          <a:lstStyle/>
          <a:p>
            <a:pPr algn="ctr"/>
            <a:r>
              <a:rPr kumimoji="1" lang="ja-JP" altLang="en-US" sz="1400" b="1" i="0" dirty="0">
                <a:solidFill>
                  <a:schemeClr val="tx1"/>
                </a:solidFill>
              </a:rPr>
              <a:t>基準値</a:t>
            </a:r>
            <a:r>
              <a:rPr kumimoji="1" lang="en-US" altLang="ja-JP" sz="1400" b="1" i="0" dirty="0">
                <a:solidFill>
                  <a:schemeClr val="tx1"/>
                </a:solidFill>
              </a:rPr>
              <a:t>4.5:1</a:t>
            </a:r>
          </a:p>
          <a:p>
            <a:pPr algn="ctr"/>
            <a:r>
              <a:rPr kumimoji="1" lang="ja-JP" altLang="en-US" sz="1400" b="1" i="0" dirty="0">
                <a:solidFill>
                  <a:schemeClr val="tx1"/>
                </a:solidFill>
              </a:rPr>
              <a:t>以下</a:t>
            </a:r>
          </a:p>
        </p:txBody>
      </p:sp>
      <p:sp>
        <p:nvSpPr>
          <p:cNvPr id="31" name="テキスト ボックス 154">
            <a:extLst>
              <a:ext uri="{FF2B5EF4-FFF2-40B4-BE49-F238E27FC236}">
                <a16:creationId xmlns:a16="http://schemas.microsoft.com/office/drawing/2014/main" id="{96B40E8A-89E9-B140-AC2F-D3939E1F3CC4}"/>
              </a:ext>
            </a:extLst>
          </p:cNvPr>
          <p:cNvSpPr txBox="1"/>
          <p:nvPr/>
        </p:nvSpPr>
        <p:spPr>
          <a:xfrm>
            <a:off x="3826934" y="6289376"/>
            <a:ext cx="5520266" cy="660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200" i="0">
                <a:solidFill>
                  <a:schemeClr val="tx1"/>
                </a:solidFill>
              </a:rPr>
              <a:t>*</a:t>
            </a:r>
            <a:r>
              <a:rPr kumimoji="1" lang="ja-JP" altLang="en-US" sz="1200" i="0">
                <a:solidFill>
                  <a:schemeClr val="tx1"/>
                </a:solidFill>
              </a:rPr>
              <a:t>新しい「標準」以外のデザインでは、一部のパーツは非対応です</a:t>
            </a:r>
            <a:endParaRPr kumimoji="1" lang="en-US" altLang="ja-JP" sz="1200" i="0">
              <a:solidFill>
                <a:schemeClr val="tx1"/>
              </a:solidFill>
            </a:endParaRPr>
          </a:p>
        </p:txBody>
      </p:sp>
    </p:spTree>
    <p:extLst>
      <p:ext uri="{BB962C8B-B14F-4D97-AF65-F5344CB8AC3E}">
        <p14:creationId xmlns:p14="http://schemas.microsoft.com/office/powerpoint/2010/main" val="1283806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747A29-F2FE-489C-87AB-9FE86250EFB2}"/>
              </a:ext>
            </a:extLst>
          </p:cNvPr>
          <p:cNvSpPr>
            <a:spLocks noGrp="1"/>
          </p:cNvSpPr>
          <p:nvPr>
            <p:ph type="title"/>
          </p:nvPr>
        </p:nvSpPr>
        <p:spPr/>
        <p:txBody>
          <a:bodyPr/>
          <a:lstStyle/>
          <a:p>
            <a:r>
              <a:rPr kumimoji="1" lang="ja-JP" altLang="en-US" dirty="0"/>
              <a:t>アクセシビリティ</a:t>
            </a:r>
          </a:p>
        </p:txBody>
      </p:sp>
      <p:sp>
        <p:nvSpPr>
          <p:cNvPr id="3" name="スライド番号プレースホルダー 2">
            <a:extLst>
              <a:ext uri="{FF2B5EF4-FFF2-40B4-BE49-F238E27FC236}">
                <a16:creationId xmlns:a16="http://schemas.microsoft.com/office/drawing/2014/main" id="{DB7B5A91-5A65-4131-9197-69BDD29271E8}"/>
              </a:ext>
            </a:extLst>
          </p:cNvPr>
          <p:cNvSpPr>
            <a:spLocks noGrp="1"/>
          </p:cNvSpPr>
          <p:nvPr>
            <p:ph type="sldNum" sz="quarter" idx="10"/>
          </p:nvPr>
        </p:nvSpPr>
        <p:spPr/>
        <p:txBody>
          <a:bodyPr/>
          <a:lstStyle/>
          <a:p>
            <a:pPr>
              <a:defRPr/>
            </a:pPr>
            <a:fld id="{4481ED77-EC64-48E1-9399-81FBB45496B2}" type="slidenum">
              <a:rPr lang="ja-JP" altLang="en-US" smtClean="0"/>
              <a:pPr>
                <a:defRPr/>
              </a:pPr>
              <a:t>19</a:t>
            </a:fld>
            <a:endParaRPr lang="en-US" altLang="ja-JP"/>
          </a:p>
        </p:txBody>
      </p:sp>
      <p:sp>
        <p:nvSpPr>
          <p:cNvPr id="47" name="正方形/長方形 46">
            <a:extLst>
              <a:ext uri="{FF2B5EF4-FFF2-40B4-BE49-F238E27FC236}">
                <a16:creationId xmlns:a16="http://schemas.microsoft.com/office/drawing/2014/main" id="{7016400B-42A5-4157-8DD9-C752D3B76767}"/>
              </a:ext>
            </a:extLst>
          </p:cNvPr>
          <p:cNvSpPr/>
          <p:nvPr/>
        </p:nvSpPr>
        <p:spPr>
          <a:xfrm>
            <a:off x="324380" y="1128189"/>
            <a:ext cx="9022820" cy="646331"/>
          </a:xfrm>
          <a:prstGeom prst="rect">
            <a:avLst/>
          </a:prstGeom>
        </p:spPr>
        <p:txBody>
          <a:bodyPr wrap="square">
            <a:spAutoFit/>
          </a:bodyPr>
          <a:lstStyle/>
          <a:p>
            <a:r>
              <a:rPr lang="ja-JP" altLang="en-US" i="0" dirty="0">
                <a:latin typeface="+mn-ea"/>
                <a:ea typeface="+mn-ea"/>
              </a:rPr>
              <a:t>アプリアイコンをシンプルで高画質な画像にすることで、拡大したときにも</a:t>
            </a:r>
            <a:endParaRPr lang="en-US" altLang="ja-JP" i="0" dirty="0">
              <a:latin typeface="+mn-ea"/>
              <a:ea typeface="+mn-ea"/>
            </a:endParaRPr>
          </a:p>
          <a:p>
            <a:r>
              <a:rPr lang="ja-JP" altLang="en-US" i="0" dirty="0">
                <a:latin typeface="+mn-ea"/>
                <a:ea typeface="+mn-ea"/>
              </a:rPr>
              <a:t>見やすく表示できるようになりました。</a:t>
            </a:r>
            <a:endParaRPr lang="en-US" altLang="ja-JP" i="0" dirty="0">
              <a:latin typeface="+mn-ea"/>
              <a:ea typeface="+mn-ea"/>
            </a:endParaRPr>
          </a:p>
        </p:txBody>
      </p:sp>
      <p:graphicFrame>
        <p:nvGraphicFramePr>
          <p:cNvPr id="50" name="表 49">
            <a:extLst>
              <a:ext uri="{FF2B5EF4-FFF2-40B4-BE49-F238E27FC236}">
                <a16:creationId xmlns:a16="http://schemas.microsoft.com/office/drawing/2014/main" id="{2964E800-301F-4DA7-B551-E7272FB8F772}"/>
              </a:ext>
            </a:extLst>
          </p:cNvPr>
          <p:cNvGraphicFramePr>
            <a:graphicFrameLocks noGrp="1"/>
          </p:cNvGraphicFramePr>
          <p:nvPr>
            <p:extLst>
              <p:ext uri="{D42A27DB-BD31-4B8C-83A1-F6EECF244321}">
                <p14:modId xmlns:p14="http://schemas.microsoft.com/office/powerpoint/2010/main" val="2314833093"/>
              </p:ext>
            </p:extLst>
          </p:nvPr>
        </p:nvGraphicFramePr>
        <p:xfrm>
          <a:off x="668753" y="1820766"/>
          <a:ext cx="8074632" cy="3530167"/>
        </p:xfrm>
        <a:graphic>
          <a:graphicData uri="http://schemas.openxmlformats.org/drawingml/2006/table">
            <a:tbl>
              <a:tblPr firstRow="1" bandRow="1">
                <a:tableStyleId>{5C22544A-7EE6-4342-B048-85BDC9FD1C3A}</a:tableStyleId>
              </a:tblPr>
              <a:tblGrid>
                <a:gridCol w="1609998">
                  <a:extLst>
                    <a:ext uri="{9D8B030D-6E8A-4147-A177-3AD203B41FA5}">
                      <a16:colId xmlns:a16="http://schemas.microsoft.com/office/drawing/2014/main" val="547411350"/>
                    </a:ext>
                  </a:extLst>
                </a:gridCol>
                <a:gridCol w="6464634">
                  <a:extLst>
                    <a:ext uri="{9D8B030D-6E8A-4147-A177-3AD203B41FA5}">
                      <a16:colId xmlns:a16="http://schemas.microsoft.com/office/drawing/2014/main" val="3887449635"/>
                    </a:ext>
                  </a:extLst>
                </a:gridCol>
              </a:tblGrid>
              <a:tr h="423314">
                <a:tc>
                  <a:txBody>
                    <a:bodyPr/>
                    <a:lstStyle/>
                    <a:p>
                      <a:pPr algn="ctr"/>
                      <a:r>
                        <a:rPr kumimoji="1" lang="en-US" altLang="ja-JP" sz="1700" dirty="0"/>
                        <a:t>200%</a:t>
                      </a:r>
                      <a:r>
                        <a:rPr kumimoji="1" lang="ja-JP" altLang="en-US" sz="1700" dirty="0"/>
                        <a:t>拡大時</a:t>
                      </a:r>
                    </a:p>
                  </a:txBody>
                  <a:tcPr marL="112215" marR="112215" marT="56108" marB="56108" anchor="ctr"/>
                </a:tc>
                <a:tc>
                  <a:txBody>
                    <a:bodyPr/>
                    <a:lstStyle/>
                    <a:p>
                      <a:pPr algn="ctr"/>
                      <a:r>
                        <a:rPr kumimoji="1" lang="ja-JP" altLang="en-US" sz="1700" dirty="0"/>
                        <a:t>アプリアイコン</a:t>
                      </a:r>
                    </a:p>
                  </a:txBody>
                  <a:tcPr marL="112215" marR="112215" marT="56108" marB="56108" anchor="ctr"/>
                </a:tc>
                <a:extLst>
                  <a:ext uri="{0D108BD9-81ED-4DB2-BD59-A6C34878D82A}">
                    <a16:rowId xmlns:a16="http://schemas.microsoft.com/office/drawing/2014/main" val="81711759"/>
                  </a:ext>
                </a:extLst>
              </a:tr>
              <a:tr h="1740898">
                <a:tc>
                  <a:txBody>
                    <a:bodyPr/>
                    <a:lstStyle/>
                    <a:p>
                      <a:pPr algn="ctr"/>
                      <a:r>
                        <a:rPr kumimoji="1" lang="ja-JP" altLang="en-US" sz="1800" b="1" dirty="0"/>
                        <a:t>新デザイン</a:t>
                      </a:r>
                    </a:p>
                  </a:txBody>
                  <a:tcPr marL="112215" marR="112215" marT="56108" marB="56108" anchor="ctr"/>
                </a:tc>
                <a:tc>
                  <a:txBody>
                    <a:bodyPr/>
                    <a:lstStyle/>
                    <a:p>
                      <a:pPr algn="ctr"/>
                      <a:endParaRPr kumimoji="1" lang="ja-JP" altLang="en-US" sz="2200" dirty="0"/>
                    </a:p>
                  </a:txBody>
                  <a:tcPr marL="112215" marR="112215" marT="56108" marB="56108" anchor="ctr"/>
                </a:tc>
                <a:extLst>
                  <a:ext uri="{0D108BD9-81ED-4DB2-BD59-A6C34878D82A}">
                    <a16:rowId xmlns:a16="http://schemas.microsoft.com/office/drawing/2014/main" val="2997155965"/>
                  </a:ext>
                </a:extLst>
              </a:tr>
              <a:tr h="1365955">
                <a:tc>
                  <a:txBody>
                    <a:bodyPr/>
                    <a:lstStyle/>
                    <a:p>
                      <a:pPr algn="ctr"/>
                      <a:r>
                        <a:rPr kumimoji="1" lang="ja-JP" altLang="en-US" sz="1800" b="1" dirty="0"/>
                        <a:t>従来デザイン</a:t>
                      </a:r>
                    </a:p>
                  </a:txBody>
                  <a:tcPr marL="112215" marR="112215" marT="56108" marB="56108" anchor="ctr"/>
                </a:tc>
                <a:tc>
                  <a:txBody>
                    <a:bodyPr/>
                    <a:lstStyle/>
                    <a:p>
                      <a:pPr algn="ctr"/>
                      <a:endParaRPr kumimoji="1" lang="ja-JP" altLang="en-US" sz="2200" dirty="0"/>
                    </a:p>
                  </a:txBody>
                  <a:tcPr marL="112215" marR="112215" marT="56108" marB="56108" anchor="ctr"/>
                </a:tc>
                <a:extLst>
                  <a:ext uri="{0D108BD9-81ED-4DB2-BD59-A6C34878D82A}">
                    <a16:rowId xmlns:a16="http://schemas.microsoft.com/office/drawing/2014/main" val="3502088762"/>
                  </a:ext>
                </a:extLst>
              </a:tr>
            </a:tbl>
          </a:graphicData>
        </a:graphic>
      </p:graphicFrame>
      <p:sp>
        <p:nvSpPr>
          <p:cNvPr id="5" name="吹き出し: 円形 4">
            <a:extLst>
              <a:ext uri="{FF2B5EF4-FFF2-40B4-BE49-F238E27FC236}">
                <a16:creationId xmlns:a16="http://schemas.microsoft.com/office/drawing/2014/main" id="{55D76F06-BFCC-4961-AF31-889E50580EA8}"/>
              </a:ext>
            </a:extLst>
          </p:cNvPr>
          <p:cNvSpPr/>
          <p:nvPr/>
        </p:nvSpPr>
        <p:spPr bwMode="auto">
          <a:xfrm>
            <a:off x="7393565" y="2606090"/>
            <a:ext cx="1039235" cy="519699"/>
          </a:xfrm>
          <a:prstGeom prst="wedgeEllipseCallout">
            <a:avLst>
              <a:gd name="adj1" fmla="val -52441"/>
              <a:gd name="adj2" fmla="val 50999"/>
            </a:avLst>
          </a:prstGeom>
          <a:solidFill>
            <a:srgbClr val="FC7944"/>
          </a:solidFill>
          <a:ln w="6350">
            <a:solidFill>
              <a:srgbClr val="FC7944"/>
            </a:solidFill>
          </a:ln>
        </p:spPr>
        <p:style>
          <a:lnRef idx="2">
            <a:schemeClr val="accent2"/>
          </a:lnRef>
          <a:fillRef idx="1">
            <a:schemeClr val="lt1"/>
          </a:fillRef>
          <a:effectRef idx="0">
            <a:schemeClr val="accent2"/>
          </a:effectRef>
          <a:fontRef idx="minor">
            <a:schemeClr val="dk1"/>
          </a:fontRef>
        </p:style>
        <p:txBody>
          <a:bodyPr vert="horz" wrap="square" lIns="0" tIns="45720" rIns="0" bIns="45720" numCol="1" rtlCol="0" anchor="ctr" anchorCtr="0" compatLnSpc="1">
            <a:prstTxWarp prst="textNoShape">
              <a:avLst/>
            </a:prstTxWarp>
          </a:bodyPr>
          <a:lstStyle/>
          <a:p>
            <a:pPr algn="ctr"/>
            <a:r>
              <a:rPr kumimoji="1" lang="ja-JP" altLang="en-US" sz="1400" b="1" i="0" dirty="0">
                <a:solidFill>
                  <a:schemeClr val="bg1"/>
                </a:solidFill>
              </a:rPr>
              <a:t>見やすい</a:t>
            </a:r>
          </a:p>
        </p:txBody>
      </p:sp>
      <p:pic>
        <p:nvPicPr>
          <p:cNvPr id="28" name="図 27">
            <a:extLst>
              <a:ext uri="{FF2B5EF4-FFF2-40B4-BE49-F238E27FC236}">
                <a16:creationId xmlns:a16="http://schemas.microsoft.com/office/drawing/2014/main" id="{B0AE8C24-1BCE-4A2B-8CC3-AB14DACC4D4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176111" y="4226980"/>
            <a:ext cx="3985478" cy="919901"/>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a:extLst>
              <a:ext uri="{FF2B5EF4-FFF2-40B4-BE49-F238E27FC236}">
                <a16:creationId xmlns:a16="http://schemas.microsoft.com/office/drawing/2014/main" id="{1DBFDF54-8001-4C8B-96BA-927443DA756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176111" y="2606090"/>
            <a:ext cx="4030430" cy="969267"/>
          </a:xfrm>
          <a:prstGeom prst="rect">
            <a:avLst/>
          </a:prstGeom>
          <a:noFill/>
          <a:extLst>
            <a:ext uri="{909E8E84-426E-40DD-AFC4-6F175D3DCCD1}">
              <a14:hiddenFill xmlns:a14="http://schemas.microsoft.com/office/drawing/2010/main">
                <a:solidFill>
                  <a:srgbClr val="FFFFFF"/>
                </a:solidFill>
              </a14:hiddenFill>
            </a:ext>
          </a:extLst>
        </p:spPr>
      </p:pic>
      <p:sp>
        <p:nvSpPr>
          <p:cNvPr id="12" name="フッター プレースホルダー 3">
            <a:extLst>
              <a:ext uri="{FF2B5EF4-FFF2-40B4-BE49-F238E27FC236}">
                <a16:creationId xmlns:a16="http://schemas.microsoft.com/office/drawing/2014/main" id="{9B5C1652-DD82-4AF6-8C24-A894CA1BE8DF}"/>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spTree>
    <p:extLst>
      <p:ext uri="{BB962C8B-B14F-4D97-AF65-F5344CB8AC3E}">
        <p14:creationId xmlns:p14="http://schemas.microsoft.com/office/powerpoint/2010/main" val="99734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E7F83F52-1C46-4706-82FB-A4484A5C9EA4}"/>
              </a:ext>
            </a:extLst>
          </p:cNvPr>
          <p:cNvSpPr>
            <a:spLocks noGrp="1" noChangeArrowheads="1"/>
          </p:cNvSpPr>
          <p:nvPr>
            <p:ph type="title"/>
          </p:nvPr>
        </p:nvSpPr>
        <p:spPr>
          <a:xfrm>
            <a:off x="290513" y="690563"/>
            <a:ext cx="8229600" cy="414337"/>
          </a:xfrm>
        </p:spPr>
        <p:txBody>
          <a:bodyPr/>
          <a:lstStyle/>
          <a:p>
            <a:pPr eaLnBrk="1" hangingPunct="1"/>
            <a:r>
              <a:rPr lang="ja-JP" altLang="en-US" dirty="0"/>
              <a:t>本資料について</a:t>
            </a:r>
          </a:p>
        </p:txBody>
      </p:sp>
      <p:sp>
        <p:nvSpPr>
          <p:cNvPr id="2" name="スライド番号プレースホルダー 1">
            <a:extLst>
              <a:ext uri="{FF2B5EF4-FFF2-40B4-BE49-F238E27FC236}">
                <a16:creationId xmlns:a16="http://schemas.microsoft.com/office/drawing/2014/main" id="{BDB4DA66-A2D2-49E8-A710-BDAEA5E2C9C7}"/>
              </a:ext>
            </a:extLst>
          </p:cNvPr>
          <p:cNvSpPr>
            <a:spLocks noGrp="1"/>
          </p:cNvSpPr>
          <p:nvPr>
            <p:ph type="sldNum" sz="quarter" idx="10"/>
          </p:nvPr>
        </p:nvSpPr>
        <p:spPr/>
        <p:txBody>
          <a:bodyPr/>
          <a:lstStyle/>
          <a:p>
            <a:pPr>
              <a:defRPr/>
            </a:pPr>
            <a:fld id="{4481ED77-EC64-48E1-9399-81FBB45496B2}" type="slidenum">
              <a:rPr lang="ja-JP" altLang="en-US" smtClean="0"/>
              <a:pPr>
                <a:defRPr/>
              </a:pPr>
              <a:t>2</a:t>
            </a:fld>
            <a:endParaRPr lang="en-US" altLang="ja-JP"/>
          </a:p>
        </p:txBody>
      </p:sp>
      <p:sp>
        <p:nvSpPr>
          <p:cNvPr id="4" name="フッター プレースホルダー 3">
            <a:extLst>
              <a:ext uri="{FF2B5EF4-FFF2-40B4-BE49-F238E27FC236}">
                <a16:creationId xmlns:a16="http://schemas.microsoft.com/office/drawing/2014/main" id="{76C4D2A5-DE7B-4433-B876-E58003D077A0}"/>
              </a:ext>
            </a:extLst>
          </p:cNvPr>
          <p:cNvSpPr>
            <a:spLocks noGrp="1"/>
          </p:cNvSpPr>
          <p:nvPr>
            <p:ph type="ftr" sz="quarter" idx="13"/>
          </p:nvPr>
        </p:nvSpPr>
        <p:spPr/>
        <p:txBody>
          <a:bodyPr/>
          <a:lstStyle/>
          <a:p>
            <a:pPr>
              <a:defRPr/>
            </a:pPr>
            <a:r>
              <a:rPr lang="en-US" altLang="ja-JP" dirty="0"/>
              <a:t>Copyright © 2018 Cybozu</a:t>
            </a:r>
          </a:p>
        </p:txBody>
      </p:sp>
      <p:sp>
        <p:nvSpPr>
          <p:cNvPr id="3" name="コンテンツ プレースホルダー 6">
            <a:extLst>
              <a:ext uri="{FF2B5EF4-FFF2-40B4-BE49-F238E27FC236}">
                <a16:creationId xmlns:a16="http://schemas.microsoft.com/office/drawing/2014/main" id="{0DDC89F1-FF81-431B-B2B5-1F8C2BA88C22}"/>
              </a:ext>
            </a:extLst>
          </p:cNvPr>
          <p:cNvSpPr>
            <a:spLocks noGrp="1"/>
          </p:cNvSpPr>
          <p:nvPr>
            <p:ph type="body" sz="quarter" idx="4294967295"/>
          </p:nvPr>
        </p:nvSpPr>
        <p:spPr>
          <a:xfrm>
            <a:off x="290513" y="1360488"/>
            <a:ext cx="8562975" cy="4364037"/>
          </a:xfrm>
          <a:prstGeom prst="rect">
            <a:avLst/>
          </a:prstGeom>
        </p:spPr>
        <p:txBody>
          <a:bodyPr>
            <a:noAutofit/>
          </a:bodyPr>
          <a:lstStyle/>
          <a:p>
            <a:pPr eaLnBrk="1" hangingPunct="1">
              <a:lnSpc>
                <a:spcPts val="2400"/>
              </a:lnSpc>
              <a:buFont typeface="Arial" charset="0"/>
              <a:buChar char="▌"/>
              <a:defRPr/>
            </a:pPr>
            <a:r>
              <a:rPr lang="ja-JP" altLang="en-US" sz="1800" spc="100">
                <a:solidFill>
                  <a:schemeClr val="tx1">
                    <a:lumMod val="50000"/>
                  </a:schemeClr>
                </a:solidFill>
                <a:cs typeface="メイリオ" charset="0"/>
              </a:rPr>
              <a:t>本資料は</a:t>
            </a:r>
            <a:r>
              <a:rPr lang="en-US" altLang="ja-JP" sz="1800" spc="100" dirty="0">
                <a:solidFill>
                  <a:schemeClr val="tx1">
                    <a:lumMod val="50000"/>
                  </a:schemeClr>
                </a:solidFill>
                <a:cs typeface="メイリオ" charset="0"/>
              </a:rPr>
              <a:t>2018</a:t>
            </a:r>
            <a:r>
              <a:rPr lang="ja-JP" altLang="en-US" sz="1800" spc="100">
                <a:solidFill>
                  <a:schemeClr val="tx1">
                    <a:lumMod val="50000"/>
                  </a:schemeClr>
                </a:solidFill>
                <a:cs typeface="メイリオ" charset="0"/>
              </a:rPr>
              <a:t>年</a:t>
            </a:r>
            <a:r>
              <a:rPr lang="en-US" altLang="ja-JP" sz="1800" spc="100" baseline="30000" dirty="0">
                <a:solidFill>
                  <a:schemeClr val="tx1">
                    <a:lumMod val="50000"/>
                  </a:schemeClr>
                </a:solidFill>
                <a:cs typeface="メイリオ" charset="0"/>
              </a:rPr>
              <a:t>※</a:t>
            </a:r>
            <a:r>
              <a:rPr lang="ja-JP" altLang="en-US" sz="1800" spc="100">
                <a:solidFill>
                  <a:schemeClr val="tx1">
                    <a:lumMod val="50000"/>
                  </a:schemeClr>
                </a:solidFill>
                <a:cs typeface="メイリオ" charset="0"/>
              </a:rPr>
              <a:t>に行ったデザイン変更についてご説明</a:t>
            </a:r>
            <a:r>
              <a:rPr lang="ja-JP" altLang="en-US" sz="1800" spc="100" dirty="0">
                <a:solidFill>
                  <a:schemeClr val="tx1">
                    <a:lumMod val="50000"/>
                  </a:schemeClr>
                </a:solidFill>
                <a:cs typeface="メイリオ" charset="0"/>
              </a:rPr>
              <a:t>するもの</a:t>
            </a:r>
            <a:r>
              <a:rPr lang="ja-JP" altLang="en-US" sz="1800" spc="100">
                <a:solidFill>
                  <a:schemeClr val="tx1">
                    <a:lumMod val="50000"/>
                  </a:schemeClr>
                </a:solidFill>
                <a:cs typeface="メイリオ" charset="0"/>
              </a:rPr>
              <a:t>です。</a:t>
            </a:r>
            <a:endParaRPr lang="en-US" altLang="ja-JP" sz="1800" spc="100" dirty="0">
              <a:solidFill>
                <a:schemeClr val="tx1">
                  <a:lumMod val="50000"/>
                </a:schemeClr>
              </a:solidFill>
              <a:cs typeface="メイリオ" charset="0"/>
            </a:endParaRPr>
          </a:p>
          <a:p>
            <a:pPr marL="0" indent="0" eaLnBrk="1" hangingPunct="1">
              <a:lnSpc>
                <a:spcPts val="2400"/>
              </a:lnSpc>
              <a:buNone/>
              <a:defRPr/>
            </a:pPr>
            <a:r>
              <a:rPr lang="ja-JP" altLang="en-US" sz="1800" spc="100">
                <a:solidFill>
                  <a:schemeClr val="tx1">
                    <a:lumMod val="50000"/>
                  </a:schemeClr>
                </a:solidFill>
                <a:cs typeface="メイリオ" charset="0"/>
              </a:rPr>
              <a:t>　</a:t>
            </a:r>
            <a:r>
              <a:rPr lang="en-US" altLang="ja-JP" sz="1800" dirty="0">
                <a:solidFill>
                  <a:schemeClr val="tx1">
                    <a:lumMod val="50000"/>
                  </a:schemeClr>
                </a:solidFill>
              </a:rPr>
              <a:t> </a:t>
            </a:r>
            <a:r>
              <a:rPr lang="en-US" altLang="ja-JP" sz="1050" dirty="0">
                <a:solidFill>
                  <a:schemeClr val="tx1">
                    <a:lumMod val="50000"/>
                  </a:schemeClr>
                </a:solidFill>
              </a:rPr>
              <a:t>※</a:t>
            </a:r>
            <a:r>
              <a:rPr lang="ja-JP" altLang="en-US" sz="1050">
                <a:solidFill>
                  <a:schemeClr val="tx1">
                    <a:lumMod val="50000"/>
                  </a:schemeClr>
                </a:solidFill>
              </a:rPr>
              <a:t>クラウド版は</a:t>
            </a:r>
            <a:r>
              <a:rPr lang="en-US" altLang="ja-JP" sz="1050" dirty="0">
                <a:solidFill>
                  <a:schemeClr val="tx1">
                    <a:lumMod val="50000"/>
                  </a:schemeClr>
                </a:solidFill>
              </a:rPr>
              <a:t>2018</a:t>
            </a:r>
            <a:r>
              <a:rPr lang="ja-JP" altLang="en-US" sz="1050">
                <a:solidFill>
                  <a:schemeClr val="tx1">
                    <a:lumMod val="50000"/>
                  </a:schemeClr>
                </a:solidFill>
              </a:rPr>
              <a:t>年</a:t>
            </a:r>
            <a:r>
              <a:rPr lang="en-US" altLang="ja-JP" sz="1050" dirty="0">
                <a:solidFill>
                  <a:schemeClr val="tx1">
                    <a:lumMod val="50000"/>
                  </a:schemeClr>
                </a:solidFill>
              </a:rPr>
              <a:t>2</a:t>
            </a:r>
            <a:r>
              <a:rPr lang="ja-JP" altLang="en-US" sz="1050">
                <a:solidFill>
                  <a:schemeClr val="tx1">
                    <a:lumMod val="50000"/>
                  </a:schemeClr>
                </a:solidFill>
              </a:rPr>
              <a:t>月</a:t>
            </a:r>
            <a:r>
              <a:rPr lang="en-US" altLang="ja-JP" sz="1050" dirty="0">
                <a:solidFill>
                  <a:schemeClr val="tx1">
                    <a:lumMod val="50000"/>
                  </a:schemeClr>
                </a:solidFill>
              </a:rPr>
              <a:t>〜5</a:t>
            </a:r>
            <a:r>
              <a:rPr lang="ja-JP" altLang="en-US" sz="1050">
                <a:solidFill>
                  <a:schemeClr val="tx1">
                    <a:lumMod val="50000"/>
                  </a:schemeClr>
                </a:solidFill>
              </a:rPr>
              <a:t>月のアップデートで適用、パッケージ版はバージョン</a:t>
            </a:r>
            <a:r>
              <a:rPr lang="en-US" altLang="ja-JP" sz="1050" dirty="0">
                <a:solidFill>
                  <a:schemeClr val="tx1">
                    <a:lumMod val="50000"/>
                  </a:schemeClr>
                </a:solidFill>
              </a:rPr>
              <a:t>4.10</a:t>
            </a:r>
            <a:r>
              <a:rPr lang="ja-JP" altLang="en-US" sz="1050">
                <a:solidFill>
                  <a:schemeClr val="tx1">
                    <a:lumMod val="50000"/>
                  </a:schemeClr>
                </a:solidFill>
              </a:rPr>
              <a:t>から適用しました。</a:t>
            </a:r>
            <a:endParaRPr lang="en-US" altLang="ja-JP" sz="1050" spc="100" dirty="0">
              <a:solidFill>
                <a:schemeClr val="tx1">
                  <a:lumMod val="50000"/>
                </a:schemeClr>
              </a:solidFill>
              <a:cs typeface="メイリオ" charset="0"/>
            </a:endParaRPr>
          </a:p>
          <a:p>
            <a:pPr eaLnBrk="1" hangingPunct="1">
              <a:lnSpc>
                <a:spcPts val="2400"/>
              </a:lnSpc>
              <a:buFont typeface="Arial" charset="0"/>
              <a:buChar char="▌"/>
              <a:defRPr/>
            </a:pPr>
            <a:r>
              <a:rPr lang="ja-JP" altLang="en-US" sz="1800" spc="100" dirty="0">
                <a:solidFill>
                  <a:schemeClr val="tx1">
                    <a:lumMod val="50000"/>
                  </a:schemeClr>
                </a:solidFill>
                <a:cs typeface="メイリオ" charset="0"/>
              </a:rPr>
              <a:t>製品の詳細については以下をご確認ください。　</a:t>
            </a:r>
            <a:br>
              <a:rPr lang="en-US" altLang="ja-JP" sz="1800" spc="100" dirty="0">
                <a:solidFill>
                  <a:schemeClr val="tx1">
                    <a:lumMod val="50000"/>
                  </a:schemeClr>
                </a:solidFill>
                <a:cs typeface="メイリオ" charset="0"/>
              </a:rPr>
            </a:br>
            <a:r>
              <a:rPr lang="ja-JP" altLang="en-US" sz="1800" spc="100" dirty="0">
                <a:solidFill>
                  <a:schemeClr val="tx1">
                    <a:lumMod val="50000"/>
                  </a:schemeClr>
                </a:solidFill>
                <a:cs typeface="メイリオ" charset="0"/>
              </a:rPr>
              <a:t>▼クラウド版 </a:t>
            </a:r>
            <a:r>
              <a:rPr lang="en-US" altLang="ja-JP" sz="1800" spc="100" dirty="0">
                <a:solidFill>
                  <a:schemeClr val="tx1">
                    <a:lumMod val="50000"/>
                  </a:schemeClr>
                </a:solidFill>
                <a:cs typeface="メイリオ" charset="0"/>
              </a:rPr>
              <a:t>Garoon </a:t>
            </a:r>
            <a:r>
              <a:rPr lang="ja-JP" altLang="en-US" sz="1800" spc="100" dirty="0">
                <a:solidFill>
                  <a:schemeClr val="tx1">
                    <a:lumMod val="50000"/>
                  </a:schemeClr>
                </a:solidFill>
                <a:cs typeface="メイリオ" charset="0"/>
              </a:rPr>
              <a:t>マニュアルサイト</a:t>
            </a:r>
            <a:br>
              <a:rPr lang="en-US" altLang="ja-JP" sz="1800" spc="100" dirty="0">
                <a:solidFill>
                  <a:schemeClr val="tx1">
                    <a:lumMod val="50000"/>
                  </a:schemeClr>
                </a:solidFill>
                <a:cs typeface="メイリオ" charset="0"/>
              </a:rPr>
            </a:br>
            <a:r>
              <a:rPr lang="en-US" altLang="ja-JP" sz="1800" spc="100" dirty="0">
                <a:solidFill>
                  <a:schemeClr val="tx1">
                    <a:lumMod val="50000"/>
                  </a:schemeClr>
                </a:solidFill>
                <a:cs typeface="メイリオ" charset="0"/>
                <a:hlinkClick r:id="rId3">
                  <a:extLst>
                    <a:ext uri="{A12FA001-AC4F-418D-AE19-62706E023703}">
                      <ahyp:hlinkClr xmlns:ahyp="http://schemas.microsoft.com/office/drawing/2018/hyperlinkcolor" val="tx"/>
                    </a:ext>
                  </a:extLst>
                </a:hlinkClick>
              </a:rPr>
              <a:t>https://help.cybozu.com/ja/g/index.html</a:t>
            </a:r>
            <a:br>
              <a:rPr lang="en-US" altLang="ja-JP" sz="1800" spc="100" dirty="0">
                <a:solidFill>
                  <a:schemeClr val="tx1">
                    <a:lumMod val="50000"/>
                  </a:schemeClr>
                </a:solidFill>
                <a:cs typeface="メイリオ" charset="0"/>
              </a:rPr>
            </a:br>
            <a:r>
              <a:rPr lang="ja-JP" altLang="en-US" sz="1800" spc="100" dirty="0">
                <a:solidFill>
                  <a:schemeClr val="tx1">
                    <a:lumMod val="50000"/>
                  </a:schemeClr>
                </a:solidFill>
                <a:cs typeface="メイリオ" charset="0"/>
              </a:rPr>
              <a:t>▼パッケージ版 </a:t>
            </a:r>
            <a:r>
              <a:rPr lang="en-US" altLang="ja-JP" sz="1800" spc="100" dirty="0">
                <a:solidFill>
                  <a:schemeClr val="tx1">
                    <a:lumMod val="50000"/>
                  </a:schemeClr>
                </a:solidFill>
                <a:cs typeface="メイリオ" charset="0"/>
              </a:rPr>
              <a:t>Garoon </a:t>
            </a:r>
            <a:r>
              <a:rPr lang="ja-JP" altLang="en-US" sz="1800" spc="100" dirty="0">
                <a:solidFill>
                  <a:schemeClr val="tx1">
                    <a:lumMod val="50000"/>
                  </a:schemeClr>
                </a:solidFill>
                <a:cs typeface="メイリオ" charset="0"/>
              </a:rPr>
              <a:t>マニュアルサイト</a:t>
            </a:r>
            <a:br>
              <a:rPr lang="en-US" altLang="ja-JP" sz="1800" spc="100" dirty="0">
                <a:solidFill>
                  <a:schemeClr val="tx1">
                    <a:lumMod val="50000"/>
                  </a:schemeClr>
                </a:solidFill>
                <a:cs typeface="メイリオ" charset="0"/>
              </a:rPr>
            </a:br>
            <a:r>
              <a:rPr lang="en-US" altLang="ja-JP" sz="1800" spc="100" dirty="0">
                <a:solidFill>
                  <a:schemeClr val="tx1">
                    <a:lumMod val="50000"/>
                  </a:schemeClr>
                </a:solidFill>
                <a:cs typeface="メイリオ" charset="0"/>
                <a:hlinkClick r:id="rId4">
                  <a:extLst>
                    <a:ext uri="{A12FA001-AC4F-418D-AE19-62706E023703}">
                      <ahyp:hlinkClr xmlns:ahyp="http://schemas.microsoft.com/office/drawing/2018/hyperlinkcolor" val="tx"/>
                    </a:ext>
                  </a:extLst>
                </a:hlinkClick>
              </a:rPr>
              <a:t>https://help.cybozu.com/ja/g4/guide/index.html</a:t>
            </a:r>
            <a:endParaRPr lang="en-US" altLang="ja-JP" sz="1800" spc="100" dirty="0">
              <a:solidFill>
                <a:schemeClr val="tx1">
                  <a:lumMod val="50000"/>
                </a:schemeClr>
              </a:solidFill>
              <a:cs typeface="メイリオ" charset="0"/>
            </a:endParaRPr>
          </a:p>
        </p:txBody>
      </p:sp>
    </p:spTree>
    <p:extLst>
      <p:ext uri="{BB962C8B-B14F-4D97-AF65-F5344CB8AC3E}">
        <p14:creationId xmlns:p14="http://schemas.microsoft.com/office/powerpoint/2010/main" val="11399987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0FF358D5-C29A-43D8-84ED-E33722FFB472}"/>
              </a:ext>
            </a:extLst>
          </p:cNvPr>
          <p:cNvSpPr/>
          <p:nvPr/>
        </p:nvSpPr>
        <p:spPr bwMode="auto">
          <a:xfrm>
            <a:off x="290513" y="3803685"/>
            <a:ext cx="8229600" cy="1230923"/>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sp>
        <p:nvSpPr>
          <p:cNvPr id="7" name="正方形/長方形 6">
            <a:extLst>
              <a:ext uri="{FF2B5EF4-FFF2-40B4-BE49-F238E27FC236}">
                <a16:creationId xmlns:a16="http://schemas.microsoft.com/office/drawing/2014/main" id="{473AB912-72EA-4D60-9FBE-968CA5CE88D9}"/>
              </a:ext>
            </a:extLst>
          </p:cNvPr>
          <p:cNvSpPr/>
          <p:nvPr/>
        </p:nvSpPr>
        <p:spPr bwMode="auto">
          <a:xfrm>
            <a:off x="290513" y="1699846"/>
            <a:ext cx="8229600" cy="1558581"/>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sp>
        <p:nvSpPr>
          <p:cNvPr id="2" name="タイトル 1">
            <a:extLst>
              <a:ext uri="{FF2B5EF4-FFF2-40B4-BE49-F238E27FC236}">
                <a16:creationId xmlns:a16="http://schemas.microsoft.com/office/drawing/2014/main" id="{A0BBF371-37E7-4AA2-941E-44A79AEFDF2E}"/>
              </a:ext>
            </a:extLst>
          </p:cNvPr>
          <p:cNvSpPr>
            <a:spLocks noGrp="1"/>
          </p:cNvSpPr>
          <p:nvPr>
            <p:ph type="title"/>
          </p:nvPr>
        </p:nvSpPr>
        <p:spPr/>
        <p:txBody>
          <a:bodyPr/>
          <a:lstStyle/>
          <a:p>
            <a:r>
              <a:rPr kumimoji="1" lang="ja-JP" altLang="en-US" dirty="0"/>
              <a:t>アクセシビリティについて</a:t>
            </a:r>
          </a:p>
        </p:txBody>
      </p:sp>
      <p:sp>
        <p:nvSpPr>
          <p:cNvPr id="3" name="スライド番号プレースホルダー 2">
            <a:extLst>
              <a:ext uri="{FF2B5EF4-FFF2-40B4-BE49-F238E27FC236}">
                <a16:creationId xmlns:a16="http://schemas.microsoft.com/office/drawing/2014/main" id="{C65C1602-D99A-453D-8273-A350CD4D7A1A}"/>
              </a:ext>
            </a:extLst>
          </p:cNvPr>
          <p:cNvSpPr>
            <a:spLocks noGrp="1"/>
          </p:cNvSpPr>
          <p:nvPr>
            <p:ph type="sldNum" sz="quarter" idx="10"/>
          </p:nvPr>
        </p:nvSpPr>
        <p:spPr/>
        <p:txBody>
          <a:bodyPr/>
          <a:lstStyle/>
          <a:p>
            <a:pPr>
              <a:defRPr/>
            </a:pPr>
            <a:fld id="{4481ED77-EC64-48E1-9399-81FBB45496B2}" type="slidenum">
              <a:rPr lang="ja-JP" altLang="en-US" smtClean="0"/>
              <a:pPr>
                <a:defRPr/>
              </a:pPr>
              <a:t>20</a:t>
            </a:fld>
            <a:endParaRPr lang="en-US" altLang="ja-JP"/>
          </a:p>
        </p:txBody>
      </p:sp>
      <p:sp>
        <p:nvSpPr>
          <p:cNvPr id="6" name="正方形/長方形 5">
            <a:extLst>
              <a:ext uri="{FF2B5EF4-FFF2-40B4-BE49-F238E27FC236}">
                <a16:creationId xmlns:a16="http://schemas.microsoft.com/office/drawing/2014/main" id="{BD109F15-7FF7-4D42-A1DF-411028F11B7F}"/>
              </a:ext>
            </a:extLst>
          </p:cNvPr>
          <p:cNvSpPr/>
          <p:nvPr/>
        </p:nvSpPr>
        <p:spPr>
          <a:xfrm>
            <a:off x="324380" y="1304035"/>
            <a:ext cx="9022820" cy="2031325"/>
          </a:xfrm>
          <a:prstGeom prst="rect">
            <a:avLst/>
          </a:prstGeom>
        </p:spPr>
        <p:txBody>
          <a:bodyPr wrap="square">
            <a:spAutoFit/>
          </a:bodyPr>
          <a:lstStyle/>
          <a:p>
            <a:r>
              <a:rPr lang="en-US" altLang="ja-JP" sz="1400" b="1" i="0" dirty="0">
                <a:latin typeface="+mn-ea"/>
                <a:ea typeface="+mn-ea"/>
              </a:rPr>
              <a:t>Q.</a:t>
            </a:r>
            <a:r>
              <a:rPr lang="ja-JP" altLang="en-US" sz="1400" b="1" i="0" dirty="0">
                <a:latin typeface="+mn-ea"/>
                <a:ea typeface="+mn-ea"/>
              </a:rPr>
              <a:t>アクセシビリティとはなんですか？</a:t>
            </a:r>
            <a:endParaRPr lang="en-US" altLang="ja-JP" sz="1400" b="1" i="0" dirty="0">
              <a:latin typeface="+mn-ea"/>
              <a:ea typeface="+mn-ea"/>
            </a:endParaRPr>
          </a:p>
          <a:p>
            <a:endParaRPr lang="en-US" altLang="ja-JP" sz="1400" i="0" dirty="0">
              <a:latin typeface="+mn-ea"/>
              <a:ea typeface="+mn-ea"/>
            </a:endParaRPr>
          </a:p>
          <a:p>
            <a:r>
              <a:rPr lang="en-US" altLang="ja-JP" sz="1400" i="0" dirty="0">
                <a:latin typeface="+mn-ea"/>
                <a:ea typeface="+mn-ea"/>
              </a:rPr>
              <a:t>Web</a:t>
            </a:r>
            <a:r>
              <a:rPr lang="ja-JP" altLang="en-US" sz="1400" i="0" dirty="0">
                <a:latin typeface="+mn-ea"/>
                <a:ea typeface="+mn-ea"/>
              </a:rPr>
              <a:t>を利用するすべての人が年齢や身体的制約、利用環境などに関係なく</a:t>
            </a:r>
            <a:endParaRPr lang="en-US" altLang="ja-JP" sz="1400" i="0" dirty="0">
              <a:latin typeface="+mn-ea"/>
              <a:ea typeface="+mn-ea"/>
            </a:endParaRPr>
          </a:p>
          <a:p>
            <a:r>
              <a:rPr lang="ja-JP" altLang="en-US" sz="1400" i="0" dirty="0">
                <a:latin typeface="+mn-ea"/>
                <a:ea typeface="+mn-ea"/>
              </a:rPr>
              <a:t>自由に</a:t>
            </a:r>
            <a:r>
              <a:rPr lang="en-US" altLang="ja-JP" sz="1400" i="0" dirty="0">
                <a:latin typeface="+mn-ea"/>
                <a:ea typeface="+mn-ea"/>
              </a:rPr>
              <a:t>Web</a:t>
            </a:r>
            <a:r>
              <a:rPr lang="ja-JP" altLang="en-US" sz="1400" i="0" dirty="0">
                <a:latin typeface="+mn-ea"/>
                <a:ea typeface="+mn-ea"/>
              </a:rPr>
              <a:t>にアクセスできること。そしてコンテンツや機能を制限なく利用できること。</a:t>
            </a:r>
          </a:p>
          <a:p>
            <a:r>
              <a:rPr lang="ja-JP" altLang="en-US" sz="1400" i="0" dirty="0">
                <a:latin typeface="+mn-ea"/>
                <a:ea typeface="+mn-ea"/>
              </a:rPr>
              <a:t>そのアクセス性を確保することをアクセシビリティと言います。</a:t>
            </a:r>
            <a:endParaRPr lang="en-US" altLang="ja-JP" sz="1400" i="0" dirty="0">
              <a:latin typeface="+mn-ea"/>
              <a:ea typeface="+mn-ea"/>
            </a:endParaRPr>
          </a:p>
          <a:p>
            <a:endParaRPr lang="ja-JP" altLang="en-US" sz="1400" i="0" dirty="0">
              <a:latin typeface="+mn-ea"/>
              <a:ea typeface="+mn-ea"/>
            </a:endParaRPr>
          </a:p>
          <a:p>
            <a:r>
              <a:rPr lang="ja-JP" altLang="en-US" sz="1400" i="0" dirty="0">
                <a:latin typeface="+mn-ea"/>
                <a:ea typeface="+mn-ea"/>
              </a:rPr>
              <a:t>▼サイボウズのアクセシビリティに対する取り組みはこちらのページをご参照ください。</a:t>
            </a:r>
            <a:endParaRPr lang="en-US" altLang="ja-JP" sz="1400" i="0" dirty="0">
              <a:latin typeface="+mn-ea"/>
              <a:ea typeface="+mn-ea"/>
            </a:endParaRPr>
          </a:p>
          <a:p>
            <a:r>
              <a:rPr lang="en-US" altLang="ja-JP" sz="1400" i="0" dirty="0">
                <a:latin typeface="+mn-ea"/>
                <a:ea typeface="+mn-ea"/>
              </a:rPr>
              <a:t>https://cybozu.co.jp/efforts/accessibility</a:t>
            </a:r>
          </a:p>
          <a:p>
            <a:endParaRPr lang="en-US" altLang="ja-JP" sz="1400" i="0" dirty="0">
              <a:latin typeface="+mn-ea"/>
              <a:ea typeface="+mn-ea"/>
            </a:endParaRPr>
          </a:p>
        </p:txBody>
      </p:sp>
      <p:sp>
        <p:nvSpPr>
          <p:cNvPr id="9" name="フッター プレースホルダー 3">
            <a:extLst>
              <a:ext uri="{FF2B5EF4-FFF2-40B4-BE49-F238E27FC236}">
                <a16:creationId xmlns:a16="http://schemas.microsoft.com/office/drawing/2014/main" id="{28B76A32-2586-49A3-85D1-D5D61921834C}"/>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sp>
        <p:nvSpPr>
          <p:cNvPr id="10" name="正方形/長方形 9">
            <a:extLst>
              <a:ext uri="{FF2B5EF4-FFF2-40B4-BE49-F238E27FC236}">
                <a16:creationId xmlns:a16="http://schemas.microsoft.com/office/drawing/2014/main" id="{606F8AAA-A9F8-4BFC-960B-271C8F3F2BF3}"/>
              </a:ext>
            </a:extLst>
          </p:cNvPr>
          <p:cNvSpPr/>
          <p:nvPr/>
        </p:nvSpPr>
        <p:spPr bwMode="auto">
          <a:xfrm>
            <a:off x="290513" y="5586287"/>
            <a:ext cx="8229600" cy="751219"/>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sp>
        <p:nvSpPr>
          <p:cNvPr id="11" name="テキスト ボックス 10">
            <a:extLst>
              <a:ext uri="{FF2B5EF4-FFF2-40B4-BE49-F238E27FC236}">
                <a16:creationId xmlns:a16="http://schemas.microsoft.com/office/drawing/2014/main" id="{3A4A9914-7738-407E-B175-A271D973E5A3}"/>
              </a:ext>
            </a:extLst>
          </p:cNvPr>
          <p:cNvSpPr txBox="1"/>
          <p:nvPr/>
        </p:nvSpPr>
        <p:spPr>
          <a:xfrm>
            <a:off x="290513" y="5240316"/>
            <a:ext cx="8229600" cy="1169551"/>
          </a:xfrm>
          <a:prstGeom prst="rect">
            <a:avLst/>
          </a:prstGeom>
          <a:noFill/>
        </p:spPr>
        <p:txBody>
          <a:bodyPr wrap="square" rtlCol="0">
            <a:spAutoFit/>
          </a:bodyPr>
          <a:lstStyle/>
          <a:p>
            <a:r>
              <a:rPr lang="en-US" altLang="ja-JP" sz="1400" b="1" i="0" dirty="0">
                <a:latin typeface="+mn-ea"/>
                <a:ea typeface="+mn-ea"/>
              </a:rPr>
              <a:t>Q.</a:t>
            </a:r>
            <a:r>
              <a:rPr lang="ja-JP" altLang="en-US" sz="1400" b="1" i="0" dirty="0">
                <a:latin typeface="+mn-ea"/>
                <a:ea typeface="+mn-ea"/>
              </a:rPr>
              <a:t>なぜ拡大したときの表示が大事なのですか？</a:t>
            </a:r>
            <a:endParaRPr lang="en-US" altLang="ja-JP" sz="1400" b="1" i="0" dirty="0">
              <a:latin typeface="+mn-ea"/>
              <a:ea typeface="+mn-ea"/>
            </a:endParaRPr>
          </a:p>
          <a:p>
            <a:endParaRPr lang="en-US" altLang="ja-JP" sz="1400" b="1" i="0" dirty="0">
              <a:latin typeface="+mn-ea"/>
              <a:ea typeface="+mn-ea"/>
            </a:endParaRPr>
          </a:p>
          <a:p>
            <a:r>
              <a:rPr lang="ja-JP" altLang="en-US" sz="1400" i="0" dirty="0">
                <a:solidFill>
                  <a:schemeClr val="dk1"/>
                </a:solidFill>
                <a:latin typeface="+mn-ea"/>
                <a:ea typeface="+mn-ea"/>
              </a:rPr>
              <a:t>目に障がいのある方などは日常的に画面を拡大して利用することが多いため、</a:t>
            </a:r>
            <a:endParaRPr lang="en-US" altLang="ja-JP" sz="1400" i="0" dirty="0">
              <a:solidFill>
                <a:schemeClr val="dk1"/>
              </a:solidFill>
              <a:latin typeface="+mn-ea"/>
              <a:ea typeface="+mn-ea"/>
            </a:endParaRPr>
          </a:p>
          <a:p>
            <a:r>
              <a:rPr lang="ja-JP" altLang="en-US" sz="1400" i="0" dirty="0">
                <a:solidFill>
                  <a:schemeClr val="dk1"/>
                </a:solidFill>
                <a:latin typeface="+mn-ea"/>
                <a:ea typeface="+mn-ea"/>
              </a:rPr>
              <a:t>画面拡大時の表示を見やすくすることで、アクセシビリティが向上します。</a:t>
            </a:r>
            <a:endParaRPr lang="ja-JP" altLang="ja-JP" sz="1400" i="0" dirty="0">
              <a:latin typeface="+mn-ea"/>
              <a:ea typeface="+mn-ea"/>
            </a:endParaRPr>
          </a:p>
          <a:p>
            <a:endParaRPr kumimoji="1" lang="ja-JP" altLang="en-US" sz="1400" i="0" dirty="0">
              <a:latin typeface="+mn-ea"/>
              <a:ea typeface="+mn-ea"/>
            </a:endParaRPr>
          </a:p>
        </p:txBody>
      </p:sp>
      <p:sp>
        <p:nvSpPr>
          <p:cNvPr id="12" name="正方形/長方形 11">
            <a:extLst>
              <a:ext uri="{FF2B5EF4-FFF2-40B4-BE49-F238E27FC236}">
                <a16:creationId xmlns:a16="http://schemas.microsoft.com/office/drawing/2014/main" id="{C84EC18B-7652-4C26-B0E9-A73A45278649}"/>
              </a:ext>
            </a:extLst>
          </p:cNvPr>
          <p:cNvSpPr/>
          <p:nvPr/>
        </p:nvSpPr>
        <p:spPr>
          <a:xfrm>
            <a:off x="290513" y="3383572"/>
            <a:ext cx="8667370" cy="1815882"/>
          </a:xfrm>
          <a:prstGeom prst="rect">
            <a:avLst/>
          </a:prstGeom>
        </p:spPr>
        <p:txBody>
          <a:bodyPr wrap="square">
            <a:spAutoFit/>
          </a:bodyPr>
          <a:lstStyle/>
          <a:p>
            <a:r>
              <a:rPr lang="en-US" altLang="ja-JP" sz="1400" b="1" i="0" dirty="0">
                <a:latin typeface="+mn-ea"/>
                <a:ea typeface="+mn-ea"/>
              </a:rPr>
              <a:t>Q. </a:t>
            </a:r>
            <a:r>
              <a:rPr lang="en-US" altLang="ja-JP" sz="1400" b="1" i="0" dirty="0">
                <a:solidFill>
                  <a:schemeClr val="dk1"/>
                </a:solidFill>
                <a:latin typeface="+mn-ea"/>
              </a:rPr>
              <a:t>WCAG 2.0 </a:t>
            </a:r>
            <a:r>
              <a:rPr lang="ja-JP" altLang="en-US" sz="1400" b="1" i="0" dirty="0">
                <a:solidFill>
                  <a:schemeClr val="dk1"/>
                </a:solidFill>
                <a:latin typeface="+mn-ea"/>
              </a:rPr>
              <a:t>とはなんですか？</a:t>
            </a:r>
            <a:endParaRPr lang="en-US" altLang="ja-JP" sz="1400" b="1" i="0" dirty="0">
              <a:solidFill>
                <a:schemeClr val="dk1"/>
              </a:solidFill>
              <a:latin typeface="+mn-ea"/>
            </a:endParaRPr>
          </a:p>
          <a:p>
            <a:endParaRPr lang="en-US" altLang="ja-JP" sz="1400" i="0" dirty="0">
              <a:latin typeface="+mn-ea"/>
              <a:ea typeface="+mn-ea"/>
            </a:endParaRPr>
          </a:p>
          <a:p>
            <a:r>
              <a:rPr lang="en-US" altLang="ja-JP" sz="1400" i="0" dirty="0">
                <a:latin typeface="+mn-ea"/>
                <a:ea typeface="+mn-ea"/>
              </a:rPr>
              <a:t>Web Content Accessibility Guidelines (WCAG) 2.0 </a:t>
            </a:r>
            <a:r>
              <a:rPr lang="ja-JP" altLang="en-US" sz="1400" i="0" dirty="0">
                <a:latin typeface="+mn-ea"/>
                <a:ea typeface="+mn-ea"/>
              </a:rPr>
              <a:t>は、</a:t>
            </a:r>
            <a:endParaRPr lang="en-US" altLang="ja-JP" sz="1400" i="0" dirty="0">
              <a:latin typeface="+mn-ea"/>
              <a:ea typeface="+mn-ea"/>
            </a:endParaRPr>
          </a:p>
          <a:p>
            <a:r>
              <a:rPr lang="en-US" altLang="ja-JP" sz="1400" i="0" dirty="0">
                <a:latin typeface="+mn-ea"/>
                <a:ea typeface="+mn-ea"/>
              </a:rPr>
              <a:t>web</a:t>
            </a:r>
            <a:r>
              <a:rPr lang="ja-JP" altLang="en-US" sz="1400" i="0" dirty="0">
                <a:latin typeface="+mn-ea"/>
                <a:ea typeface="+mn-ea"/>
              </a:rPr>
              <a:t>コンテンツをよりアクセシブルにするための推奨事項を網羅したガイドラインです。</a:t>
            </a:r>
            <a:endParaRPr lang="en-US" altLang="ja-JP" sz="1400" i="0" dirty="0">
              <a:latin typeface="+mn-ea"/>
              <a:ea typeface="+mn-ea"/>
            </a:endParaRPr>
          </a:p>
          <a:p>
            <a:r>
              <a:rPr lang="ja-JP" altLang="en-US" sz="1400" i="0" dirty="0">
                <a:latin typeface="+mn-ea"/>
                <a:ea typeface="+mn-ea"/>
              </a:rPr>
              <a:t>このガイドラインに従うことで、様々な障がいのある人を含めたほとんどの利用者にとって</a:t>
            </a:r>
            <a:endParaRPr lang="en-US" altLang="ja-JP" sz="1400" i="0" dirty="0">
              <a:latin typeface="+mn-ea"/>
              <a:ea typeface="+mn-ea"/>
            </a:endParaRPr>
          </a:p>
          <a:p>
            <a:r>
              <a:rPr lang="en-US" altLang="ja-JP" sz="1400" i="0" dirty="0">
                <a:latin typeface="+mn-ea"/>
                <a:ea typeface="+mn-ea"/>
              </a:rPr>
              <a:t>web</a:t>
            </a:r>
            <a:r>
              <a:rPr lang="ja-JP" altLang="en-US" sz="1400" i="0" dirty="0">
                <a:latin typeface="+mn-ea"/>
                <a:ea typeface="+mn-ea"/>
              </a:rPr>
              <a:t>コンテンツがより使いやすくなります。</a:t>
            </a:r>
            <a:r>
              <a:rPr lang="en-US" altLang="ja-JP" sz="1400" i="0" dirty="0">
                <a:latin typeface="+mn-ea"/>
                <a:ea typeface="+mn-ea"/>
              </a:rPr>
              <a:t>WCAG 2.0 </a:t>
            </a:r>
            <a:r>
              <a:rPr lang="ja-JP" altLang="en-US" sz="1400" i="0" dirty="0">
                <a:latin typeface="+mn-ea"/>
                <a:ea typeface="+mn-ea"/>
              </a:rPr>
              <a:t>の達成基準として、</a:t>
            </a:r>
            <a:endParaRPr lang="en-US" altLang="ja-JP" sz="1400" i="0" dirty="0">
              <a:latin typeface="+mn-ea"/>
              <a:ea typeface="+mn-ea"/>
            </a:endParaRPr>
          </a:p>
          <a:p>
            <a:r>
              <a:rPr lang="ja-JP" altLang="en-US" sz="1400" b="1" i="0" dirty="0">
                <a:latin typeface="+mn-ea"/>
                <a:ea typeface="+mn-ea"/>
              </a:rPr>
              <a:t>コントラスト比は</a:t>
            </a:r>
            <a:r>
              <a:rPr lang="en-US" altLang="ja-JP" sz="1400" b="1" i="0" dirty="0">
                <a:latin typeface="+mn-ea"/>
                <a:ea typeface="+mn-ea"/>
              </a:rPr>
              <a:t>4.5:1</a:t>
            </a:r>
            <a:r>
              <a:rPr lang="ja-JP" altLang="en-US" sz="1400" b="1" i="0" dirty="0">
                <a:latin typeface="+mn-ea"/>
                <a:ea typeface="+mn-ea"/>
              </a:rPr>
              <a:t>以上</a:t>
            </a:r>
            <a:r>
              <a:rPr lang="ja-JP" altLang="en-US" sz="1400" i="0" dirty="0">
                <a:latin typeface="+mn-ea"/>
                <a:ea typeface="+mn-ea"/>
              </a:rPr>
              <a:t>と規定されています。</a:t>
            </a:r>
            <a:endParaRPr lang="en-US" altLang="ja-JP" sz="1400" i="0" dirty="0">
              <a:latin typeface="+mn-ea"/>
              <a:ea typeface="+mn-ea"/>
            </a:endParaRPr>
          </a:p>
          <a:p>
            <a:endParaRPr lang="en-US" altLang="ja-JP" sz="1400" i="0" dirty="0">
              <a:latin typeface="+mn-ea"/>
              <a:ea typeface="+mn-ea"/>
            </a:endParaRPr>
          </a:p>
        </p:txBody>
      </p:sp>
    </p:spTree>
    <p:extLst>
      <p:ext uri="{BB962C8B-B14F-4D97-AF65-F5344CB8AC3E}">
        <p14:creationId xmlns:p14="http://schemas.microsoft.com/office/powerpoint/2010/main" val="2600112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a:xfrm>
            <a:off x="545579" y="3171180"/>
            <a:ext cx="8436495" cy="1362075"/>
          </a:xfrm>
        </p:spPr>
        <p:txBody>
          <a:bodyPr/>
          <a:lstStyle/>
          <a:p>
            <a:r>
              <a:rPr lang="ja-JP" altLang="en-US" dirty="0"/>
              <a:t>適用スケジュール</a:t>
            </a:r>
            <a:br>
              <a:rPr lang="ja-JP" altLang="en-US" dirty="0"/>
            </a:br>
            <a:endParaRPr lang="ja-JP" altLang="en-US" dirty="0"/>
          </a:p>
        </p:txBody>
      </p:sp>
    </p:spTree>
    <p:extLst>
      <p:ext uri="{BB962C8B-B14F-4D97-AF65-F5344CB8AC3E}">
        <p14:creationId xmlns:p14="http://schemas.microsoft.com/office/powerpoint/2010/main" val="2147040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E47AA28-836C-A740-B3A4-6E8A146659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49430" y="5004162"/>
            <a:ext cx="3434555" cy="705887"/>
          </a:xfrm>
          <a:prstGeom prst="rect">
            <a:avLst/>
          </a:prstGeom>
        </p:spPr>
      </p:pic>
      <p:sp>
        <p:nvSpPr>
          <p:cNvPr id="2" name="タイトル 1">
            <a:extLst>
              <a:ext uri="{FF2B5EF4-FFF2-40B4-BE49-F238E27FC236}">
                <a16:creationId xmlns:a16="http://schemas.microsoft.com/office/drawing/2014/main" id="{A0BBF371-37E7-4AA2-941E-44A79AEFDF2E}"/>
              </a:ext>
            </a:extLst>
          </p:cNvPr>
          <p:cNvSpPr>
            <a:spLocks noGrp="1"/>
          </p:cNvSpPr>
          <p:nvPr>
            <p:ph type="title"/>
          </p:nvPr>
        </p:nvSpPr>
        <p:spPr/>
        <p:txBody>
          <a:bodyPr/>
          <a:lstStyle/>
          <a:p>
            <a:r>
              <a:rPr kumimoji="1" lang="ja-JP" altLang="en-US" dirty="0"/>
              <a:t>新デザイン適用スケジュール</a:t>
            </a:r>
          </a:p>
        </p:txBody>
      </p:sp>
      <p:sp>
        <p:nvSpPr>
          <p:cNvPr id="3" name="スライド番号プレースホルダー 2">
            <a:extLst>
              <a:ext uri="{FF2B5EF4-FFF2-40B4-BE49-F238E27FC236}">
                <a16:creationId xmlns:a16="http://schemas.microsoft.com/office/drawing/2014/main" id="{C65C1602-D99A-453D-8273-A350CD4D7A1A}"/>
              </a:ext>
            </a:extLst>
          </p:cNvPr>
          <p:cNvSpPr>
            <a:spLocks noGrp="1"/>
          </p:cNvSpPr>
          <p:nvPr>
            <p:ph type="sldNum" sz="quarter" idx="10"/>
          </p:nvPr>
        </p:nvSpPr>
        <p:spPr/>
        <p:txBody>
          <a:bodyPr/>
          <a:lstStyle/>
          <a:p>
            <a:pPr>
              <a:defRPr/>
            </a:pPr>
            <a:fld id="{4481ED77-EC64-48E1-9399-81FBB45496B2}" type="slidenum">
              <a:rPr lang="ja-JP" altLang="en-US" smtClean="0"/>
              <a:pPr>
                <a:defRPr/>
              </a:pPr>
              <a:t>22</a:t>
            </a:fld>
            <a:endParaRPr lang="en-US" altLang="ja-JP"/>
          </a:p>
        </p:txBody>
      </p:sp>
      <p:sp>
        <p:nvSpPr>
          <p:cNvPr id="5" name="正方形/長方形 4">
            <a:extLst>
              <a:ext uri="{FF2B5EF4-FFF2-40B4-BE49-F238E27FC236}">
                <a16:creationId xmlns:a16="http://schemas.microsoft.com/office/drawing/2014/main" id="{4099F208-5C2E-4BD2-A4FF-6A7189555948}"/>
              </a:ext>
            </a:extLst>
          </p:cNvPr>
          <p:cNvSpPr/>
          <p:nvPr/>
        </p:nvSpPr>
        <p:spPr bwMode="auto">
          <a:xfrm>
            <a:off x="509285" y="1273974"/>
            <a:ext cx="2151927" cy="634034"/>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600" b="1" i="0" dirty="0">
                <a:solidFill>
                  <a:schemeClr val="tx1"/>
                </a:solidFill>
              </a:rPr>
              <a:t>2018</a:t>
            </a:r>
            <a:r>
              <a:rPr kumimoji="1" lang="ja-JP" altLang="en-US" sz="1600" b="1" i="0" dirty="0">
                <a:solidFill>
                  <a:schemeClr val="tx1"/>
                </a:solidFill>
              </a:rPr>
              <a:t>年</a:t>
            </a:r>
            <a:r>
              <a:rPr kumimoji="1" lang="en-US" altLang="ja-JP" sz="1600" b="1" i="0" dirty="0">
                <a:solidFill>
                  <a:schemeClr val="tx1"/>
                </a:solidFill>
              </a:rPr>
              <a:t>2</a:t>
            </a:r>
            <a:r>
              <a:rPr kumimoji="1" lang="ja-JP" altLang="en-US" sz="1600" b="1" i="0" dirty="0">
                <a:solidFill>
                  <a:schemeClr val="tx1"/>
                </a:solidFill>
              </a:rPr>
              <a:t>月</a:t>
            </a:r>
          </a:p>
        </p:txBody>
      </p:sp>
      <p:sp>
        <p:nvSpPr>
          <p:cNvPr id="9" name="正方形/長方形 8">
            <a:extLst>
              <a:ext uri="{FF2B5EF4-FFF2-40B4-BE49-F238E27FC236}">
                <a16:creationId xmlns:a16="http://schemas.microsoft.com/office/drawing/2014/main" id="{3F1A1D27-5571-4A91-870B-5B221E131E87}"/>
              </a:ext>
            </a:extLst>
          </p:cNvPr>
          <p:cNvSpPr/>
          <p:nvPr/>
        </p:nvSpPr>
        <p:spPr bwMode="auto">
          <a:xfrm>
            <a:off x="509285" y="2100512"/>
            <a:ext cx="2151927" cy="3620235"/>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600" b="1" i="0" dirty="0">
                <a:solidFill>
                  <a:schemeClr val="tx1"/>
                </a:solidFill>
              </a:rPr>
              <a:t>2018</a:t>
            </a:r>
            <a:r>
              <a:rPr kumimoji="1" lang="ja-JP" altLang="en-US" sz="1600" b="1" i="0" dirty="0">
                <a:solidFill>
                  <a:schemeClr val="tx1"/>
                </a:solidFill>
              </a:rPr>
              <a:t>年</a:t>
            </a:r>
            <a:r>
              <a:rPr kumimoji="1" lang="en-US" altLang="ja-JP" sz="1600" b="1" i="0" dirty="0">
                <a:solidFill>
                  <a:schemeClr val="tx1"/>
                </a:solidFill>
              </a:rPr>
              <a:t>5</a:t>
            </a:r>
            <a:r>
              <a:rPr kumimoji="1" lang="ja-JP" altLang="en-US" sz="1600" b="1" i="0" dirty="0">
                <a:solidFill>
                  <a:schemeClr val="tx1"/>
                </a:solidFill>
              </a:rPr>
              <a:t>月</a:t>
            </a:r>
          </a:p>
        </p:txBody>
      </p:sp>
      <p:sp>
        <p:nvSpPr>
          <p:cNvPr id="10" name="テキスト ボックス 9">
            <a:extLst>
              <a:ext uri="{FF2B5EF4-FFF2-40B4-BE49-F238E27FC236}">
                <a16:creationId xmlns:a16="http://schemas.microsoft.com/office/drawing/2014/main" id="{853A50AE-B2F6-4DD7-9C85-727283A34A84}"/>
              </a:ext>
            </a:extLst>
          </p:cNvPr>
          <p:cNvSpPr txBox="1"/>
          <p:nvPr/>
        </p:nvSpPr>
        <p:spPr>
          <a:xfrm>
            <a:off x="2923680" y="1421624"/>
            <a:ext cx="5757333" cy="307777"/>
          </a:xfrm>
          <a:prstGeom prst="rect">
            <a:avLst/>
          </a:prstGeom>
          <a:noFill/>
        </p:spPr>
        <p:txBody>
          <a:bodyPr wrap="square" rtlCol="0">
            <a:spAutoFit/>
          </a:bodyPr>
          <a:lstStyle/>
          <a:p>
            <a:r>
              <a:rPr lang="ja-JP" altLang="en-US" sz="1400" b="1" i="0">
                <a:latin typeface="+mn-ea"/>
                <a:ea typeface="+mn-ea"/>
              </a:rPr>
              <a:t>・ クラウド版で新しい「標準」デザインを先行公開しました。</a:t>
            </a:r>
            <a:endParaRPr lang="en-US" altLang="ja-JP" sz="1400" b="1" i="0" dirty="0">
              <a:latin typeface="+mn-ea"/>
              <a:ea typeface="+mn-ea"/>
            </a:endParaRPr>
          </a:p>
        </p:txBody>
      </p:sp>
      <p:sp>
        <p:nvSpPr>
          <p:cNvPr id="12" name="二等辺三角形 11">
            <a:extLst>
              <a:ext uri="{FF2B5EF4-FFF2-40B4-BE49-F238E27FC236}">
                <a16:creationId xmlns:a16="http://schemas.microsoft.com/office/drawing/2014/main" id="{86795DBF-11F9-4188-B054-D93EC1B5E40B}"/>
              </a:ext>
            </a:extLst>
          </p:cNvPr>
          <p:cNvSpPr/>
          <p:nvPr/>
        </p:nvSpPr>
        <p:spPr bwMode="auto">
          <a:xfrm rot="5400000">
            <a:off x="2416944" y="1512587"/>
            <a:ext cx="634037" cy="156803"/>
          </a:xfrm>
          <a:prstGeom prst="triangle">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sp>
        <p:nvSpPr>
          <p:cNvPr id="13" name="二等辺三角形 12">
            <a:extLst>
              <a:ext uri="{FF2B5EF4-FFF2-40B4-BE49-F238E27FC236}">
                <a16:creationId xmlns:a16="http://schemas.microsoft.com/office/drawing/2014/main" id="{CE399F6F-08EB-4F84-BEE1-ED9FD64A0D58}"/>
              </a:ext>
            </a:extLst>
          </p:cNvPr>
          <p:cNvSpPr/>
          <p:nvPr/>
        </p:nvSpPr>
        <p:spPr bwMode="auto">
          <a:xfrm rot="5400000">
            <a:off x="975631" y="3772698"/>
            <a:ext cx="3620232" cy="275866"/>
          </a:xfrm>
          <a:prstGeom prst="triangle">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sp>
        <p:nvSpPr>
          <p:cNvPr id="14" name="フッター プレースホルダー 3">
            <a:extLst>
              <a:ext uri="{FF2B5EF4-FFF2-40B4-BE49-F238E27FC236}">
                <a16:creationId xmlns:a16="http://schemas.microsoft.com/office/drawing/2014/main" id="{B0830D2F-668D-4190-988B-BC3D747C3FF9}"/>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sp>
        <p:nvSpPr>
          <p:cNvPr id="15" name="テキスト ボックス 58">
            <a:extLst>
              <a:ext uri="{FF2B5EF4-FFF2-40B4-BE49-F238E27FC236}">
                <a16:creationId xmlns:a16="http://schemas.microsoft.com/office/drawing/2014/main" id="{197B1EFE-5B07-8443-A57A-BFDDB69AAF6A}"/>
              </a:ext>
            </a:extLst>
          </p:cNvPr>
          <p:cNvSpPr txBox="1"/>
          <p:nvPr/>
        </p:nvSpPr>
        <p:spPr>
          <a:xfrm>
            <a:off x="2923680" y="2100511"/>
            <a:ext cx="5757333" cy="36202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1" i="0">
                <a:solidFill>
                  <a:schemeClr val="tx1"/>
                </a:solidFill>
                <a:latin typeface="+mn-ea"/>
              </a:rPr>
              <a:t>・クラウド版の「標準」以外のデザインも</a:t>
            </a:r>
            <a:br>
              <a:rPr kumimoji="1" lang="en-US" altLang="ja-JP" sz="1400" b="1" i="0" dirty="0">
                <a:solidFill>
                  <a:schemeClr val="tx1"/>
                </a:solidFill>
                <a:latin typeface="+mn-ea"/>
              </a:rPr>
            </a:br>
            <a:r>
              <a:rPr kumimoji="1" lang="ja-JP" altLang="en-US" sz="1400" b="1" i="0">
                <a:solidFill>
                  <a:schemeClr val="tx1"/>
                </a:solidFill>
                <a:latin typeface="+mn-ea"/>
              </a:rPr>
              <a:t>　ヘッダーや余白などの仕様を変更しました</a:t>
            </a:r>
            <a:br>
              <a:rPr lang="en-US" altLang="ja-JP" sz="1400" b="1" i="0" dirty="0">
                <a:solidFill>
                  <a:schemeClr val="tx1"/>
                </a:solidFill>
                <a:latin typeface="+mn-ea"/>
              </a:rPr>
            </a:br>
            <a:endParaRPr kumimoji="1" lang="en-US" altLang="ja-JP" sz="1400" b="1" i="0" dirty="0">
              <a:solidFill>
                <a:schemeClr val="tx1"/>
              </a:solidFill>
              <a:latin typeface="+mn-ea"/>
            </a:endParaRPr>
          </a:p>
          <a:p>
            <a:r>
              <a:rPr kumimoji="1" lang="ja-JP" altLang="en-US" sz="1400" b="1" i="0">
                <a:solidFill>
                  <a:schemeClr val="tx1"/>
                </a:solidFill>
                <a:latin typeface="+mn-ea"/>
              </a:rPr>
              <a:t>・</a:t>
            </a:r>
            <a:r>
              <a:rPr kumimoji="1" lang="en-US" altLang="ja-JP" sz="1400" b="1" i="0" dirty="0">
                <a:solidFill>
                  <a:schemeClr val="tx1"/>
                </a:solidFill>
                <a:latin typeface="+mn-ea"/>
              </a:rPr>
              <a:t>2018</a:t>
            </a:r>
            <a:r>
              <a:rPr kumimoji="1" lang="ja-JP" altLang="en-US" sz="1400" b="1" i="0">
                <a:solidFill>
                  <a:schemeClr val="tx1"/>
                </a:solidFill>
                <a:latin typeface="+mn-ea"/>
              </a:rPr>
              <a:t>年</a:t>
            </a:r>
            <a:r>
              <a:rPr kumimoji="1" lang="en-US" altLang="ja-JP" sz="1400" b="1" i="0" dirty="0">
                <a:solidFill>
                  <a:schemeClr val="tx1"/>
                </a:solidFill>
                <a:latin typeface="+mn-ea"/>
              </a:rPr>
              <a:t>5</a:t>
            </a:r>
            <a:r>
              <a:rPr kumimoji="1" lang="ja-JP" altLang="en-US" sz="1400" b="1" i="0">
                <a:solidFill>
                  <a:schemeClr val="tx1"/>
                </a:solidFill>
                <a:latin typeface="+mn-ea"/>
              </a:rPr>
              <a:t>月以降、新規にクラウド版</a:t>
            </a:r>
            <a:r>
              <a:rPr kumimoji="1" lang="en-US" altLang="ja-JP" sz="1400" b="1" i="0" dirty="0">
                <a:solidFill>
                  <a:schemeClr val="tx1"/>
                </a:solidFill>
                <a:latin typeface="+mn-ea"/>
              </a:rPr>
              <a:t>Garoon</a:t>
            </a:r>
            <a:r>
              <a:rPr kumimoji="1" lang="ja-JP" altLang="en-US" sz="1400" b="1" i="0">
                <a:solidFill>
                  <a:schemeClr val="tx1"/>
                </a:solidFill>
                <a:latin typeface="+mn-ea"/>
              </a:rPr>
              <a:t>を</a:t>
            </a:r>
            <a:br>
              <a:rPr kumimoji="1" lang="en-US" altLang="ja-JP" sz="1400" b="1" i="0" dirty="0">
                <a:solidFill>
                  <a:schemeClr val="tx1"/>
                </a:solidFill>
                <a:latin typeface="+mn-ea"/>
              </a:rPr>
            </a:br>
            <a:r>
              <a:rPr kumimoji="1" lang="ja-JP" altLang="en-US" sz="1400" b="1" i="0">
                <a:solidFill>
                  <a:schemeClr val="tx1"/>
                </a:solidFill>
                <a:latin typeface="+mn-ea"/>
              </a:rPr>
              <a:t>　ご購入いただいたお客様のデフォルトデザインは</a:t>
            </a:r>
            <a:endParaRPr kumimoji="1" lang="en-US" altLang="ja-JP" sz="1400" b="1" i="0" dirty="0">
              <a:solidFill>
                <a:schemeClr val="tx1"/>
              </a:solidFill>
              <a:latin typeface="+mn-ea"/>
            </a:endParaRPr>
          </a:p>
          <a:p>
            <a:r>
              <a:rPr lang="ja-JP" altLang="en-US" sz="1400" b="1" i="0">
                <a:solidFill>
                  <a:schemeClr val="tx1"/>
                </a:solidFill>
                <a:latin typeface="+mn-ea"/>
              </a:rPr>
              <a:t>　</a:t>
            </a:r>
            <a:r>
              <a:rPr kumimoji="1" lang="ja-JP" altLang="en-US" sz="1400" b="1" i="0">
                <a:solidFill>
                  <a:schemeClr val="tx1"/>
                </a:solidFill>
                <a:latin typeface="+mn-ea"/>
              </a:rPr>
              <a:t>新しい「標準」デザインになりました。</a:t>
            </a:r>
            <a:endParaRPr kumimoji="1" lang="en-US" altLang="ja-JP" sz="1400" b="1" i="0" dirty="0">
              <a:solidFill>
                <a:schemeClr val="tx1"/>
              </a:solidFill>
              <a:latin typeface="+mn-ea"/>
            </a:endParaRPr>
          </a:p>
          <a:p>
            <a:endParaRPr kumimoji="1" lang="en-US" altLang="ja-JP" sz="1400" b="1" i="0" dirty="0">
              <a:solidFill>
                <a:schemeClr val="tx1"/>
              </a:solidFill>
              <a:latin typeface="+mn-ea"/>
            </a:endParaRPr>
          </a:p>
          <a:p>
            <a:endParaRPr lang="en-US" altLang="ja-JP" sz="1400" b="1" i="0" dirty="0">
              <a:solidFill>
                <a:schemeClr val="tx1"/>
              </a:solidFill>
              <a:latin typeface="+mn-ea"/>
            </a:endParaRPr>
          </a:p>
          <a:p>
            <a:endParaRPr kumimoji="1" lang="en-US" altLang="ja-JP" sz="1400" b="1" i="0" dirty="0">
              <a:solidFill>
                <a:schemeClr val="tx1"/>
              </a:solidFill>
              <a:latin typeface="+mn-ea"/>
            </a:endParaRPr>
          </a:p>
          <a:p>
            <a:endParaRPr kumimoji="1" lang="en-US" altLang="ja-JP" sz="1400" b="1" i="0" dirty="0">
              <a:solidFill>
                <a:schemeClr val="tx1"/>
              </a:solidFill>
              <a:latin typeface="+mn-ea"/>
            </a:endParaRPr>
          </a:p>
          <a:p>
            <a:endParaRPr kumimoji="1" lang="en-US" altLang="ja-JP" sz="1400" b="1" i="0" dirty="0">
              <a:solidFill>
                <a:schemeClr val="tx1"/>
              </a:solidFill>
              <a:latin typeface="+mn-ea"/>
            </a:endParaRPr>
          </a:p>
          <a:p>
            <a:r>
              <a:rPr kumimoji="1" lang="ja-JP" altLang="en-US" sz="1400" b="1" i="0">
                <a:solidFill>
                  <a:schemeClr val="tx1"/>
                </a:solidFill>
                <a:latin typeface="+mn-ea"/>
              </a:rPr>
              <a:t>・</a:t>
            </a:r>
            <a:r>
              <a:rPr kumimoji="1" lang="en-US" altLang="ja-JP" sz="1400" b="1" i="0" dirty="0">
                <a:solidFill>
                  <a:schemeClr val="tx1"/>
                </a:solidFill>
                <a:latin typeface="+mn-ea"/>
              </a:rPr>
              <a:t>2018</a:t>
            </a:r>
            <a:r>
              <a:rPr kumimoji="1" lang="ja-JP" altLang="en-US" sz="1400" b="1" i="0">
                <a:solidFill>
                  <a:schemeClr val="tx1"/>
                </a:solidFill>
                <a:latin typeface="+mn-ea"/>
              </a:rPr>
              <a:t>年</a:t>
            </a:r>
            <a:r>
              <a:rPr kumimoji="1" lang="en-US" altLang="ja-JP" sz="1400" b="1" i="0" dirty="0">
                <a:solidFill>
                  <a:schemeClr val="tx1"/>
                </a:solidFill>
                <a:latin typeface="+mn-ea"/>
              </a:rPr>
              <a:t>5</a:t>
            </a:r>
            <a:r>
              <a:rPr kumimoji="1" lang="ja-JP" altLang="en-US" sz="1400" b="1" i="0">
                <a:solidFill>
                  <a:schemeClr val="tx1"/>
                </a:solidFill>
                <a:latin typeface="+mn-ea"/>
              </a:rPr>
              <a:t>月以前に「標準」と呼んでいたデザインは</a:t>
            </a:r>
            <a:endParaRPr kumimoji="1" lang="en-US" altLang="ja-JP" sz="1400" b="1" i="0" dirty="0">
              <a:solidFill>
                <a:schemeClr val="tx1"/>
              </a:solidFill>
              <a:latin typeface="+mn-ea"/>
            </a:endParaRPr>
          </a:p>
          <a:p>
            <a:r>
              <a:rPr lang="ja-JP" altLang="en-US" sz="1400" b="1" i="0">
                <a:solidFill>
                  <a:schemeClr val="tx1"/>
                </a:solidFill>
                <a:latin typeface="+mn-ea"/>
              </a:rPr>
              <a:t>　</a:t>
            </a:r>
            <a:r>
              <a:rPr kumimoji="1" lang="ja-JP" altLang="en-US" sz="1400" b="1" i="0">
                <a:solidFill>
                  <a:schemeClr val="tx1"/>
                </a:solidFill>
                <a:latin typeface="+mn-ea"/>
              </a:rPr>
              <a:t>「クラシック</a:t>
            </a:r>
            <a:r>
              <a:rPr kumimoji="1" lang="en-US" altLang="ja-JP" sz="1400" b="1" i="0" dirty="0">
                <a:solidFill>
                  <a:schemeClr val="tx1"/>
                </a:solidFill>
                <a:latin typeface="+mn-ea"/>
              </a:rPr>
              <a:t>2011</a:t>
            </a:r>
            <a:r>
              <a:rPr kumimoji="1" lang="ja-JP" altLang="en-US" sz="1400" b="1" i="0">
                <a:solidFill>
                  <a:schemeClr val="tx1"/>
                </a:solidFill>
                <a:latin typeface="+mn-ea"/>
              </a:rPr>
              <a:t>」と名称を変更しました。</a:t>
            </a:r>
            <a:endParaRPr kumimoji="1" lang="en-US" altLang="ja-JP" sz="1400" b="1" i="0" dirty="0">
              <a:solidFill>
                <a:schemeClr val="tx1"/>
              </a:solidFill>
              <a:latin typeface="+mn-ea"/>
            </a:endParaRPr>
          </a:p>
          <a:p>
            <a:endParaRPr kumimoji="1" lang="en-US" altLang="ja-JP" sz="1400" b="1" i="0" dirty="0">
              <a:solidFill>
                <a:schemeClr val="tx1"/>
              </a:solidFill>
              <a:latin typeface="+mn-ea"/>
            </a:endParaRPr>
          </a:p>
        </p:txBody>
      </p:sp>
      <p:pic>
        <p:nvPicPr>
          <p:cNvPr id="16" name="図 15">
            <a:extLst>
              <a:ext uri="{FF2B5EF4-FFF2-40B4-BE49-F238E27FC236}">
                <a16:creationId xmlns:a16="http://schemas.microsoft.com/office/drawing/2014/main" id="{F263B959-C564-D34A-A30E-63D74E8324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48465" y="3521460"/>
            <a:ext cx="3226705" cy="716580"/>
          </a:xfrm>
          <a:prstGeom prst="rect">
            <a:avLst/>
          </a:prstGeom>
        </p:spPr>
      </p:pic>
      <p:sp>
        <p:nvSpPr>
          <p:cNvPr id="17" name="円形吹き出し 16">
            <a:extLst>
              <a:ext uri="{FF2B5EF4-FFF2-40B4-BE49-F238E27FC236}">
                <a16:creationId xmlns:a16="http://schemas.microsoft.com/office/drawing/2014/main" id="{07976C7F-42FF-CD42-B54B-A16AEA7B3189}"/>
              </a:ext>
            </a:extLst>
          </p:cNvPr>
          <p:cNvSpPr/>
          <p:nvPr/>
        </p:nvSpPr>
        <p:spPr>
          <a:xfrm>
            <a:off x="6347722" y="3674818"/>
            <a:ext cx="790591" cy="471621"/>
          </a:xfrm>
          <a:prstGeom prst="wedgeEllipseCallout">
            <a:avLst>
              <a:gd name="adj1" fmla="val -64884"/>
              <a:gd name="adj2" fmla="val 19274"/>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i="0">
                <a:ln>
                  <a:solidFill>
                    <a:schemeClr val="bg1"/>
                  </a:solidFill>
                </a:ln>
                <a:solidFill>
                  <a:schemeClr val="bg1"/>
                </a:solidFill>
              </a:rPr>
              <a:t>標準</a:t>
            </a:r>
          </a:p>
        </p:txBody>
      </p:sp>
      <p:sp>
        <p:nvSpPr>
          <p:cNvPr id="19" name="円形吹き出し 18">
            <a:extLst>
              <a:ext uri="{FF2B5EF4-FFF2-40B4-BE49-F238E27FC236}">
                <a16:creationId xmlns:a16="http://schemas.microsoft.com/office/drawing/2014/main" id="{800E181B-6A2E-7C4B-BF5B-E247AD6F0C3A}"/>
              </a:ext>
            </a:extLst>
          </p:cNvPr>
          <p:cNvSpPr/>
          <p:nvPr/>
        </p:nvSpPr>
        <p:spPr>
          <a:xfrm>
            <a:off x="6347722" y="5001529"/>
            <a:ext cx="1327438" cy="719218"/>
          </a:xfrm>
          <a:prstGeom prst="wedgeEllipseCallout">
            <a:avLst>
              <a:gd name="adj1" fmla="val -60740"/>
              <a:gd name="adj2" fmla="val 8652"/>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i="0">
                <a:ln>
                  <a:solidFill>
                    <a:schemeClr val="bg1"/>
                  </a:solidFill>
                </a:ln>
                <a:solidFill>
                  <a:schemeClr val="bg1"/>
                </a:solidFill>
              </a:rPr>
              <a:t>クラシック</a:t>
            </a:r>
            <a:r>
              <a:rPr kumimoji="1" lang="en-US" altLang="ja-JP" sz="1400" i="0">
                <a:ln>
                  <a:solidFill>
                    <a:schemeClr val="bg1"/>
                  </a:solidFill>
                </a:ln>
                <a:solidFill>
                  <a:schemeClr val="bg1"/>
                </a:solidFill>
              </a:rPr>
              <a:t>2011</a:t>
            </a:r>
          </a:p>
        </p:txBody>
      </p:sp>
      <p:sp>
        <p:nvSpPr>
          <p:cNvPr id="18" name="正方形/長方形 17">
            <a:extLst>
              <a:ext uri="{FF2B5EF4-FFF2-40B4-BE49-F238E27FC236}">
                <a16:creationId xmlns:a16="http://schemas.microsoft.com/office/drawing/2014/main" id="{660F6680-F1B9-854E-A0B1-2869EFF4E78F}"/>
              </a:ext>
            </a:extLst>
          </p:cNvPr>
          <p:cNvSpPr/>
          <p:nvPr/>
        </p:nvSpPr>
        <p:spPr bwMode="auto">
          <a:xfrm>
            <a:off x="509285" y="5944208"/>
            <a:ext cx="2151927" cy="634034"/>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en-US" altLang="ja-JP" sz="1600" b="1" i="0" dirty="0">
                <a:solidFill>
                  <a:schemeClr val="tx1"/>
                </a:solidFill>
              </a:rPr>
              <a:t>2018</a:t>
            </a:r>
            <a:r>
              <a:rPr kumimoji="1" lang="ja-JP" altLang="en-US" sz="1600" b="1" i="0">
                <a:solidFill>
                  <a:schemeClr val="tx1"/>
                </a:solidFill>
              </a:rPr>
              <a:t>年</a:t>
            </a:r>
            <a:r>
              <a:rPr lang="en-US" altLang="ja-JP" sz="1600" b="1" i="0" dirty="0">
                <a:solidFill>
                  <a:schemeClr val="tx1"/>
                </a:solidFill>
              </a:rPr>
              <a:t>10</a:t>
            </a:r>
            <a:r>
              <a:rPr kumimoji="1" lang="ja-JP" altLang="en-US" sz="1600" b="1" i="0">
                <a:solidFill>
                  <a:schemeClr val="tx1"/>
                </a:solidFill>
              </a:rPr>
              <a:t>月</a:t>
            </a:r>
            <a:endParaRPr kumimoji="1" lang="ja-JP" altLang="en-US" sz="1600" b="1" i="0" dirty="0">
              <a:solidFill>
                <a:schemeClr val="tx1"/>
              </a:solidFill>
            </a:endParaRPr>
          </a:p>
        </p:txBody>
      </p:sp>
      <p:sp>
        <p:nvSpPr>
          <p:cNvPr id="20" name="テキスト ボックス 19">
            <a:extLst>
              <a:ext uri="{FF2B5EF4-FFF2-40B4-BE49-F238E27FC236}">
                <a16:creationId xmlns:a16="http://schemas.microsoft.com/office/drawing/2014/main" id="{FEE165D3-5EDF-DC42-B925-E046D36B866B}"/>
              </a:ext>
            </a:extLst>
          </p:cNvPr>
          <p:cNvSpPr txBox="1"/>
          <p:nvPr/>
        </p:nvSpPr>
        <p:spPr>
          <a:xfrm>
            <a:off x="2923680" y="6091858"/>
            <a:ext cx="5757333" cy="307777"/>
          </a:xfrm>
          <a:prstGeom prst="rect">
            <a:avLst/>
          </a:prstGeom>
          <a:noFill/>
        </p:spPr>
        <p:txBody>
          <a:bodyPr wrap="square" rtlCol="0">
            <a:spAutoFit/>
          </a:bodyPr>
          <a:lstStyle/>
          <a:p>
            <a:r>
              <a:rPr lang="ja-JP" altLang="en-US" sz="1400" b="1" i="0">
                <a:latin typeface="+mn-ea"/>
                <a:ea typeface="+mn-ea"/>
              </a:rPr>
              <a:t>・ パッケージ版</a:t>
            </a:r>
            <a:r>
              <a:rPr lang="en-US" altLang="ja-JP" sz="1400" b="1" i="0" dirty="0">
                <a:latin typeface="+mn-ea"/>
                <a:ea typeface="+mn-ea"/>
              </a:rPr>
              <a:t>Garoon 4.10 </a:t>
            </a:r>
            <a:r>
              <a:rPr lang="ja-JP" altLang="en-US" sz="1400" b="1" i="0">
                <a:latin typeface="+mn-ea"/>
                <a:ea typeface="+mn-ea"/>
              </a:rPr>
              <a:t>で新デザインを適用しました</a:t>
            </a:r>
            <a:endParaRPr lang="en-US" altLang="ja-JP" sz="1400" b="1" i="0" dirty="0">
              <a:latin typeface="+mn-ea"/>
              <a:ea typeface="+mn-ea"/>
            </a:endParaRPr>
          </a:p>
        </p:txBody>
      </p:sp>
      <p:sp>
        <p:nvSpPr>
          <p:cNvPr id="21" name="二等辺三角形 11">
            <a:extLst>
              <a:ext uri="{FF2B5EF4-FFF2-40B4-BE49-F238E27FC236}">
                <a16:creationId xmlns:a16="http://schemas.microsoft.com/office/drawing/2014/main" id="{3F3D9A47-694B-B648-BE12-505B96275DAE}"/>
              </a:ext>
            </a:extLst>
          </p:cNvPr>
          <p:cNvSpPr/>
          <p:nvPr/>
        </p:nvSpPr>
        <p:spPr bwMode="auto">
          <a:xfrm rot="5400000">
            <a:off x="2416944" y="6182821"/>
            <a:ext cx="634037" cy="156803"/>
          </a:xfrm>
          <a:prstGeom prst="triangle">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sp>
        <p:nvSpPr>
          <p:cNvPr id="4" name="右大かっこ 3">
            <a:extLst>
              <a:ext uri="{FF2B5EF4-FFF2-40B4-BE49-F238E27FC236}">
                <a16:creationId xmlns:a16="http://schemas.microsoft.com/office/drawing/2014/main" id="{E552BABA-774D-E74F-A56F-F525AE70DE31}"/>
              </a:ext>
            </a:extLst>
          </p:cNvPr>
          <p:cNvSpPr/>
          <p:nvPr/>
        </p:nvSpPr>
        <p:spPr bwMode="auto">
          <a:xfrm>
            <a:off x="8018140" y="1286806"/>
            <a:ext cx="178425" cy="4436080"/>
          </a:xfrm>
          <a:prstGeom prst="rightBracket">
            <a:avLst>
              <a:gd name="adj" fmla="val 83154"/>
            </a:avLst>
          </a:prstGeom>
          <a:noFill/>
          <a:ln w="28575">
            <a:solidFill>
              <a:srgbClr val="003399"/>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1"/>
              </a:solidFill>
              <a:effectLst/>
              <a:latin typeface="Arial" charset="0"/>
              <a:ea typeface="ＭＳ Ｐゴシック" pitchFamily="50" charset="-128"/>
            </a:endParaRPr>
          </a:p>
        </p:txBody>
      </p:sp>
      <p:sp>
        <p:nvSpPr>
          <p:cNvPr id="22" name="右大かっこ 21">
            <a:extLst>
              <a:ext uri="{FF2B5EF4-FFF2-40B4-BE49-F238E27FC236}">
                <a16:creationId xmlns:a16="http://schemas.microsoft.com/office/drawing/2014/main" id="{CC7AAD05-9973-2045-AD97-00CEEFDA61D1}"/>
              </a:ext>
            </a:extLst>
          </p:cNvPr>
          <p:cNvSpPr/>
          <p:nvPr/>
        </p:nvSpPr>
        <p:spPr bwMode="auto">
          <a:xfrm>
            <a:off x="8018140" y="5857704"/>
            <a:ext cx="178425" cy="678888"/>
          </a:xfrm>
          <a:prstGeom prst="rightBracket">
            <a:avLst>
              <a:gd name="adj" fmla="val 83154"/>
            </a:avLst>
          </a:prstGeom>
          <a:noFill/>
          <a:ln w="28575">
            <a:solidFill>
              <a:srgbClr val="003399"/>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1" u="none" strike="noStrike" cap="none" normalizeH="0" baseline="0">
              <a:ln>
                <a:noFill/>
              </a:ln>
              <a:solidFill>
                <a:schemeClr val="tx1"/>
              </a:solidFill>
              <a:effectLst/>
              <a:latin typeface="Arial" charset="0"/>
              <a:ea typeface="ＭＳ Ｐゴシック" pitchFamily="50" charset="-128"/>
            </a:endParaRPr>
          </a:p>
        </p:txBody>
      </p:sp>
      <p:sp>
        <p:nvSpPr>
          <p:cNvPr id="7" name="正方形/長方形 6">
            <a:extLst>
              <a:ext uri="{FF2B5EF4-FFF2-40B4-BE49-F238E27FC236}">
                <a16:creationId xmlns:a16="http://schemas.microsoft.com/office/drawing/2014/main" id="{DA17CFA4-AB4E-214A-BD17-1F3980E2809E}"/>
              </a:ext>
            </a:extLst>
          </p:cNvPr>
          <p:cNvSpPr/>
          <p:nvPr/>
        </p:nvSpPr>
        <p:spPr bwMode="auto">
          <a:xfrm>
            <a:off x="7734640" y="3321424"/>
            <a:ext cx="1153866" cy="302329"/>
          </a:xfrm>
          <a:prstGeom prst="rect">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1" lang="ja-JP" altLang="en-US" sz="1400" b="1" i="0">
                <a:solidFill>
                  <a:schemeClr val="bg1"/>
                </a:solidFill>
              </a:rPr>
              <a:t>クラウド版</a:t>
            </a:r>
            <a:endParaRPr kumimoji="1" lang="ja-JP" altLang="en-US" sz="1400" b="1" i="0" dirty="0">
              <a:solidFill>
                <a:schemeClr val="bg1"/>
              </a:solidFill>
            </a:endParaRPr>
          </a:p>
        </p:txBody>
      </p:sp>
      <p:sp>
        <p:nvSpPr>
          <p:cNvPr id="23" name="正方形/長方形 22">
            <a:extLst>
              <a:ext uri="{FF2B5EF4-FFF2-40B4-BE49-F238E27FC236}">
                <a16:creationId xmlns:a16="http://schemas.microsoft.com/office/drawing/2014/main" id="{86827FAF-E2C3-AE4B-95F1-895758ADA33E}"/>
              </a:ext>
            </a:extLst>
          </p:cNvPr>
          <p:cNvSpPr/>
          <p:nvPr/>
        </p:nvSpPr>
        <p:spPr bwMode="auto">
          <a:xfrm>
            <a:off x="7734640" y="6032644"/>
            <a:ext cx="1381754" cy="329007"/>
          </a:xfrm>
          <a:prstGeom prst="rect">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400" b="1" i="0">
                <a:solidFill>
                  <a:schemeClr val="bg1"/>
                </a:solidFill>
              </a:rPr>
              <a:t>パッケージ版</a:t>
            </a:r>
            <a:endParaRPr kumimoji="1" lang="ja-JP" altLang="en-US" sz="1400" b="1" i="0" dirty="0">
              <a:solidFill>
                <a:schemeClr val="bg1"/>
              </a:solidFill>
            </a:endParaRPr>
          </a:p>
        </p:txBody>
      </p:sp>
    </p:spTree>
    <p:extLst>
      <p:ext uri="{BB962C8B-B14F-4D97-AF65-F5344CB8AC3E}">
        <p14:creationId xmlns:p14="http://schemas.microsoft.com/office/powerpoint/2010/main" val="72588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509E6D-7EF0-46C3-8B2E-61CA59AE303C}"/>
              </a:ext>
            </a:extLst>
          </p:cNvPr>
          <p:cNvSpPr>
            <a:spLocks noGrp="1"/>
          </p:cNvSpPr>
          <p:nvPr>
            <p:ph type="title"/>
          </p:nvPr>
        </p:nvSpPr>
        <p:spPr/>
        <p:txBody>
          <a:bodyPr/>
          <a:lstStyle/>
          <a:p>
            <a:r>
              <a:rPr lang="ja-JP" altLang="en-US"/>
              <a:t>デザインの新旧比較</a:t>
            </a:r>
            <a:r>
              <a:rPr lang="en-US" altLang="ja-JP" dirty="0"/>
              <a:t>(</a:t>
            </a:r>
            <a:r>
              <a:rPr lang="ja-JP" altLang="en-US"/>
              <a:t>一部</a:t>
            </a:r>
            <a:r>
              <a:rPr lang="en-US" altLang="ja-JP" dirty="0"/>
              <a:t>)</a:t>
            </a:r>
            <a:endParaRPr kumimoji="1" lang="ja-JP" altLang="en-US" dirty="0"/>
          </a:p>
        </p:txBody>
      </p:sp>
      <p:sp>
        <p:nvSpPr>
          <p:cNvPr id="3" name="スライド番号プレースホルダー 2">
            <a:extLst>
              <a:ext uri="{FF2B5EF4-FFF2-40B4-BE49-F238E27FC236}">
                <a16:creationId xmlns:a16="http://schemas.microsoft.com/office/drawing/2014/main" id="{B6E2C73F-1012-4EFE-8E85-7C0243212A20}"/>
              </a:ext>
            </a:extLst>
          </p:cNvPr>
          <p:cNvSpPr>
            <a:spLocks noGrp="1"/>
          </p:cNvSpPr>
          <p:nvPr>
            <p:ph type="sldNum" sz="quarter" idx="10"/>
          </p:nvPr>
        </p:nvSpPr>
        <p:spPr/>
        <p:txBody>
          <a:bodyPr/>
          <a:lstStyle/>
          <a:p>
            <a:pPr>
              <a:defRPr/>
            </a:pPr>
            <a:fld id="{4481ED77-EC64-48E1-9399-81FBB45496B2}" type="slidenum">
              <a:rPr lang="ja-JP" altLang="en-US" smtClean="0"/>
              <a:pPr>
                <a:defRPr/>
              </a:pPr>
              <a:t>23</a:t>
            </a:fld>
            <a:endParaRPr lang="en-US" altLang="ja-JP"/>
          </a:p>
        </p:txBody>
      </p:sp>
      <p:sp>
        <p:nvSpPr>
          <p:cNvPr id="5" name="テキスト プレースホルダー 4">
            <a:extLst>
              <a:ext uri="{FF2B5EF4-FFF2-40B4-BE49-F238E27FC236}">
                <a16:creationId xmlns:a16="http://schemas.microsoft.com/office/drawing/2014/main" id="{1D64C1EB-34D7-4E49-8380-18E6CBC5FC29}"/>
              </a:ext>
            </a:extLst>
          </p:cNvPr>
          <p:cNvSpPr>
            <a:spLocks noGrp="1"/>
          </p:cNvSpPr>
          <p:nvPr>
            <p:ph type="body" sz="quarter" idx="14"/>
          </p:nvPr>
        </p:nvSpPr>
        <p:spPr>
          <a:xfrm>
            <a:off x="290513" y="1033699"/>
            <a:ext cx="8229600" cy="548333"/>
          </a:xfrm>
        </p:spPr>
        <p:txBody>
          <a:bodyPr>
            <a:normAutofit fontScale="62500" lnSpcReduction="20000"/>
          </a:bodyPr>
          <a:lstStyle/>
          <a:p>
            <a:pPr marL="0" indent="0">
              <a:buNone/>
            </a:pPr>
            <a:r>
              <a:rPr kumimoji="1" lang="ja-JP" altLang="en-US"/>
              <a:t>標準以外のデザインの違いを一部ご紹介します。新デザインではアプリメニューを閉じて利用することを</a:t>
            </a:r>
            <a:br>
              <a:rPr kumimoji="1" lang="en-US" altLang="ja-JP" dirty="0"/>
            </a:br>
            <a:r>
              <a:rPr kumimoji="1" lang="ja-JP" altLang="en-US"/>
              <a:t>推奨しているため、</a:t>
            </a:r>
            <a:r>
              <a:rPr lang="ja-JP" altLang="en-US"/>
              <a:t>ヘッダー</a:t>
            </a:r>
            <a:r>
              <a:rPr kumimoji="1" lang="ja-JP" altLang="en-US"/>
              <a:t>にもテーマ性を持たせました。また、一部の色味や余白を微調整</a:t>
            </a:r>
            <a:r>
              <a:rPr lang="ja-JP" altLang="en-US"/>
              <a:t>し</a:t>
            </a:r>
            <a:r>
              <a:rPr kumimoji="1" lang="ja-JP" altLang="en-US"/>
              <a:t>ました。</a:t>
            </a:r>
            <a:endParaRPr kumimoji="1" lang="en-US" altLang="ja-JP" dirty="0"/>
          </a:p>
        </p:txBody>
      </p:sp>
      <p:sp>
        <p:nvSpPr>
          <p:cNvPr id="22" name="フッター プレースホルダー 3">
            <a:extLst>
              <a:ext uri="{FF2B5EF4-FFF2-40B4-BE49-F238E27FC236}">
                <a16:creationId xmlns:a16="http://schemas.microsoft.com/office/drawing/2014/main" id="{DAC08A7E-95EF-4CA6-B6BB-F94C385184CF}"/>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pic>
        <p:nvPicPr>
          <p:cNvPr id="8" name="図 7">
            <a:extLst>
              <a:ext uri="{FF2B5EF4-FFF2-40B4-BE49-F238E27FC236}">
                <a16:creationId xmlns:a16="http://schemas.microsoft.com/office/drawing/2014/main" id="{5A373360-35D1-324E-8ECA-8D3A57AC50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
          <a:stretch/>
        </p:blipFill>
        <p:spPr>
          <a:xfrm>
            <a:off x="5329479" y="5542644"/>
            <a:ext cx="3118711" cy="1006472"/>
          </a:xfrm>
          <a:prstGeom prst="rect">
            <a:avLst/>
          </a:prstGeom>
          <a:ln w="3175">
            <a:solidFill>
              <a:schemeClr val="bg2">
                <a:lumMod val="40000"/>
                <a:lumOff val="60000"/>
              </a:schemeClr>
            </a:solidFill>
          </a:ln>
          <a:effectLst/>
        </p:spPr>
      </p:pic>
      <p:sp>
        <p:nvSpPr>
          <p:cNvPr id="24" name="正方形/長方形 23">
            <a:extLst>
              <a:ext uri="{FF2B5EF4-FFF2-40B4-BE49-F238E27FC236}">
                <a16:creationId xmlns:a16="http://schemas.microsoft.com/office/drawing/2014/main" id="{9DB5A7BF-12FF-2E46-8803-587F9B58C0CD}"/>
              </a:ext>
            </a:extLst>
          </p:cNvPr>
          <p:cNvSpPr/>
          <p:nvPr/>
        </p:nvSpPr>
        <p:spPr bwMode="auto">
          <a:xfrm>
            <a:off x="5329305" y="1548245"/>
            <a:ext cx="3118886" cy="195653"/>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200" b="1" i="0">
                <a:solidFill>
                  <a:schemeClr val="tx2"/>
                </a:solidFill>
              </a:rPr>
              <a:t>変更後</a:t>
            </a:r>
            <a:endParaRPr lang="en-US" altLang="ja-JP" sz="1200" b="1" i="0" dirty="0">
              <a:solidFill>
                <a:schemeClr val="tx2"/>
              </a:solidFill>
            </a:endParaRPr>
          </a:p>
        </p:txBody>
      </p:sp>
      <p:pic>
        <p:nvPicPr>
          <p:cNvPr id="15" name="図 14">
            <a:extLst>
              <a:ext uri="{FF2B5EF4-FFF2-40B4-BE49-F238E27FC236}">
                <a16:creationId xmlns:a16="http://schemas.microsoft.com/office/drawing/2014/main" id="{49FC7148-C400-6A44-95D3-B19290EF8C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15980" y="3145648"/>
            <a:ext cx="3334150" cy="1037302"/>
          </a:xfrm>
          <a:prstGeom prst="rect">
            <a:avLst/>
          </a:prstGeom>
          <a:ln w="3175">
            <a:solidFill>
              <a:schemeClr val="bg2">
                <a:lumMod val="40000"/>
                <a:lumOff val="60000"/>
              </a:schemeClr>
            </a:solidFill>
          </a:ln>
          <a:effectLst/>
        </p:spPr>
      </p:pic>
      <p:pic>
        <p:nvPicPr>
          <p:cNvPr id="29" name="図 28">
            <a:extLst>
              <a:ext uri="{FF2B5EF4-FFF2-40B4-BE49-F238E27FC236}">
                <a16:creationId xmlns:a16="http://schemas.microsoft.com/office/drawing/2014/main" id="{9FFF87B0-E0B5-8049-A458-9E0B6E8873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9"/>
          <a:stretch/>
        </p:blipFill>
        <p:spPr>
          <a:xfrm>
            <a:off x="5329480" y="3166665"/>
            <a:ext cx="3118711" cy="978524"/>
          </a:xfrm>
          <a:prstGeom prst="rect">
            <a:avLst/>
          </a:prstGeom>
          <a:ln w="3175">
            <a:solidFill>
              <a:schemeClr val="bg2">
                <a:lumMod val="40000"/>
                <a:lumOff val="60000"/>
              </a:schemeClr>
            </a:solidFill>
          </a:ln>
          <a:effectLst/>
        </p:spPr>
      </p:pic>
      <p:pic>
        <p:nvPicPr>
          <p:cNvPr id="32" name="図 31">
            <a:extLst>
              <a:ext uri="{FF2B5EF4-FFF2-40B4-BE49-F238E27FC236}">
                <a16:creationId xmlns:a16="http://schemas.microsoft.com/office/drawing/2014/main" id="{C8737166-6BA3-6C4F-B666-789458D37C4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
          <a:stretch/>
        </p:blipFill>
        <p:spPr>
          <a:xfrm>
            <a:off x="1313750" y="5551786"/>
            <a:ext cx="3336380" cy="984071"/>
          </a:xfrm>
          <a:prstGeom prst="rect">
            <a:avLst/>
          </a:prstGeom>
          <a:ln w="3175">
            <a:solidFill>
              <a:schemeClr val="bg2">
                <a:lumMod val="40000"/>
                <a:lumOff val="60000"/>
              </a:schemeClr>
            </a:solidFill>
          </a:ln>
          <a:effectLst/>
        </p:spPr>
      </p:pic>
      <p:pic>
        <p:nvPicPr>
          <p:cNvPr id="34" name="図 33">
            <a:extLst>
              <a:ext uri="{FF2B5EF4-FFF2-40B4-BE49-F238E27FC236}">
                <a16:creationId xmlns:a16="http://schemas.microsoft.com/office/drawing/2014/main" id="{D5110D33-1B34-4A4E-BA95-9F2AC17FD3E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29479" y="4300885"/>
            <a:ext cx="3118711" cy="1045305"/>
          </a:xfrm>
          <a:prstGeom prst="rect">
            <a:avLst/>
          </a:prstGeom>
          <a:ln w="3175">
            <a:solidFill>
              <a:schemeClr val="bg2">
                <a:lumMod val="40000"/>
                <a:lumOff val="60000"/>
              </a:schemeClr>
            </a:solidFill>
          </a:ln>
          <a:effectLst/>
        </p:spPr>
      </p:pic>
      <p:pic>
        <p:nvPicPr>
          <p:cNvPr id="35" name="図 34">
            <a:extLst>
              <a:ext uri="{FF2B5EF4-FFF2-40B4-BE49-F238E27FC236}">
                <a16:creationId xmlns:a16="http://schemas.microsoft.com/office/drawing/2014/main" id="{7D65E6B5-1183-444A-991A-B04827BB2D2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
          <a:stretch/>
        </p:blipFill>
        <p:spPr>
          <a:xfrm>
            <a:off x="1315980" y="4329178"/>
            <a:ext cx="3334150" cy="1069911"/>
          </a:xfrm>
          <a:prstGeom prst="rect">
            <a:avLst/>
          </a:prstGeom>
          <a:ln w="3175">
            <a:solidFill>
              <a:schemeClr val="bg2">
                <a:lumMod val="40000"/>
                <a:lumOff val="60000"/>
              </a:schemeClr>
            </a:solidFill>
          </a:ln>
          <a:effectLst/>
        </p:spPr>
      </p:pic>
      <p:sp>
        <p:nvSpPr>
          <p:cNvPr id="38" name="正方形/長方形 37">
            <a:extLst>
              <a:ext uri="{FF2B5EF4-FFF2-40B4-BE49-F238E27FC236}">
                <a16:creationId xmlns:a16="http://schemas.microsoft.com/office/drawing/2014/main" id="{71E77A64-4AAB-DF42-9633-10260D4230A5}"/>
              </a:ext>
            </a:extLst>
          </p:cNvPr>
          <p:cNvSpPr/>
          <p:nvPr/>
        </p:nvSpPr>
        <p:spPr bwMode="auto">
          <a:xfrm>
            <a:off x="118232" y="2362637"/>
            <a:ext cx="1105745" cy="218558"/>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200" b="1" i="0">
                <a:solidFill>
                  <a:schemeClr val="tx2"/>
                </a:solidFill>
              </a:rPr>
              <a:t>海</a:t>
            </a:r>
            <a:endParaRPr lang="ja-JP" altLang="en-US" sz="1200" b="1" i="0" dirty="0">
              <a:solidFill>
                <a:schemeClr val="tx2"/>
              </a:solidFill>
            </a:endParaRPr>
          </a:p>
        </p:txBody>
      </p:sp>
      <p:sp>
        <p:nvSpPr>
          <p:cNvPr id="39" name="正方形/長方形 38">
            <a:extLst>
              <a:ext uri="{FF2B5EF4-FFF2-40B4-BE49-F238E27FC236}">
                <a16:creationId xmlns:a16="http://schemas.microsoft.com/office/drawing/2014/main" id="{64CA4D62-348E-7C47-985A-F6072345914A}"/>
              </a:ext>
            </a:extLst>
          </p:cNvPr>
          <p:cNvSpPr/>
          <p:nvPr/>
        </p:nvSpPr>
        <p:spPr bwMode="auto">
          <a:xfrm>
            <a:off x="118232" y="3580197"/>
            <a:ext cx="1122429" cy="218558"/>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i="0">
                <a:solidFill>
                  <a:schemeClr val="tx2"/>
                </a:solidFill>
              </a:rPr>
              <a:t>アクアピンク</a:t>
            </a:r>
            <a:endParaRPr lang="ja-JP" altLang="en-US" sz="1200" b="1" i="0" dirty="0">
              <a:solidFill>
                <a:schemeClr val="tx2"/>
              </a:solidFill>
            </a:endParaRPr>
          </a:p>
        </p:txBody>
      </p:sp>
      <p:sp>
        <p:nvSpPr>
          <p:cNvPr id="44" name="正方形/長方形 43">
            <a:extLst>
              <a:ext uri="{FF2B5EF4-FFF2-40B4-BE49-F238E27FC236}">
                <a16:creationId xmlns:a16="http://schemas.microsoft.com/office/drawing/2014/main" id="{41D216E2-F045-4341-B730-675BD2967519}"/>
              </a:ext>
            </a:extLst>
          </p:cNvPr>
          <p:cNvSpPr/>
          <p:nvPr/>
        </p:nvSpPr>
        <p:spPr bwMode="auto">
          <a:xfrm>
            <a:off x="118232" y="5957598"/>
            <a:ext cx="1122429" cy="218558"/>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i="0">
                <a:solidFill>
                  <a:schemeClr val="tx2"/>
                </a:solidFill>
              </a:rPr>
              <a:t>サークル</a:t>
            </a:r>
            <a:endParaRPr lang="ja-JP" altLang="en-US" sz="1200" b="1" i="0" dirty="0">
              <a:solidFill>
                <a:schemeClr val="tx2"/>
              </a:solidFill>
            </a:endParaRPr>
          </a:p>
        </p:txBody>
      </p:sp>
      <p:sp>
        <p:nvSpPr>
          <p:cNvPr id="45" name="正方形/長方形 44">
            <a:extLst>
              <a:ext uri="{FF2B5EF4-FFF2-40B4-BE49-F238E27FC236}">
                <a16:creationId xmlns:a16="http://schemas.microsoft.com/office/drawing/2014/main" id="{2A88E23F-0663-9C43-B879-0139087EEBE7}"/>
              </a:ext>
            </a:extLst>
          </p:cNvPr>
          <p:cNvSpPr/>
          <p:nvPr/>
        </p:nvSpPr>
        <p:spPr bwMode="auto">
          <a:xfrm>
            <a:off x="125727" y="4823537"/>
            <a:ext cx="1122429" cy="218558"/>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i="0">
                <a:solidFill>
                  <a:schemeClr val="tx2"/>
                </a:solidFill>
              </a:rPr>
              <a:t>ボウズマン</a:t>
            </a:r>
            <a:endParaRPr lang="ja-JP" altLang="en-US" sz="1200" b="1" i="0" dirty="0">
              <a:solidFill>
                <a:schemeClr val="tx2"/>
              </a:solidFill>
            </a:endParaRPr>
          </a:p>
        </p:txBody>
      </p:sp>
      <p:sp>
        <p:nvSpPr>
          <p:cNvPr id="46" name="正方形/長方形 45">
            <a:extLst>
              <a:ext uri="{FF2B5EF4-FFF2-40B4-BE49-F238E27FC236}">
                <a16:creationId xmlns:a16="http://schemas.microsoft.com/office/drawing/2014/main" id="{CB52B1D9-CB4A-C24B-8DBA-971C500F3B97}"/>
              </a:ext>
            </a:extLst>
          </p:cNvPr>
          <p:cNvSpPr/>
          <p:nvPr/>
        </p:nvSpPr>
        <p:spPr bwMode="auto">
          <a:xfrm>
            <a:off x="1315980" y="1548245"/>
            <a:ext cx="3320666" cy="203701"/>
          </a:xfrm>
          <a:prstGeom prst="rect">
            <a:avLst/>
          </a:prstGeom>
          <a:solidFill>
            <a:schemeClr val="accent3"/>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200" b="1" i="0">
                <a:solidFill>
                  <a:schemeClr val="tx2"/>
                </a:solidFill>
              </a:rPr>
              <a:t>変更前</a:t>
            </a:r>
            <a:endParaRPr lang="en-US" altLang="ja-JP" sz="1200" b="1" i="0" dirty="0">
              <a:solidFill>
                <a:schemeClr val="tx2"/>
              </a:solidFill>
            </a:endParaRPr>
          </a:p>
        </p:txBody>
      </p:sp>
      <p:sp>
        <p:nvSpPr>
          <p:cNvPr id="47" name="二等辺三角形 11">
            <a:extLst>
              <a:ext uri="{FF2B5EF4-FFF2-40B4-BE49-F238E27FC236}">
                <a16:creationId xmlns:a16="http://schemas.microsoft.com/office/drawing/2014/main" id="{ECFEEF50-6297-2D42-817A-6AD728D6E76E}"/>
              </a:ext>
            </a:extLst>
          </p:cNvPr>
          <p:cNvSpPr/>
          <p:nvPr/>
        </p:nvSpPr>
        <p:spPr bwMode="auto">
          <a:xfrm rot="5400000">
            <a:off x="4678152" y="2382948"/>
            <a:ext cx="601615" cy="177935"/>
          </a:xfrm>
          <a:prstGeom prst="triangle">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sp>
        <p:nvSpPr>
          <p:cNvPr id="50" name="二等辺三角形 11">
            <a:extLst>
              <a:ext uri="{FF2B5EF4-FFF2-40B4-BE49-F238E27FC236}">
                <a16:creationId xmlns:a16="http://schemas.microsoft.com/office/drawing/2014/main" id="{1F3C98CA-539C-7B41-95AC-24FA84B01C37}"/>
              </a:ext>
            </a:extLst>
          </p:cNvPr>
          <p:cNvSpPr/>
          <p:nvPr/>
        </p:nvSpPr>
        <p:spPr bwMode="auto">
          <a:xfrm rot="5400000">
            <a:off x="4678152" y="3631781"/>
            <a:ext cx="601615" cy="177935"/>
          </a:xfrm>
          <a:prstGeom prst="triangle">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sp>
        <p:nvSpPr>
          <p:cNvPr id="51" name="二等辺三角形 11">
            <a:extLst>
              <a:ext uri="{FF2B5EF4-FFF2-40B4-BE49-F238E27FC236}">
                <a16:creationId xmlns:a16="http://schemas.microsoft.com/office/drawing/2014/main" id="{EC795313-579A-AD42-9060-51EC0091DB3F}"/>
              </a:ext>
            </a:extLst>
          </p:cNvPr>
          <p:cNvSpPr/>
          <p:nvPr/>
        </p:nvSpPr>
        <p:spPr bwMode="auto">
          <a:xfrm rot="5400000">
            <a:off x="4669590" y="4794437"/>
            <a:ext cx="601615" cy="177935"/>
          </a:xfrm>
          <a:prstGeom prst="triangle">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sp>
        <p:nvSpPr>
          <p:cNvPr id="52" name="二等辺三角形 11">
            <a:extLst>
              <a:ext uri="{FF2B5EF4-FFF2-40B4-BE49-F238E27FC236}">
                <a16:creationId xmlns:a16="http://schemas.microsoft.com/office/drawing/2014/main" id="{640459DC-267D-5A41-94B2-E4AAD012689F}"/>
              </a:ext>
            </a:extLst>
          </p:cNvPr>
          <p:cNvSpPr/>
          <p:nvPr/>
        </p:nvSpPr>
        <p:spPr bwMode="auto">
          <a:xfrm rot="5400000">
            <a:off x="4669590" y="5954853"/>
            <a:ext cx="601615" cy="177935"/>
          </a:xfrm>
          <a:prstGeom prst="triangle">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a:solidFill>
                <a:schemeClr val="tx1"/>
              </a:solidFill>
            </a:endParaRPr>
          </a:p>
        </p:txBody>
      </p:sp>
      <p:pic>
        <p:nvPicPr>
          <p:cNvPr id="25" name="図 24">
            <a:extLst>
              <a:ext uri="{FF2B5EF4-FFF2-40B4-BE49-F238E27FC236}">
                <a16:creationId xmlns:a16="http://schemas.microsoft.com/office/drawing/2014/main" id="{31294DD0-1D60-A944-9FAE-ABFE06AD0CB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29465" y="1945685"/>
            <a:ext cx="3320665" cy="1098160"/>
          </a:xfrm>
          <a:prstGeom prst="rect">
            <a:avLst/>
          </a:prstGeom>
          <a:ln w="3175">
            <a:solidFill>
              <a:schemeClr val="bg2">
                <a:lumMod val="40000"/>
                <a:lumOff val="60000"/>
              </a:schemeClr>
            </a:solidFill>
          </a:ln>
        </p:spPr>
      </p:pic>
      <p:pic>
        <p:nvPicPr>
          <p:cNvPr id="4" name="図 3">
            <a:extLst>
              <a:ext uri="{FF2B5EF4-FFF2-40B4-BE49-F238E27FC236}">
                <a16:creationId xmlns:a16="http://schemas.microsoft.com/office/drawing/2014/main" id="{F91CEA77-995E-5A40-BFBD-E964FABB50A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329305" y="1833318"/>
            <a:ext cx="3138987" cy="1251126"/>
          </a:xfrm>
          <a:prstGeom prst="rect">
            <a:avLst/>
          </a:prstGeom>
          <a:ln w="3175">
            <a:solidFill>
              <a:schemeClr val="accent4"/>
            </a:solidFill>
          </a:ln>
        </p:spPr>
      </p:pic>
    </p:spTree>
    <p:extLst>
      <p:ext uri="{BB962C8B-B14F-4D97-AF65-F5344CB8AC3E}">
        <p14:creationId xmlns:p14="http://schemas.microsoft.com/office/powerpoint/2010/main" val="1131981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a:xfrm>
            <a:off x="545579" y="3171180"/>
            <a:ext cx="8436495" cy="1362075"/>
          </a:xfrm>
        </p:spPr>
        <p:txBody>
          <a:bodyPr/>
          <a:lstStyle/>
          <a:p>
            <a:r>
              <a:rPr lang="ja-JP" altLang="en-US"/>
              <a:t>よくあるご質問</a:t>
            </a:r>
            <a:br>
              <a:rPr lang="ja-JP" altLang="en-US" dirty="0"/>
            </a:br>
            <a:endParaRPr lang="ja-JP" altLang="en-US" dirty="0"/>
          </a:p>
        </p:txBody>
      </p:sp>
    </p:spTree>
    <p:extLst>
      <p:ext uri="{BB962C8B-B14F-4D97-AF65-F5344CB8AC3E}">
        <p14:creationId xmlns:p14="http://schemas.microsoft.com/office/powerpoint/2010/main" val="3750597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1CC1490A-4A2F-2D4E-854C-62F86898B667}"/>
              </a:ext>
            </a:extLst>
          </p:cNvPr>
          <p:cNvSpPr/>
          <p:nvPr/>
        </p:nvSpPr>
        <p:spPr bwMode="auto">
          <a:xfrm>
            <a:off x="334054" y="1700463"/>
            <a:ext cx="8519659" cy="4758216"/>
          </a:xfrm>
          <a:prstGeom prst="rect">
            <a:avLst/>
          </a:prstGeom>
          <a:solidFill>
            <a:srgbClr val="DBEAF0"/>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b="1" i="0" dirty="0">
              <a:solidFill>
                <a:schemeClr val="tx1"/>
              </a:solidFill>
            </a:endParaRPr>
          </a:p>
        </p:txBody>
      </p:sp>
      <p:sp>
        <p:nvSpPr>
          <p:cNvPr id="2" name="タイトル 1">
            <a:extLst>
              <a:ext uri="{FF2B5EF4-FFF2-40B4-BE49-F238E27FC236}">
                <a16:creationId xmlns:a16="http://schemas.microsoft.com/office/drawing/2014/main" id="{48AB197A-1249-4385-B9B0-4107408FB987}"/>
              </a:ext>
            </a:extLst>
          </p:cNvPr>
          <p:cNvSpPr>
            <a:spLocks noGrp="1"/>
          </p:cNvSpPr>
          <p:nvPr>
            <p:ph type="title"/>
          </p:nvPr>
        </p:nvSpPr>
        <p:spPr/>
        <p:txBody>
          <a:bodyPr/>
          <a:lstStyle/>
          <a:p>
            <a:r>
              <a:rPr kumimoji="1" lang="ja-JP" altLang="en-US"/>
              <a:t>よくあるご質問</a:t>
            </a:r>
            <a:endParaRPr kumimoji="1" lang="ja-JP" altLang="en-US" dirty="0"/>
          </a:p>
        </p:txBody>
      </p:sp>
      <p:sp>
        <p:nvSpPr>
          <p:cNvPr id="3" name="スライド番号プレースホルダー 2">
            <a:extLst>
              <a:ext uri="{FF2B5EF4-FFF2-40B4-BE49-F238E27FC236}">
                <a16:creationId xmlns:a16="http://schemas.microsoft.com/office/drawing/2014/main" id="{8B4C8064-13B1-44E3-92B8-1DBBF29EC2F1}"/>
              </a:ext>
            </a:extLst>
          </p:cNvPr>
          <p:cNvSpPr>
            <a:spLocks noGrp="1"/>
          </p:cNvSpPr>
          <p:nvPr>
            <p:ph type="sldNum" sz="quarter" idx="10"/>
          </p:nvPr>
        </p:nvSpPr>
        <p:spPr/>
        <p:txBody>
          <a:bodyPr/>
          <a:lstStyle/>
          <a:p>
            <a:pPr>
              <a:defRPr/>
            </a:pPr>
            <a:fld id="{4481ED77-EC64-48E1-9399-81FBB45496B2}" type="slidenum">
              <a:rPr lang="ja-JP" altLang="en-US" smtClean="0"/>
              <a:pPr>
                <a:defRPr/>
              </a:pPr>
              <a:t>25</a:t>
            </a:fld>
            <a:endParaRPr lang="en-US" altLang="ja-JP"/>
          </a:p>
        </p:txBody>
      </p:sp>
      <p:sp>
        <p:nvSpPr>
          <p:cNvPr id="6" name="テキスト プレースホルダー 4">
            <a:extLst>
              <a:ext uri="{FF2B5EF4-FFF2-40B4-BE49-F238E27FC236}">
                <a16:creationId xmlns:a16="http://schemas.microsoft.com/office/drawing/2014/main" id="{905551B1-2BCB-4760-BED8-07B69EE3E86D}"/>
              </a:ext>
            </a:extLst>
          </p:cNvPr>
          <p:cNvSpPr>
            <a:spLocks noGrp="1"/>
          </p:cNvSpPr>
          <p:nvPr>
            <p:ph type="body" sz="quarter" idx="14"/>
          </p:nvPr>
        </p:nvSpPr>
        <p:spPr>
          <a:xfrm>
            <a:off x="290513" y="1209185"/>
            <a:ext cx="8229600" cy="491278"/>
          </a:xfrm>
        </p:spPr>
        <p:txBody>
          <a:bodyPr>
            <a:noAutofit/>
          </a:bodyPr>
          <a:lstStyle/>
          <a:p>
            <a:pPr marL="0" indent="0">
              <a:buNone/>
            </a:pPr>
            <a:r>
              <a:rPr lang="ja-JP" altLang="en-US" sz="1800"/>
              <a:t>クラウド版先行公開の際によくいただいたご質問についての回答です。</a:t>
            </a:r>
            <a:endParaRPr lang="en-US" altLang="ja-JP" sz="1800" dirty="0"/>
          </a:p>
        </p:txBody>
      </p:sp>
      <p:sp>
        <p:nvSpPr>
          <p:cNvPr id="11" name="フッター プレースホルダー 3">
            <a:extLst>
              <a:ext uri="{FF2B5EF4-FFF2-40B4-BE49-F238E27FC236}">
                <a16:creationId xmlns:a16="http://schemas.microsoft.com/office/drawing/2014/main" id="{E7DB0AF0-4221-48D2-9A69-F4BF896D83B2}"/>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sp>
        <p:nvSpPr>
          <p:cNvPr id="12" name="テキスト ボックス 136">
            <a:extLst>
              <a:ext uri="{FF2B5EF4-FFF2-40B4-BE49-F238E27FC236}">
                <a16:creationId xmlns:a16="http://schemas.microsoft.com/office/drawing/2014/main" id="{687ED32C-7D02-124C-A7AC-DD46313BBA03}"/>
              </a:ext>
            </a:extLst>
          </p:cNvPr>
          <p:cNvSpPr txBox="1"/>
          <p:nvPr/>
        </p:nvSpPr>
        <p:spPr>
          <a:xfrm>
            <a:off x="334055" y="1790578"/>
            <a:ext cx="8853487" cy="46681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400" b="1" i="0" dirty="0">
                <a:solidFill>
                  <a:schemeClr val="tx2"/>
                </a:solidFill>
              </a:rPr>
              <a:t>Q. </a:t>
            </a:r>
            <a:r>
              <a:rPr kumimoji="1" lang="ja-JP" altLang="en-US" sz="1400" b="1" i="0">
                <a:solidFill>
                  <a:schemeClr val="tx2"/>
                </a:solidFill>
              </a:rPr>
              <a:t>昔のデザインに戻したいです</a:t>
            </a:r>
            <a:endParaRPr kumimoji="1" lang="en-US" altLang="ja-JP" sz="1400" b="1" i="0" dirty="0">
              <a:solidFill>
                <a:schemeClr val="tx2"/>
              </a:solidFill>
            </a:endParaRPr>
          </a:p>
          <a:p>
            <a:r>
              <a:rPr kumimoji="1" lang="en-US" altLang="ja-JP" sz="1400" i="0" dirty="0"/>
              <a:t>A.</a:t>
            </a:r>
            <a:r>
              <a:rPr lang="ja-JP" altLang="en-US" sz="1400" i="0"/>
              <a:t>ユーザー名をクリックし「デザイン設定」を開きます。設定したいデザインのラジオボタンを</a:t>
            </a:r>
            <a:endParaRPr lang="en-US" altLang="ja-JP" sz="1400" i="0" dirty="0"/>
          </a:p>
          <a:p>
            <a:r>
              <a:rPr lang="ja-JP" altLang="en-US" sz="1400" i="0"/>
              <a:t>　選択した状態で「設定する」ボタンをクリックします。</a:t>
            </a:r>
            <a:r>
              <a:rPr kumimoji="1" lang="ja-JP" altLang="en-US" sz="1400" i="0" baseline="0"/>
              <a:t>詳しくはマニュアルをご覧ください。</a:t>
            </a:r>
            <a:br>
              <a:rPr kumimoji="1" lang="en-US" altLang="ja-JP" sz="1400" i="0" baseline="0" dirty="0"/>
            </a:br>
            <a:endParaRPr kumimoji="1" lang="en-US" altLang="ja-JP" i="0" baseline="0" dirty="0"/>
          </a:p>
          <a:p>
            <a:r>
              <a:rPr kumimoji="1" lang="ja-JP" altLang="en-US" i="0" baseline="0"/>
              <a:t>　　▼画面のデザインを設定する</a:t>
            </a:r>
            <a:r>
              <a:rPr kumimoji="1" lang="en-US" altLang="ja-JP" i="0" baseline="0" dirty="0"/>
              <a:t>(</a:t>
            </a:r>
            <a:r>
              <a:rPr kumimoji="1" lang="ja-JP" altLang="en-US" i="0" baseline="0"/>
              <a:t>クラウド版</a:t>
            </a:r>
            <a:r>
              <a:rPr kumimoji="1" lang="en-US" altLang="ja-JP" i="0" baseline="0" dirty="0"/>
              <a:t>Garoon </a:t>
            </a:r>
            <a:r>
              <a:rPr kumimoji="1" lang="ja-JP" altLang="en-US" i="0" baseline="0"/>
              <a:t>オンラインマニュアル</a:t>
            </a:r>
            <a:r>
              <a:rPr kumimoji="1" lang="en-US" altLang="ja-JP" i="0" baseline="0" dirty="0"/>
              <a:t>)</a:t>
            </a:r>
          </a:p>
          <a:p>
            <a:r>
              <a:rPr kumimoji="1" lang="ja-JP" altLang="en-US" i="0" baseline="0"/>
              <a:t>　　</a:t>
            </a:r>
            <a:r>
              <a:rPr kumimoji="1" lang="en" altLang="ja-JP" i="0" baseline="0" dirty="0">
                <a:hlinkClick r:id="rId2"/>
              </a:rPr>
              <a:t>https://jp.cybozu.help/ja/g/user/usable/screen/design</a:t>
            </a:r>
            <a:endParaRPr kumimoji="1" lang="en" altLang="ja-JP" i="0" baseline="0" dirty="0"/>
          </a:p>
          <a:p>
            <a:endParaRPr kumimoji="1" lang="en-US" altLang="ja-JP" sz="1400" i="0" baseline="0" dirty="0"/>
          </a:p>
          <a:p>
            <a:r>
              <a:rPr kumimoji="1" lang="en-US" altLang="ja-JP" sz="1400" b="1" i="0" baseline="0" dirty="0">
                <a:solidFill>
                  <a:schemeClr val="tx2"/>
                </a:solidFill>
              </a:rPr>
              <a:t>Q. </a:t>
            </a:r>
            <a:r>
              <a:rPr kumimoji="1" lang="ja-JP" altLang="en-US" sz="1400" b="1" i="0" baseline="0">
                <a:solidFill>
                  <a:schemeClr val="tx2"/>
                </a:solidFill>
              </a:rPr>
              <a:t>以前のようにポータルの上部にアプリメニューを表示させたいです。</a:t>
            </a:r>
            <a:endParaRPr kumimoji="1" lang="en-US" altLang="ja-JP" sz="1400" b="1" i="0" baseline="0" dirty="0">
              <a:solidFill>
                <a:schemeClr val="tx2"/>
              </a:solidFill>
            </a:endParaRPr>
          </a:p>
          <a:p>
            <a:r>
              <a:rPr kumimoji="1" lang="en-US" altLang="ja-JP" sz="1400" i="0" baseline="0" dirty="0"/>
              <a:t>A. </a:t>
            </a:r>
            <a:r>
              <a:rPr kumimoji="1" lang="ja-JP" altLang="en-US" sz="1400" i="0" baseline="0"/>
              <a:t>ヘッダー下の　　　　マークをクリックするとアプリメニューを表示できます。</a:t>
            </a:r>
            <a:endParaRPr kumimoji="1" lang="en-US" altLang="ja-JP" sz="1400" i="0" baseline="0" dirty="0"/>
          </a:p>
          <a:p>
            <a:endParaRPr kumimoji="1" lang="en-US" altLang="ja-JP" sz="1400" i="0" baseline="0" dirty="0"/>
          </a:p>
          <a:p>
            <a:r>
              <a:rPr kumimoji="1" lang="en-US" altLang="ja-JP" sz="1400" b="1" i="0" baseline="0" dirty="0">
                <a:solidFill>
                  <a:schemeClr val="tx2"/>
                </a:solidFill>
              </a:rPr>
              <a:t>Q. </a:t>
            </a:r>
            <a:r>
              <a:rPr kumimoji="1" lang="ja-JP" altLang="en-US" sz="1400" b="1" i="0" baseline="0">
                <a:solidFill>
                  <a:schemeClr val="tx2"/>
                </a:solidFill>
              </a:rPr>
              <a:t>「アプリ一覧」はなくなったのですか？</a:t>
            </a:r>
            <a:endParaRPr kumimoji="1" lang="en-US" altLang="ja-JP" sz="1400" b="1" i="0" baseline="0" dirty="0">
              <a:solidFill>
                <a:schemeClr val="tx2"/>
              </a:solidFill>
            </a:endParaRPr>
          </a:p>
          <a:p>
            <a:r>
              <a:rPr kumimoji="1" lang="en-US" altLang="ja-JP" sz="1400" i="0" baseline="0" dirty="0"/>
              <a:t>A. </a:t>
            </a:r>
            <a:r>
              <a:rPr kumimoji="1" lang="ja-JP" altLang="en-US" sz="1400" i="0" baseline="0"/>
              <a:t>申し訳ございません、「アプリ一覧」は廃止させていただきました。</a:t>
            </a:r>
            <a:endParaRPr kumimoji="1" lang="en-US" altLang="ja-JP" sz="1400" i="0" baseline="0" dirty="0"/>
          </a:p>
          <a:p>
            <a:r>
              <a:rPr kumimoji="1" lang="ja-JP" altLang="en-US" sz="1400" i="0" baseline="0"/>
              <a:t>　</a:t>
            </a:r>
            <a:r>
              <a:rPr lang="en-US" altLang="ja-JP" sz="1400" i="0" dirty="0"/>
              <a:t> </a:t>
            </a:r>
            <a:r>
              <a:rPr kumimoji="1" lang="ja-JP" altLang="en-US" sz="1400" i="0" baseline="0"/>
              <a:t>新しく設置した左上のアプリアイコン　　　からアクセスをお願いいたします。</a:t>
            </a:r>
            <a:endParaRPr kumimoji="1" lang="en-US" altLang="ja-JP" sz="1400" i="0" baseline="0" dirty="0"/>
          </a:p>
          <a:p>
            <a:endParaRPr lang="en-US" altLang="ja-JP" sz="1400" i="0" dirty="0"/>
          </a:p>
          <a:p>
            <a:r>
              <a:rPr lang="en-US" altLang="ja-JP" sz="1400" b="1" i="0" dirty="0">
                <a:solidFill>
                  <a:schemeClr val="tx2"/>
                </a:solidFill>
              </a:rPr>
              <a:t>Q. </a:t>
            </a:r>
            <a:r>
              <a:rPr lang="ja-JP" altLang="en-US" sz="1400" b="1" i="0">
                <a:solidFill>
                  <a:schemeClr val="tx2"/>
                </a:solidFill>
              </a:rPr>
              <a:t>フォントが見づらいです。</a:t>
            </a:r>
            <a:endParaRPr lang="en-US" altLang="ja-JP" sz="1400" b="1" i="0" dirty="0">
              <a:solidFill>
                <a:schemeClr val="tx2"/>
              </a:solidFill>
            </a:endParaRPr>
          </a:p>
          <a:p>
            <a:r>
              <a:rPr lang="en-US" altLang="ja-JP" sz="1400" i="0" dirty="0"/>
              <a:t>A.  OS</a:t>
            </a:r>
            <a:r>
              <a:rPr lang="ja-JP" altLang="en-US" sz="1400" i="0"/>
              <a:t>が</a:t>
            </a:r>
            <a:r>
              <a:rPr lang="en-US" altLang="ja-JP" sz="1400" i="0" dirty="0"/>
              <a:t>Windows</a:t>
            </a:r>
            <a:r>
              <a:rPr lang="ja-JP" altLang="en-US" sz="1400" i="0"/>
              <a:t>の場合、ディスプレイの設定で</a:t>
            </a:r>
            <a:r>
              <a:rPr lang="en-US" altLang="ja-JP" sz="1400" i="0" dirty="0"/>
              <a:t>ClearType</a:t>
            </a:r>
            <a:r>
              <a:rPr lang="ja-JP" altLang="en-US" sz="1400" i="0"/>
              <a:t>を有効にすることで改善する場合があります</a:t>
            </a:r>
            <a:endParaRPr kumimoji="1" lang="en-US" altLang="ja-JP" sz="1400" i="0" baseline="0" dirty="0"/>
          </a:p>
          <a:p>
            <a:endParaRPr kumimoji="1" lang="en-US" altLang="ja-JP" sz="1400" i="0" baseline="0" dirty="0"/>
          </a:p>
          <a:p>
            <a:r>
              <a:rPr kumimoji="1" lang="en-US" altLang="ja-JP" sz="1400" b="1" i="0" baseline="0" dirty="0">
                <a:solidFill>
                  <a:schemeClr val="tx2"/>
                </a:solidFill>
              </a:rPr>
              <a:t>Q. </a:t>
            </a:r>
            <a:r>
              <a:rPr kumimoji="1" lang="ja-JP" altLang="en-US" sz="1400" b="1" i="0" baseline="0">
                <a:solidFill>
                  <a:schemeClr val="tx2"/>
                </a:solidFill>
              </a:rPr>
              <a:t>フォントを戻したり変更することはできますか？</a:t>
            </a:r>
            <a:endParaRPr kumimoji="1" lang="en-US" altLang="ja-JP" sz="1400" b="1" i="0" baseline="0" dirty="0">
              <a:solidFill>
                <a:schemeClr val="tx2"/>
              </a:solidFill>
            </a:endParaRPr>
          </a:p>
          <a:p>
            <a:r>
              <a:rPr kumimoji="1" lang="en-US" altLang="ja-JP" sz="1400" i="0" baseline="0" dirty="0"/>
              <a:t>A. </a:t>
            </a:r>
            <a:r>
              <a:rPr kumimoji="1" lang="ja-JP" altLang="en-US" sz="1400" i="0" baseline="0"/>
              <a:t>申し訳ございません。フォントはご変更いただけません。</a:t>
            </a:r>
            <a:endParaRPr kumimoji="1" lang="en-US" altLang="ja-JP" sz="1400" i="0" baseline="0" dirty="0"/>
          </a:p>
          <a:p>
            <a:endParaRPr kumimoji="1" lang="en-US" altLang="ja-JP" sz="1400" i="0" baseline="0" dirty="0"/>
          </a:p>
          <a:p>
            <a:r>
              <a:rPr kumimoji="1" lang="en-US" altLang="ja-JP" sz="1400" b="1" i="0" baseline="0" dirty="0">
                <a:solidFill>
                  <a:schemeClr val="tx2"/>
                </a:solidFill>
              </a:rPr>
              <a:t>Q. </a:t>
            </a:r>
            <a:r>
              <a:rPr lang="ja-JP" altLang="en-US" sz="1400" b="1" i="0">
                <a:solidFill>
                  <a:schemeClr val="tx2"/>
                </a:solidFill>
              </a:rPr>
              <a:t>ヘッダー</a:t>
            </a:r>
            <a:r>
              <a:rPr kumimoji="1" lang="ja-JP" altLang="en-US" sz="1400" b="1" i="0" baseline="0">
                <a:solidFill>
                  <a:schemeClr val="tx2"/>
                </a:solidFill>
              </a:rPr>
              <a:t>の色を変更することはできますか？</a:t>
            </a:r>
            <a:endParaRPr kumimoji="1" lang="en-US" altLang="ja-JP" sz="1400" b="1" i="0" baseline="0" dirty="0">
              <a:solidFill>
                <a:schemeClr val="tx2"/>
              </a:solidFill>
            </a:endParaRPr>
          </a:p>
          <a:p>
            <a:r>
              <a:rPr kumimoji="1" lang="en-US" altLang="ja-JP" sz="1400" i="0" baseline="0" dirty="0"/>
              <a:t>A. </a:t>
            </a:r>
            <a:r>
              <a:rPr kumimoji="1" lang="ja-JP" altLang="en-US" sz="1400" i="0" baseline="0"/>
              <a:t>申し訳ございません。</a:t>
            </a:r>
            <a:r>
              <a:rPr lang="ja-JP" altLang="en-US" sz="1400" i="0"/>
              <a:t>ヘッダー</a:t>
            </a:r>
            <a:r>
              <a:rPr kumimoji="1" lang="ja-JP" altLang="en-US" sz="1400" i="0" baseline="0"/>
              <a:t>の色は</a:t>
            </a:r>
            <a:r>
              <a:rPr lang="ja-JP" altLang="en-US" sz="1400" i="0"/>
              <a:t>ご</a:t>
            </a:r>
            <a:r>
              <a:rPr kumimoji="1" lang="ja-JP" altLang="en-US" sz="1400" i="0" baseline="0"/>
              <a:t>変更いただけません。</a:t>
            </a:r>
            <a:endParaRPr kumimoji="1" lang="en-US" altLang="ja-JP" sz="1400" i="0" baseline="0" dirty="0"/>
          </a:p>
        </p:txBody>
      </p:sp>
      <p:pic>
        <p:nvPicPr>
          <p:cNvPr id="13" name="図 12">
            <a:extLst>
              <a:ext uri="{FF2B5EF4-FFF2-40B4-BE49-F238E27FC236}">
                <a16:creationId xmlns:a16="http://schemas.microsoft.com/office/drawing/2014/main" id="{20F4A7AA-1A39-0241-89AF-2BAD820331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1774735" y="3414801"/>
            <a:ext cx="541866" cy="222767"/>
          </a:xfrm>
          <a:prstGeom prst="rect">
            <a:avLst/>
          </a:prstGeom>
        </p:spPr>
      </p:pic>
      <p:pic>
        <p:nvPicPr>
          <p:cNvPr id="14" name="図 13">
            <a:extLst>
              <a:ext uri="{FF2B5EF4-FFF2-40B4-BE49-F238E27FC236}">
                <a16:creationId xmlns:a16="http://schemas.microsoft.com/office/drawing/2014/main" id="{B61D731C-473F-1547-953D-FF7A90C194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44917" y="4294824"/>
            <a:ext cx="369349" cy="334504"/>
          </a:xfrm>
          <a:prstGeom prst="rect">
            <a:avLst/>
          </a:prstGeom>
        </p:spPr>
      </p:pic>
    </p:spTree>
    <p:extLst>
      <p:ext uri="{BB962C8B-B14F-4D97-AF65-F5344CB8AC3E}">
        <p14:creationId xmlns:p14="http://schemas.microsoft.com/office/powerpoint/2010/main" val="1769484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B197A-1249-4385-B9B0-4107408FB987}"/>
              </a:ext>
            </a:extLst>
          </p:cNvPr>
          <p:cNvSpPr>
            <a:spLocks noGrp="1"/>
          </p:cNvSpPr>
          <p:nvPr>
            <p:ph type="title"/>
          </p:nvPr>
        </p:nvSpPr>
        <p:spPr/>
        <p:txBody>
          <a:bodyPr/>
          <a:lstStyle/>
          <a:p>
            <a:r>
              <a:rPr kumimoji="1" lang="ja-JP" altLang="en-US" dirty="0"/>
              <a:t>ご意見をお待ちしています</a:t>
            </a:r>
          </a:p>
        </p:txBody>
      </p:sp>
      <p:sp>
        <p:nvSpPr>
          <p:cNvPr id="3" name="スライド番号プレースホルダー 2">
            <a:extLst>
              <a:ext uri="{FF2B5EF4-FFF2-40B4-BE49-F238E27FC236}">
                <a16:creationId xmlns:a16="http://schemas.microsoft.com/office/drawing/2014/main" id="{8B4C8064-13B1-44E3-92B8-1DBBF29EC2F1}"/>
              </a:ext>
            </a:extLst>
          </p:cNvPr>
          <p:cNvSpPr>
            <a:spLocks noGrp="1"/>
          </p:cNvSpPr>
          <p:nvPr>
            <p:ph type="sldNum" sz="quarter" idx="10"/>
          </p:nvPr>
        </p:nvSpPr>
        <p:spPr/>
        <p:txBody>
          <a:bodyPr/>
          <a:lstStyle/>
          <a:p>
            <a:pPr>
              <a:defRPr/>
            </a:pPr>
            <a:fld id="{4481ED77-EC64-48E1-9399-81FBB45496B2}" type="slidenum">
              <a:rPr lang="ja-JP" altLang="en-US" smtClean="0"/>
              <a:pPr>
                <a:defRPr/>
              </a:pPr>
              <a:t>26</a:t>
            </a:fld>
            <a:endParaRPr lang="en-US" altLang="ja-JP"/>
          </a:p>
        </p:txBody>
      </p:sp>
      <p:sp>
        <p:nvSpPr>
          <p:cNvPr id="6" name="テキスト プレースホルダー 4">
            <a:extLst>
              <a:ext uri="{FF2B5EF4-FFF2-40B4-BE49-F238E27FC236}">
                <a16:creationId xmlns:a16="http://schemas.microsoft.com/office/drawing/2014/main" id="{905551B1-2BCB-4760-BED8-07B69EE3E86D}"/>
              </a:ext>
            </a:extLst>
          </p:cNvPr>
          <p:cNvSpPr>
            <a:spLocks noGrp="1"/>
          </p:cNvSpPr>
          <p:nvPr>
            <p:ph type="body" sz="quarter" idx="14"/>
          </p:nvPr>
        </p:nvSpPr>
        <p:spPr>
          <a:xfrm>
            <a:off x="290513" y="1142536"/>
            <a:ext cx="8229600" cy="1234610"/>
          </a:xfrm>
        </p:spPr>
        <p:txBody>
          <a:bodyPr>
            <a:noAutofit/>
          </a:bodyPr>
          <a:lstStyle/>
          <a:p>
            <a:pPr marL="0" indent="0">
              <a:buNone/>
            </a:pPr>
            <a:r>
              <a:rPr lang="en-US" altLang="ja-JP" sz="1800" dirty="0"/>
              <a:t>Garoon</a:t>
            </a:r>
            <a:r>
              <a:rPr lang="ja-JP" altLang="en-US" sz="1800"/>
              <a:t>に</a:t>
            </a:r>
            <a:r>
              <a:rPr lang="ja-JP" altLang="en-US" sz="1800" dirty="0"/>
              <a:t>関するご意見を募集しております。</a:t>
            </a:r>
            <a:br>
              <a:rPr lang="en-US" altLang="ja-JP" sz="1800" dirty="0"/>
            </a:br>
            <a:r>
              <a:rPr lang="ja-JP" altLang="en-US" sz="1800" dirty="0"/>
              <a:t>下記</a:t>
            </a:r>
            <a:r>
              <a:rPr lang="ja-JP" altLang="en-US" sz="1800"/>
              <a:t>の</a:t>
            </a:r>
            <a:r>
              <a:rPr lang="en-US" altLang="ja-JP" sz="1800" dirty="0"/>
              <a:t>URL</a:t>
            </a:r>
            <a:r>
              <a:rPr lang="ja-JP" altLang="en-US" sz="1800"/>
              <a:t>または</a:t>
            </a:r>
            <a:r>
              <a:rPr lang="en-US" altLang="ja-JP" sz="1800" dirty="0"/>
              <a:t>Garoon</a:t>
            </a:r>
            <a:r>
              <a:rPr lang="ja-JP" altLang="en-US" sz="1800"/>
              <a:t>のメニュー</a:t>
            </a:r>
            <a:r>
              <a:rPr lang="en-US" altLang="ja-JP" sz="1800" dirty="0"/>
              <a:t>(</a:t>
            </a:r>
            <a:r>
              <a:rPr lang="ja-JP" altLang="en-US" sz="1800"/>
              <a:t>クラウド版のみ</a:t>
            </a:r>
            <a:r>
              <a:rPr lang="en-US" altLang="ja-JP" sz="1800" dirty="0"/>
              <a:t>)</a:t>
            </a:r>
            <a:r>
              <a:rPr lang="ja-JP" altLang="en-US" sz="1800"/>
              <a:t>から、</a:t>
            </a:r>
            <a:br>
              <a:rPr lang="en-US" altLang="ja-JP" sz="1800" dirty="0"/>
            </a:br>
            <a:r>
              <a:rPr lang="ja-JP" altLang="en-US" sz="1800"/>
              <a:t>ご要望や感想をお寄せ</a:t>
            </a:r>
            <a:r>
              <a:rPr lang="ja-JP" altLang="en-US" sz="1800" dirty="0"/>
              <a:t>ください。</a:t>
            </a:r>
            <a:endParaRPr lang="en-US" altLang="ja-JP" sz="1800" dirty="0"/>
          </a:p>
        </p:txBody>
      </p:sp>
      <p:sp>
        <p:nvSpPr>
          <p:cNvPr id="7" name="テキスト ボックス 6">
            <a:extLst>
              <a:ext uri="{FF2B5EF4-FFF2-40B4-BE49-F238E27FC236}">
                <a16:creationId xmlns:a16="http://schemas.microsoft.com/office/drawing/2014/main" id="{859ACA4D-2026-4154-B89A-B4FE5BBB75B5}"/>
              </a:ext>
            </a:extLst>
          </p:cNvPr>
          <p:cNvSpPr txBox="1"/>
          <p:nvPr/>
        </p:nvSpPr>
        <p:spPr>
          <a:xfrm>
            <a:off x="1797580" y="2689626"/>
            <a:ext cx="6299200" cy="646331"/>
          </a:xfrm>
          <a:prstGeom prst="rect">
            <a:avLst/>
          </a:prstGeom>
          <a:noFill/>
        </p:spPr>
        <p:txBody>
          <a:bodyPr wrap="square" rtlCol="0">
            <a:spAutoFit/>
          </a:bodyPr>
          <a:lstStyle/>
          <a:p>
            <a:pPr algn="ctr"/>
            <a:r>
              <a:rPr lang="en-US" altLang="ja-JP" i="0" dirty="0">
                <a:hlinkClick r:id="rId2"/>
              </a:rPr>
              <a:t>https://r.cybozu.com/g/garoon/feedback</a:t>
            </a:r>
            <a:endParaRPr lang="ja-JP" altLang="ja-JP" dirty="0"/>
          </a:p>
          <a:p>
            <a:pPr algn="ctr"/>
            <a:endParaRPr kumimoji="1" lang="ja-JP" altLang="en-US" i="0" dirty="0">
              <a:latin typeface="+mn-ea"/>
              <a:ea typeface="+mn-ea"/>
            </a:endParaRPr>
          </a:p>
        </p:txBody>
      </p:sp>
      <p:pic>
        <p:nvPicPr>
          <p:cNvPr id="9" name="グラフィックス 8" descr="封筒を開ける">
            <a:extLst>
              <a:ext uri="{FF2B5EF4-FFF2-40B4-BE49-F238E27FC236}">
                <a16:creationId xmlns:a16="http://schemas.microsoft.com/office/drawing/2014/main" id="{EA2EEC28-53C6-42B0-B3E2-B254FB2985D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84293" y="2292120"/>
            <a:ext cx="768797" cy="768797"/>
          </a:xfrm>
          <a:prstGeom prst="rect">
            <a:avLst/>
          </a:prstGeom>
        </p:spPr>
      </p:pic>
      <p:sp>
        <p:nvSpPr>
          <p:cNvPr id="10" name="テキスト ボックス 9">
            <a:extLst>
              <a:ext uri="{FF2B5EF4-FFF2-40B4-BE49-F238E27FC236}">
                <a16:creationId xmlns:a16="http://schemas.microsoft.com/office/drawing/2014/main" id="{973BC481-9DF8-4DFA-BD73-C99BB418B339}"/>
              </a:ext>
            </a:extLst>
          </p:cNvPr>
          <p:cNvSpPr txBox="1"/>
          <p:nvPr/>
        </p:nvSpPr>
        <p:spPr>
          <a:xfrm>
            <a:off x="2853090" y="2373472"/>
            <a:ext cx="5667023" cy="369332"/>
          </a:xfrm>
          <a:prstGeom prst="rect">
            <a:avLst/>
          </a:prstGeom>
          <a:noFill/>
        </p:spPr>
        <p:txBody>
          <a:bodyPr wrap="square" rtlCol="0">
            <a:spAutoFit/>
          </a:bodyPr>
          <a:lstStyle/>
          <a:p>
            <a:r>
              <a:rPr lang="en-US" altLang="ja-JP" b="1" i="0" dirty="0">
                <a:latin typeface="+mn-ea"/>
                <a:ea typeface="+mn-ea"/>
              </a:rPr>
              <a:t>Garoon</a:t>
            </a:r>
            <a:r>
              <a:rPr lang="ja-JP" altLang="en-US" b="1" i="0">
                <a:latin typeface="+mn-ea"/>
                <a:ea typeface="+mn-ea"/>
              </a:rPr>
              <a:t>に</a:t>
            </a:r>
            <a:r>
              <a:rPr lang="ja-JP" altLang="en-US" b="1" i="0" dirty="0">
                <a:latin typeface="+mn-ea"/>
                <a:ea typeface="+mn-ea"/>
              </a:rPr>
              <a:t>関するご意見投稿フォーム</a:t>
            </a:r>
            <a:endParaRPr kumimoji="1" lang="ja-JP" altLang="en-US" b="1" i="0" dirty="0">
              <a:latin typeface="+mn-ea"/>
              <a:ea typeface="+mn-ea"/>
            </a:endParaRPr>
          </a:p>
        </p:txBody>
      </p:sp>
      <p:sp>
        <p:nvSpPr>
          <p:cNvPr id="11" name="フッター プレースホルダー 3">
            <a:extLst>
              <a:ext uri="{FF2B5EF4-FFF2-40B4-BE49-F238E27FC236}">
                <a16:creationId xmlns:a16="http://schemas.microsoft.com/office/drawing/2014/main" id="{E7DB0AF0-4221-48D2-9A69-F4BF896D83B2}"/>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pic>
        <p:nvPicPr>
          <p:cNvPr id="13" name="図 12">
            <a:extLst>
              <a:ext uri="{FF2B5EF4-FFF2-40B4-BE49-F238E27FC236}">
                <a16:creationId xmlns:a16="http://schemas.microsoft.com/office/drawing/2014/main" id="{42DF3305-FAFE-DE4E-B38A-5D8E478E93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0814" y="3218766"/>
            <a:ext cx="7287936" cy="3329381"/>
          </a:xfrm>
          <a:prstGeom prst="rect">
            <a:avLst/>
          </a:prstGeom>
        </p:spPr>
      </p:pic>
      <p:sp>
        <p:nvSpPr>
          <p:cNvPr id="29" name="正方形/長方形 28">
            <a:extLst>
              <a:ext uri="{FF2B5EF4-FFF2-40B4-BE49-F238E27FC236}">
                <a16:creationId xmlns:a16="http://schemas.microsoft.com/office/drawing/2014/main" id="{CFFBC6C8-6C83-9343-B1EA-CD1608FEA9E0}"/>
              </a:ext>
            </a:extLst>
          </p:cNvPr>
          <p:cNvSpPr/>
          <p:nvPr/>
        </p:nvSpPr>
        <p:spPr>
          <a:xfrm>
            <a:off x="5312415" y="4374216"/>
            <a:ext cx="1419417" cy="27541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kumimoji="1" lang="ja-JP" altLang="en-US" sz="1100">
              <a:solidFill>
                <a:schemeClr val="lt1"/>
              </a:solidFill>
              <a:latin typeface="+mn-lt"/>
              <a:ea typeface="+mn-ea"/>
              <a:cs typeface="+mn-cs"/>
            </a:endParaRPr>
          </a:p>
        </p:txBody>
      </p:sp>
      <p:sp>
        <p:nvSpPr>
          <p:cNvPr id="30" name="四角形吹き出し 29">
            <a:extLst>
              <a:ext uri="{FF2B5EF4-FFF2-40B4-BE49-F238E27FC236}">
                <a16:creationId xmlns:a16="http://schemas.microsoft.com/office/drawing/2014/main" id="{29598F45-595A-CC4A-AA87-341B7E3D61E5}"/>
              </a:ext>
            </a:extLst>
          </p:cNvPr>
          <p:cNvSpPr/>
          <p:nvPr/>
        </p:nvSpPr>
        <p:spPr>
          <a:xfrm>
            <a:off x="1938691" y="4723762"/>
            <a:ext cx="3190880" cy="924002"/>
          </a:xfrm>
          <a:prstGeom prst="wedgeRectCallout">
            <a:avLst>
              <a:gd name="adj1" fmla="val 60505"/>
              <a:gd name="adj2" fmla="val -5694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100" b="1" i="0">
                <a:solidFill>
                  <a:schemeClr val="bg1"/>
                </a:solidFill>
              </a:rPr>
              <a:t>クラウド版</a:t>
            </a:r>
            <a:r>
              <a:rPr kumimoji="1" lang="en-US" altLang="ja-JP" sz="1100" b="1" i="0" dirty="0">
                <a:solidFill>
                  <a:schemeClr val="bg1"/>
                </a:solidFill>
              </a:rPr>
              <a:t>Garoon</a:t>
            </a:r>
            <a:r>
              <a:rPr kumimoji="1" lang="ja-JP" altLang="en-US" sz="1100" b="1" i="0">
                <a:solidFill>
                  <a:schemeClr val="bg1"/>
                </a:solidFill>
              </a:rPr>
              <a:t>では、製品内にも</a:t>
            </a:r>
            <a:endParaRPr kumimoji="1" lang="en-US" altLang="ja-JP" sz="1100" b="1" i="0" dirty="0">
              <a:solidFill>
                <a:schemeClr val="bg1"/>
              </a:solidFill>
            </a:endParaRPr>
          </a:p>
          <a:p>
            <a:pPr algn="l"/>
            <a:r>
              <a:rPr kumimoji="1" lang="ja-JP" altLang="en-US" sz="1100" b="1" i="0">
                <a:solidFill>
                  <a:schemeClr val="bg1"/>
                </a:solidFill>
              </a:rPr>
              <a:t>ご意見投稿フォームへのリンクがございます</a:t>
            </a:r>
            <a:endParaRPr kumimoji="1" lang="en-US" altLang="ja-JP" sz="1100" b="1" i="0" dirty="0">
              <a:solidFill>
                <a:schemeClr val="bg1"/>
              </a:solidFill>
            </a:endParaRPr>
          </a:p>
          <a:p>
            <a:pPr algn="l"/>
            <a:r>
              <a:rPr kumimoji="1" lang="en-US" altLang="ja-JP" sz="1100" b="1" i="0" dirty="0">
                <a:solidFill>
                  <a:schemeClr val="bg1"/>
                </a:solidFill>
              </a:rPr>
              <a:t>(</a:t>
            </a:r>
            <a:r>
              <a:rPr kumimoji="1" lang="ja-JP" altLang="en-US" sz="1100" b="1" i="0">
                <a:solidFill>
                  <a:schemeClr val="bg1"/>
                </a:solidFill>
              </a:rPr>
              <a:t>リンク先は上記フォームと同じです</a:t>
            </a:r>
            <a:r>
              <a:rPr kumimoji="1" lang="en-US" altLang="ja-JP" sz="1100" b="1" i="0" dirty="0">
                <a:solidFill>
                  <a:schemeClr val="bg1"/>
                </a:solidFill>
              </a:rPr>
              <a:t>)</a:t>
            </a:r>
            <a:endParaRPr kumimoji="1" lang="ja-JP" altLang="en-US" sz="1100" b="1" i="0">
              <a:solidFill>
                <a:schemeClr val="bg1"/>
              </a:solidFill>
            </a:endParaRPr>
          </a:p>
        </p:txBody>
      </p:sp>
    </p:spTree>
    <p:extLst>
      <p:ext uri="{BB962C8B-B14F-4D97-AF65-F5344CB8AC3E}">
        <p14:creationId xmlns:p14="http://schemas.microsoft.com/office/powerpoint/2010/main" val="2545874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a:xfrm>
            <a:off x="722314" y="3171181"/>
            <a:ext cx="3184668" cy="634202"/>
          </a:xfrm>
        </p:spPr>
        <p:txBody>
          <a:bodyPr/>
          <a:lstStyle/>
          <a:p>
            <a:r>
              <a:rPr lang="en-US" altLang="ja-JP" dirty="0"/>
              <a:t>END</a:t>
            </a:r>
            <a:endParaRPr lang="ja-JP" altLang="en-US" dirty="0"/>
          </a:p>
        </p:txBody>
      </p:sp>
    </p:spTree>
    <p:extLst>
      <p:ext uri="{BB962C8B-B14F-4D97-AF65-F5344CB8AC3E}">
        <p14:creationId xmlns:p14="http://schemas.microsoft.com/office/powerpoint/2010/main" val="411350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522023-E0B2-476F-B5F3-F91979EC1F6F}"/>
              </a:ext>
            </a:extLst>
          </p:cNvPr>
          <p:cNvSpPr>
            <a:spLocks noGrp="1"/>
          </p:cNvSpPr>
          <p:nvPr>
            <p:ph type="title"/>
          </p:nvPr>
        </p:nvSpPr>
        <p:spPr/>
        <p:txBody>
          <a:bodyPr/>
          <a:lstStyle/>
          <a:p>
            <a:r>
              <a:rPr lang="ja-JP" altLang="en-US" dirty="0"/>
              <a:t>本文書の取り扱いと商標について</a:t>
            </a:r>
            <a:endParaRPr kumimoji="1" lang="ja-JP" altLang="en-US" dirty="0"/>
          </a:p>
        </p:txBody>
      </p:sp>
      <p:sp>
        <p:nvSpPr>
          <p:cNvPr id="3" name="スライド番号プレースホルダー 2">
            <a:extLst>
              <a:ext uri="{FF2B5EF4-FFF2-40B4-BE49-F238E27FC236}">
                <a16:creationId xmlns:a16="http://schemas.microsoft.com/office/drawing/2014/main" id="{28969CD9-270D-4D60-8579-1D184D31A90A}"/>
              </a:ext>
            </a:extLst>
          </p:cNvPr>
          <p:cNvSpPr>
            <a:spLocks noGrp="1"/>
          </p:cNvSpPr>
          <p:nvPr>
            <p:ph type="sldNum" sz="quarter" idx="10"/>
          </p:nvPr>
        </p:nvSpPr>
        <p:spPr/>
        <p:txBody>
          <a:bodyPr/>
          <a:lstStyle/>
          <a:p>
            <a:pPr>
              <a:defRPr/>
            </a:pPr>
            <a:fld id="{4481ED77-EC64-48E1-9399-81FBB45496B2}" type="slidenum">
              <a:rPr lang="ja-JP" altLang="en-US" smtClean="0"/>
              <a:pPr>
                <a:defRPr/>
              </a:pPr>
              <a:t>3</a:t>
            </a:fld>
            <a:endParaRPr lang="en-US" altLang="ja-JP"/>
          </a:p>
        </p:txBody>
      </p:sp>
      <p:sp>
        <p:nvSpPr>
          <p:cNvPr id="5" name="テキスト プレースホルダー 4">
            <a:extLst>
              <a:ext uri="{FF2B5EF4-FFF2-40B4-BE49-F238E27FC236}">
                <a16:creationId xmlns:a16="http://schemas.microsoft.com/office/drawing/2014/main" id="{89B445BB-5FAA-4D3F-8C26-DC4915D93976}"/>
              </a:ext>
            </a:extLst>
          </p:cNvPr>
          <p:cNvSpPr>
            <a:spLocks noGrp="1"/>
          </p:cNvSpPr>
          <p:nvPr>
            <p:ph type="body" sz="quarter" idx="14"/>
          </p:nvPr>
        </p:nvSpPr>
        <p:spPr>
          <a:xfrm>
            <a:off x="290512" y="1077243"/>
            <a:ext cx="8639731" cy="5311682"/>
          </a:xfrm>
        </p:spPr>
        <p:txBody>
          <a:bodyPr>
            <a:normAutofit fontScale="70000" lnSpcReduction="20000"/>
          </a:bodyPr>
          <a:lstStyle/>
          <a:p>
            <a:pPr eaLnBrk="1" hangingPunct="1">
              <a:defRPr/>
            </a:pPr>
            <a:r>
              <a:rPr lang="ja-JP" altLang="en-US" sz="2600" b="1" dirty="0"/>
              <a:t>本文書の取り扱いについて</a:t>
            </a:r>
            <a:br>
              <a:rPr lang="en-US" altLang="ja-JP" dirty="0"/>
            </a:br>
            <a:endParaRPr lang="en-US" altLang="ja-JP" dirty="0"/>
          </a:p>
          <a:p>
            <a:pPr marL="0" indent="0" eaLnBrk="1" hangingPunct="1">
              <a:spcBef>
                <a:spcPts val="0"/>
              </a:spcBef>
              <a:buNone/>
              <a:defRPr/>
            </a:pPr>
            <a:r>
              <a:rPr lang="ja-JP" altLang="en-US" dirty="0"/>
              <a:t>この文書内における掲載情報の二次利用においては、ご自身の判断と責任の下に行ってください。</a:t>
            </a:r>
            <a:endParaRPr lang="en-US" altLang="ja-JP" dirty="0"/>
          </a:p>
          <a:p>
            <a:pPr marL="0" indent="0" eaLnBrk="1" hangingPunct="1">
              <a:spcBef>
                <a:spcPts val="0"/>
              </a:spcBef>
              <a:buNone/>
              <a:defRPr/>
            </a:pPr>
            <a:r>
              <a:rPr lang="ja-JP" altLang="en-US" dirty="0"/>
              <a:t>サイボウズ株式会社は、それらの情報をご利用になることにより発生したあらゆる商業的損害・損失を含め一切の直接的、間接的、特殊的、付随的または結果的損失、損害について責任を負いません。</a:t>
            </a:r>
            <a:br>
              <a:rPr lang="en-US" altLang="ja-JP" dirty="0"/>
            </a:br>
            <a:endParaRPr lang="en-US" altLang="ja-JP" dirty="0"/>
          </a:p>
          <a:p>
            <a:pPr marL="0" indent="0" eaLnBrk="1" hangingPunct="1">
              <a:spcBef>
                <a:spcPts val="0"/>
              </a:spcBef>
              <a:buNone/>
              <a:defRPr/>
            </a:pPr>
            <a:r>
              <a:rPr lang="ja-JP" altLang="en-US" dirty="0"/>
              <a:t>本文書を一部引用して作成した文書には、次のような当社の著作権表示文を記載してください。</a:t>
            </a:r>
            <a:endParaRPr lang="en-US" altLang="ja-JP" dirty="0"/>
          </a:p>
          <a:p>
            <a:pPr marL="0" indent="0" eaLnBrk="1" hangingPunct="1">
              <a:spcBef>
                <a:spcPts val="0"/>
              </a:spcBef>
              <a:buNone/>
              <a:defRPr/>
            </a:pPr>
            <a:r>
              <a:rPr lang="ja-JP" altLang="en-US" dirty="0"/>
              <a:t>「この文書は、サイボウズ株式会社による</a:t>
            </a:r>
            <a:r>
              <a:rPr lang="en-US" altLang="ja-JP" dirty="0"/>
              <a:t>『Garoon </a:t>
            </a:r>
            <a:r>
              <a:rPr lang="ja-JP" altLang="en-US" dirty="0"/>
              <a:t>新デザインのご紹介</a:t>
            </a:r>
            <a:r>
              <a:rPr lang="en-US" altLang="ja-JP" dirty="0"/>
              <a:t>』</a:t>
            </a:r>
            <a:r>
              <a:rPr lang="ja-JP" altLang="en-US" dirty="0"/>
              <a:t>を一部引用しています。」</a:t>
            </a:r>
            <a:br>
              <a:rPr lang="en-US" altLang="ja-JP" dirty="0"/>
            </a:br>
            <a:endParaRPr lang="ja-JP" altLang="en-US" dirty="0"/>
          </a:p>
          <a:p>
            <a:pPr marL="0" indent="0" eaLnBrk="1" hangingPunct="1">
              <a:spcBef>
                <a:spcPts val="0"/>
              </a:spcBef>
              <a:buNone/>
              <a:defRPr/>
            </a:pPr>
            <a:r>
              <a:rPr lang="ja-JP" altLang="en-US" dirty="0"/>
              <a:t>また、本ファイルに編集を加えて二次利用する場合には、次のように修正箇所と修正者を明記してください。「本ファイルの（修正箇所）は、（修正者）が編集しました。」 </a:t>
            </a:r>
            <a:endParaRPr lang="en-US" altLang="ja-JP" dirty="0"/>
          </a:p>
          <a:p>
            <a:pPr marL="0" indent="0" eaLnBrk="1" hangingPunct="1">
              <a:spcBef>
                <a:spcPts val="0"/>
              </a:spcBef>
              <a:buNone/>
              <a:defRPr/>
            </a:pPr>
            <a:endParaRPr lang="en-US" altLang="ja-JP" dirty="0"/>
          </a:p>
          <a:p>
            <a:pPr eaLnBrk="1" hangingPunct="1">
              <a:defRPr/>
            </a:pPr>
            <a:r>
              <a:rPr lang="ja-JP" altLang="en-US" sz="2600" b="1" dirty="0"/>
              <a:t>商標について</a:t>
            </a:r>
            <a:br>
              <a:rPr lang="en-US" altLang="ja-JP" dirty="0"/>
            </a:br>
            <a:endParaRPr lang="en-US" altLang="ja-JP" dirty="0"/>
          </a:p>
          <a:p>
            <a:pPr marL="0" indent="0" eaLnBrk="1" hangingPunct="1">
              <a:spcBef>
                <a:spcPts val="0"/>
              </a:spcBef>
              <a:buNone/>
              <a:defRPr/>
            </a:pPr>
            <a:r>
              <a:rPr lang="ja-JP" altLang="en-US" dirty="0">
                <a:solidFill>
                  <a:srgbClr val="333333"/>
                </a:solidFill>
              </a:rPr>
              <a:t>記載された商品名、各製品名は各社の登録商標または商標です。また、当社製品には他社の著作物が含まれていることがあります。個別の商標･著作物に関する注記については、弊社の</a:t>
            </a:r>
            <a:r>
              <a:rPr lang="en-US" altLang="ja-JP" dirty="0">
                <a:solidFill>
                  <a:srgbClr val="333333"/>
                </a:solidFill>
              </a:rPr>
              <a:t>Web</a:t>
            </a:r>
            <a:r>
              <a:rPr lang="ja-JP" altLang="en-US" dirty="0">
                <a:solidFill>
                  <a:srgbClr val="333333"/>
                </a:solidFill>
              </a:rPr>
              <a:t>サイトを参照してください。</a:t>
            </a:r>
          </a:p>
          <a:p>
            <a:pPr marL="0" indent="0" eaLnBrk="1" hangingPunct="1">
              <a:spcBef>
                <a:spcPts val="0"/>
              </a:spcBef>
              <a:buNone/>
              <a:defRPr/>
            </a:pPr>
            <a:r>
              <a:rPr lang="en-US" altLang="ja-JP" dirty="0">
                <a:solidFill>
                  <a:srgbClr val="333333"/>
                </a:solidFill>
                <a:hlinkClick r:id="rId2"/>
              </a:rPr>
              <a:t>http://cybozu.co.jp/company/copyright/other_companies_trademark.html</a:t>
            </a:r>
            <a:endParaRPr lang="ja-JP" altLang="en-US" dirty="0"/>
          </a:p>
          <a:p>
            <a:endParaRPr kumimoji="1" lang="ja-JP" altLang="en-US" dirty="0"/>
          </a:p>
        </p:txBody>
      </p:sp>
      <p:sp>
        <p:nvSpPr>
          <p:cNvPr id="6" name="フッター プレースホルダー 3">
            <a:extLst>
              <a:ext uri="{FF2B5EF4-FFF2-40B4-BE49-F238E27FC236}">
                <a16:creationId xmlns:a16="http://schemas.microsoft.com/office/drawing/2014/main" id="{E3F34BEA-7A7E-4F3A-A3AD-1245CF3F0B6E}"/>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spTree>
    <p:extLst>
      <p:ext uri="{BB962C8B-B14F-4D97-AF65-F5344CB8AC3E}">
        <p14:creationId xmlns:p14="http://schemas.microsoft.com/office/powerpoint/2010/main" val="173523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E7F83F52-1C46-4706-82FB-A4484A5C9EA4}"/>
              </a:ext>
            </a:extLst>
          </p:cNvPr>
          <p:cNvSpPr>
            <a:spLocks noGrp="1" noChangeArrowheads="1"/>
          </p:cNvSpPr>
          <p:nvPr>
            <p:ph type="title"/>
          </p:nvPr>
        </p:nvSpPr>
        <p:spPr>
          <a:xfrm>
            <a:off x="290513" y="690563"/>
            <a:ext cx="8229600" cy="414337"/>
          </a:xfrm>
        </p:spPr>
        <p:txBody>
          <a:bodyPr/>
          <a:lstStyle/>
          <a:p>
            <a:pPr eaLnBrk="1" hangingPunct="1"/>
            <a:r>
              <a:rPr lang="ja-JP" altLang="en-US" dirty="0"/>
              <a:t>目次　</a:t>
            </a:r>
          </a:p>
        </p:txBody>
      </p:sp>
      <p:sp>
        <p:nvSpPr>
          <p:cNvPr id="2" name="スライド番号プレースホルダー 1">
            <a:extLst>
              <a:ext uri="{FF2B5EF4-FFF2-40B4-BE49-F238E27FC236}">
                <a16:creationId xmlns:a16="http://schemas.microsoft.com/office/drawing/2014/main" id="{9799654E-68E6-44A0-B356-8B186ECF3437}"/>
              </a:ext>
            </a:extLst>
          </p:cNvPr>
          <p:cNvSpPr>
            <a:spLocks noGrp="1"/>
          </p:cNvSpPr>
          <p:nvPr>
            <p:ph type="sldNum" sz="quarter" idx="10"/>
          </p:nvPr>
        </p:nvSpPr>
        <p:spPr/>
        <p:txBody>
          <a:bodyPr/>
          <a:lstStyle/>
          <a:p>
            <a:pPr>
              <a:defRPr/>
            </a:pPr>
            <a:fld id="{4481ED77-EC64-48E1-9399-81FBB45496B2}" type="slidenum">
              <a:rPr lang="ja-JP" altLang="en-US" smtClean="0"/>
              <a:pPr>
                <a:defRPr/>
              </a:pPr>
              <a:t>4</a:t>
            </a:fld>
            <a:endParaRPr lang="en-US" altLang="ja-JP"/>
          </a:p>
        </p:txBody>
      </p:sp>
      <p:sp>
        <p:nvSpPr>
          <p:cNvPr id="5" name="テキスト ボックス 4">
            <a:extLst>
              <a:ext uri="{FF2B5EF4-FFF2-40B4-BE49-F238E27FC236}">
                <a16:creationId xmlns:a16="http://schemas.microsoft.com/office/drawing/2014/main" id="{932BB5A1-B4C6-4856-B282-67A54CA583B9}"/>
              </a:ext>
            </a:extLst>
          </p:cNvPr>
          <p:cNvSpPr txBox="1"/>
          <p:nvPr/>
        </p:nvSpPr>
        <p:spPr>
          <a:xfrm>
            <a:off x="539749" y="1415042"/>
            <a:ext cx="7551305" cy="1927066"/>
          </a:xfrm>
          <a:prstGeom prst="rect">
            <a:avLst/>
          </a:prstGeom>
          <a:noFill/>
        </p:spPr>
        <p:txBody>
          <a:bodyPr wrap="square" rtlCol="0">
            <a:spAutoFit/>
          </a:bodyPr>
          <a:lstStyle/>
          <a:p>
            <a:pPr marL="342900" indent="-342900" defTabSz="919163">
              <a:lnSpc>
                <a:spcPts val="2400"/>
              </a:lnSpc>
              <a:buFont typeface="+mj-lt"/>
              <a:buAutoNum type="arabicPeriod"/>
            </a:pPr>
            <a:r>
              <a:rPr kumimoji="1" lang="ja-JP" altLang="en-US" i="0" dirty="0">
                <a:latin typeface="+mn-ea"/>
                <a:ea typeface="+mn-ea"/>
              </a:rPr>
              <a:t>　</a:t>
            </a:r>
            <a:r>
              <a:rPr kumimoji="1" lang="en-US" altLang="ja-JP" i="0" dirty="0">
                <a:latin typeface="+mn-ea"/>
                <a:ea typeface="+mn-ea"/>
              </a:rPr>
              <a:t>Garoon</a:t>
            </a:r>
            <a:r>
              <a:rPr kumimoji="1" lang="ja-JP" altLang="en-US" i="0" dirty="0">
                <a:latin typeface="+mn-ea"/>
                <a:ea typeface="+mn-ea"/>
              </a:rPr>
              <a:t>新デザインの概要</a:t>
            </a:r>
            <a:r>
              <a:rPr lang="en-US" altLang="ja-JP" i="0" dirty="0">
                <a:latin typeface="+mn-ea"/>
                <a:ea typeface="+mn-ea"/>
              </a:rPr>
              <a:t>			</a:t>
            </a:r>
            <a:r>
              <a:rPr lang="en-US" altLang="ja-JP" i="0" dirty="0">
                <a:latin typeface="+mn-ea"/>
                <a:ea typeface="+mn-ea"/>
                <a:hlinkClick r:id="rId3" action="ppaction://hlinksldjump"/>
              </a:rPr>
              <a:t>p</a:t>
            </a:r>
            <a:r>
              <a:rPr kumimoji="1" lang="en-US" altLang="ja-JP" i="0" dirty="0">
                <a:latin typeface="+mn-ea"/>
                <a:ea typeface="+mn-ea"/>
                <a:hlinkClick r:id="rId3" action="ppaction://hlinksldjump"/>
              </a:rPr>
              <a:t>.5</a:t>
            </a:r>
            <a:endParaRPr kumimoji="1" lang="en-US" altLang="ja-JP" i="0" dirty="0">
              <a:latin typeface="+mn-ea"/>
              <a:ea typeface="+mn-ea"/>
            </a:endParaRPr>
          </a:p>
          <a:p>
            <a:pPr marL="342900" indent="-342900" defTabSz="919163">
              <a:lnSpc>
                <a:spcPts val="2400"/>
              </a:lnSpc>
              <a:buFont typeface="+mj-lt"/>
              <a:buAutoNum type="arabicPeriod"/>
            </a:pPr>
            <a:r>
              <a:rPr lang="ja-JP" altLang="en-US" i="0" dirty="0">
                <a:latin typeface="+mn-ea"/>
                <a:ea typeface="+mn-ea"/>
              </a:rPr>
              <a:t>　ポイント</a:t>
            </a:r>
            <a:r>
              <a:rPr lang="ja-JP" altLang="en-US" i="0">
                <a:latin typeface="+mn-ea"/>
                <a:ea typeface="+mn-ea"/>
              </a:rPr>
              <a:t>１－ヘッダーをより使いやすく－</a:t>
            </a:r>
            <a:r>
              <a:rPr lang="en-US" altLang="ja-JP" i="0" dirty="0">
                <a:latin typeface="+mn-ea"/>
                <a:ea typeface="+mn-ea"/>
              </a:rPr>
              <a:t>	</a:t>
            </a:r>
            <a:r>
              <a:rPr lang="en-US" altLang="ja-JP" i="0" dirty="0">
                <a:latin typeface="+mn-ea"/>
                <a:ea typeface="+mn-ea"/>
                <a:hlinkClick r:id="rId4" action="ppaction://hlinksldjump"/>
              </a:rPr>
              <a:t>p.8</a:t>
            </a:r>
            <a:endParaRPr lang="en-US" altLang="ja-JP" i="0" dirty="0">
              <a:latin typeface="+mn-ea"/>
              <a:ea typeface="+mn-ea"/>
            </a:endParaRPr>
          </a:p>
          <a:p>
            <a:pPr marL="342900" indent="-342900" defTabSz="919163">
              <a:lnSpc>
                <a:spcPts val="2400"/>
              </a:lnSpc>
              <a:buFont typeface="+mj-lt"/>
              <a:buAutoNum type="arabicPeriod"/>
            </a:pPr>
            <a:r>
              <a:rPr lang="ja-JP" altLang="en-US" i="0" dirty="0">
                <a:latin typeface="+mn-ea"/>
                <a:ea typeface="+mn-ea"/>
              </a:rPr>
              <a:t>　ポイント２－見やすく操作しやすい</a:t>
            </a:r>
            <a:r>
              <a:rPr lang="en-US" altLang="ja-JP" i="0" dirty="0">
                <a:latin typeface="+mn-ea"/>
                <a:ea typeface="+mn-ea"/>
              </a:rPr>
              <a:t>UI</a:t>
            </a:r>
            <a:r>
              <a:rPr lang="ja-JP" altLang="en-US" i="0" dirty="0">
                <a:latin typeface="+mn-ea"/>
                <a:ea typeface="+mn-ea"/>
              </a:rPr>
              <a:t>パーツ－</a:t>
            </a:r>
            <a:r>
              <a:rPr kumimoji="1" lang="en-US" altLang="ja-JP" i="0" dirty="0">
                <a:latin typeface="+mn-ea"/>
                <a:ea typeface="+mn-ea"/>
              </a:rPr>
              <a:t>	</a:t>
            </a:r>
            <a:r>
              <a:rPr kumimoji="1" lang="en-US" altLang="ja-JP" i="0" dirty="0">
                <a:latin typeface="+mn-ea"/>
                <a:ea typeface="+mn-ea"/>
                <a:hlinkClick r:id="rId5" action="ppaction://hlinksldjump"/>
              </a:rPr>
              <a:t>p.14</a:t>
            </a:r>
            <a:r>
              <a:rPr kumimoji="1" lang="en-US" altLang="ja-JP" i="0" dirty="0">
                <a:latin typeface="+mn-ea"/>
                <a:ea typeface="+mn-ea"/>
              </a:rPr>
              <a:t>	</a:t>
            </a:r>
          </a:p>
          <a:p>
            <a:pPr marL="342900" indent="-342900" defTabSz="919163">
              <a:lnSpc>
                <a:spcPts val="2400"/>
              </a:lnSpc>
              <a:buFont typeface="+mj-lt"/>
              <a:buAutoNum type="arabicPeriod"/>
            </a:pPr>
            <a:r>
              <a:rPr lang="ja-JP" altLang="en-US" i="0" dirty="0">
                <a:latin typeface="+mn-ea"/>
                <a:ea typeface="+mn-ea"/>
              </a:rPr>
              <a:t>　ポイント３－アクセシビリティ－</a:t>
            </a:r>
            <a:r>
              <a:rPr lang="en-US" altLang="ja-JP" i="0" dirty="0">
                <a:latin typeface="+mn-ea"/>
                <a:ea typeface="+mn-ea"/>
              </a:rPr>
              <a:t>		</a:t>
            </a:r>
            <a:r>
              <a:rPr lang="en-US" altLang="ja-JP" i="0" dirty="0">
                <a:latin typeface="+mn-ea"/>
                <a:ea typeface="+mn-ea"/>
                <a:hlinkClick r:id="rId6" action="ppaction://hlinksldjump"/>
              </a:rPr>
              <a:t>p.17</a:t>
            </a:r>
            <a:endParaRPr lang="en-US" altLang="ja-JP" i="0" dirty="0">
              <a:latin typeface="+mn-ea"/>
              <a:ea typeface="+mn-ea"/>
            </a:endParaRPr>
          </a:p>
          <a:p>
            <a:pPr marL="342900" indent="-342900" defTabSz="919163">
              <a:lnSpc>
                <a:spcPts val="2400"/>
              </a:lnSpc>
              <a:buFont typeface="+mj-lt"/>
              <a:buAutoNum type="arabicPeriod"/>
            </a:pPr>
            <a:r>
              <a:rPr lang="ja-JP" altLang="en-US" i="0" dirty="0">
                <a:latin typeface="+mn-ea"/>
                <a:ea typeface="+mn-ea"/>
              </a:rPr>
              <a:t>　適用スケジュール</a:t>
            </a:r>
            <a:r>
              <a:rPr lang="en-US" altLang="ja-JP" i="0" dirty="0">
                <a:latin typeface="+mn-ea"/>
                <a:ea typeface="+mn-ea"/>
              </a:rPr>
              <a:t>				</a:t>
            </a:r>
            <a:r>
              <a:rPr lang="en-US" altLang="ja-JP" i="0" dirty="0">
                <a:latin typeface="+mn-ea"/>
                <a:hlinkClick r:id="rId7" action="ppaction://hlinksldjump"/>
              </a:rPr>
              <a:t>p.21</a:t>
            </a:r>
            <a:endParaRPr lang="en-US" altLang="ja-JP" i="0" dirty="0">
              <a:latin typeface="+mn-ea"/>
            </a:endParaRPr>
          </a:p>
          <a:p>
            <a:pPr marL="342900" indent="-342900" defTabSz="919163">
              <a:lnSpc>
                <a:spcPts val="2400"/>
              </a:lnSpc>
              <a:buFont typeface="+mj-lt"/>
              <a:buAutoNum type="arabicPeriod"/>
            </a:pPr>
            <a:r>
              <a:rPr lang="ja-JP" altLang="en-US" i="0">
                <a:latin typeface="+mn-ea"/>
                <a:ea typeface="+mn-ea"/>
              </a:rPr>
              <a:t>　よくあるご質問</a:t>
            </a:r>
            <a:r>
              <a:rPr lang="en-US" altLang="ja-JP" i="0" dirty="0">
                <a:latin typeface="+mn-ea"/>
                <a:ea typeface="+mn-ea"/>
              </a:rPr>
              <a:t>				</a:t>
            </a:r>
            <a:r>
              <a:rPr lang="en-US" altLang="ja-JP" i="0" dirty="0">
                <a:latin typeface="+mn-ea"/>
                <a:ea typeface="+mn-ea"/>
                <a:hlinkClick r:id="rId8" action="ppaction://hlinksldjump"/>
              </a:rPr>
              <a:t>p.24</a:t>
            </a:r>
            <a:endParaRPr lang="en-US" altLang="ja-JP" i="0" dirty="0">
              <a:latin typeface="+mn-ea"/>
              <a:ea typeface="+mn-ea"/>
            </a:endParaRPr>
          </a:p>
        </p:txBody>
      </p:sp>
      <p:sp>
        <p:nvSpPr>
          <p:cNvPr id="7" name="フッター プレースホルダー 3">
            <a:extLst>
              <a:ext uri="{FF2B5EF4-FFF2-40B4-BE49-F238E27FC236}">
                <a16:creationId xmlns:a16="http://schemas.microsoft.com/office/drawing/2014/main" id="{CAABD685-4414-465D-B195-6075611E455C}"/>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p:txBody>
          <a:bodyPr/>
          <a:lstStyle/>
          <a:p>
            <a:r>
              <a:rPr lang="en-US" altLang="ja-JP" cap="none" dirty="0"/>
              <a:t>Garoon </a:t>
            </a:r>
            <a:r>
              <a:rPr lang="ja-JP" altLang="en-US" cap="none" dirty="0"/>
              <a:t>新デザインの概要</a:t>
            </a:r>
          </a:p>
        </p:txBody>
      </p:sp>
    </p:spTree>
    <p:extLst>
      <p:ext uri="{BB962C8B-B14F-4D97-AF65-F5344CB8AC3E}">
        <p14:creationId xmlns:p14="http://schemas.microsoft.com/office/powerpoint/2010/main" val="48016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5E3E80-4986-41A9-8A0A-D52105AC2C17}"/>
              </a:ext>
            </a:extLst>
          </p:cNvPr>
          <p:cNvSpPr>
            <a:spLocks noGrp="1"/>
          </p:cNvSpPr>
          <p:nvPr>
            <p:ph type="title"/>
          </p:nvPr>
        </p:nvSpPr>
        <p:spPr/>
        <p:txBody>
          <a:bodyPr/>
          <a:lstStyle/>
          <a:p>
            <a:r>
              <a:rPr kumimoji="1" lang="en-US" altLang="ja-JP" dirty="0"/>
              <a:t>Garoon </a:t>
            </a:r>
            <a:r>
              <a:rPr kumimoji="1" lang="ja-JP" altLang="en-US" dirty="0"/>
              <a:t>新デザインとは</a:t>
            </a:r>
          </a:p>
        </p:txBody>
      </p:sp>
      <p:sp>
        <p:nvSpPr>
          <p:cNvPr id="3" name="スライド番号プレースホルダー 2">
            <a:extLst>
              <a:ext uri="{FF2B5EF4-FFF2-40B4-BE49-F238E27FC236}">
                <a16:creationId xmlns:a16="http://schemas.microsoft.com/office/drawing/2014/main" id="{3AAA090B-8665-4E0D-9E0B-5D0A04E6274C}"/>
              </a:ext>
            </a:extLst>
          </p:cNvPr>
          <p:cNvSpPr>
            <a:spLocks noGrp="1"/>
          </p:cNvSpPr>
          <p:nvPr>
            <p:ph type="sldNum" sz="quarter" idx="10"/>
          </p:nvPr>
        </p:nvSpPr>
        <p:spPr/>
        <p:txBody>
          <a:bodyPr/>
          <a:lstStyle/>
          <a:p>
            <a:pPr>
              <a:defRPr/>
            </a:pPr>
            <a:fld id="{4481ED77-EC64-48E1-9399-81FBB45496B2}" type="slidenum">
              <a:rPr lang="ja-JP" altLang="en-US" smtClean="0"/>
              <a:pPr>
                <a:defRPr/>
              </a:pPr>
              <a:t>6</a:t>
            </a:fld>
            <a:endParaRPr lang="en-US" altLang="ja-JP"/>
          </a:p>
        </p:txBody>
      </p:sp>
      <p:sp>
        <p:nvSpPr>
          <p:cNvPr id="5" name="テキスト プレースホルダー 4">
            <a:extLst>
              <a:ext uri="{FF2B5EF4-FFF2-40B4-BE49-F238E27FC236}">
                <a16:creationId xmlns:a16="http://schemas.microsoft.com/office/drawing/2014/main" id="{602BBBAC-A19C-46E7-A3E9-A815BE917EA6}"/>
              </a:ext>
            </a:extLst>
          </p:cNvPr>
          <p:cNvSpPr>
            <a:spLocks noGrp="1"/>
          </p:cNvSpPr>
          <p:nvPr>
            <p:ph type="body" sz="quarter" idx="14"/>
          </p:nvPr>
        </p:nvSpPr>
        <p:spPr>
          <a:xfrm>
            <a:off x="290512" y="1077243"/>
            <a:ext cx="8464605" cy="1767557"/>
          </a:xfrm>
        </p:spPr>
        <p:txBody>
          <a:bodyPr>
            <a:normAutofit/>
          </a:bodyPr>
          <a:lstStyle/>
          <a:p>
            <a:pPr marL="0" indent="0">
              <a:buNone/>
            </a:pPr>
            <a:r>
              <a:rPr lang="en-US" altLang="ja-JP" sz="1600" dirty="0">
                <a:solidFill>
                  <a:schemeClr val="tx1">
                    <a:lumMod val="50000"/>
                  </a:schemeClr>
                </a:solidFill>
              </a:rPr>
              <a:t>Garoon</a:t>
            </a:r>
            <a:r>
              <a:rPr lang="ja-JP" altLang="en-US" sz="1600">
                <a:solidFill>
                  <a:schemeClr val="tx1">
                    <a:lumMod val="50000"/>
                  </a:schemeClr>
                </a:solidFill>
              </a:rPr>
              <a:t>では</a:t>
            </a:r>
            <a:r>
              <a:rPr lang="en-US" altLang="ja-JP" sz="1600" dirty="0">
                <a:solidFill>
                  <a:schemeClr val="tx1">
                    <a:lumMod val="50000"/>
                  </a:schemeClr>
                </a:solidFill>
              </a:rPr>
              <a:t>2018</a:t>
            </a:r>
            <a:r>
              <a:rPr lang="ja-JP" altLang="en-US" sz="1600">
                <a:solidFill>
                  <a:schemeClr val="tx1">
                    <a:lumMod val="50000"/>
                  </a:schemeClr>
                </a:solidFill>
              </a:rPr>
              <a:t>に画面デザインを変更いたしました</a:t>
            </a:r>
            <a:r>
              <a:rPr lang="en-US" altLang="ja-JP" sz="1600" baseline="30000" dirty="0">
                <a:solidFill>
                  <a:schemeClr val="tx1">
                    <a:lumMod val="50000"/>
                  </a:schemeClr>
                </a:solidFill>
              </a:rPr>
              <a:t>※</a:t>
            </a:r>
            <a:r>
              <a:rPr lang="ja-JP" altLang="en-US" sz="1600">
                <a:solidFill>
                  <a:schemeClr val="tx1">
                    <a:lumMod val="50000"/>
                  </a:schemeClr>
                </a:solidFill>
              </a:rPr>
              <a:t>。</a:t>
            </a:r>
            <a:br>
              <a:rPr lang="en-US" altLang="ja-JP" sz="1600" dirty="0">
                <a:solidFill>
                  <a:schemeClr val="tx1">
                    <a:lumMod val="50000"/>
                  </a:schemeClr>
                </a:solidFill>
              </a:rPr>
            </a:br>
            <a:r>
              <a:rPr lang="ja-JP" altLang="en-US" sz="1600">
                <a:solidFill>
                  <a:schemeClr val="tx1">
                    <a:lumMod val="50000"/>
                  </a:schemeClr>
                </a:solidFill>
              </a:rPr>
              <a:t>「標準」デザインとして新しいテーマを追加するとともに、今までご利用いただいていたデザインを改善しました。従来の</a:t>
            </a:r>
            <a:r>
              <a:rPr lang="en-US" altLang="ja-JP" sz="1600" dirty="0">
                <a:solidFill>
                  <a:schemeClr val="tx1">
                    <a:lumMod val="50000"/>
                  </a:schemeClr>
                </a:solidFill>
              </a:rPr>
              <a:t>UI</a:t>
            </a:r>
            <a:r>
              <a:rPr lang="ja-JP" altLang="en-US" sz="1600">
                <a:solidFill>
                  <a:schemeClr val="tx1">
                    <a:lumMod val="50000"/>
                  </a:schemeClr>
                </a:solidFill>
              </a:rPr>
              <a:t>を踏襲しながら、より見やすく使いやすいデザインになりました。</a:t>
            </a:r>
            <a:r>
              <a:rPr lang="en-US" altLang="ja-JP" sz="1600" dirty="0">
                <a:solidFill>
                  <a:schemeClr val="tx1">
                    <a:lumMod val="50000"/>
                  </a:schemeClr>
                </a:solidFill>
              </a:rPr>
              <a:t> </a:t>
            </a:r>
            <a:r>
              <a:rPr lang="en-US" altLang="ja-JP" sz="1050" dirty="0">
                <a:solidFill>
                  <a:schemeClr val="tx1">
                    <a:lumMod val="50000"/>
                  </a:schemeClr>
                </a:solidFill>
              </a:rPr>
              <a:t>※</a:t>
            </a:r>
            <a:r>
              <a:rPr lang="ja-JP" altLang="en-US" sz="1050">
                <a:solidFill>
                  <a:schemeClr val="tx1">
                    <a:lumMod val="50000"/>
                  </a:schemeClr>
                </a:solidFill>
              </a:rPr>
              <a:t>クラウド版は</a:t>
            </a:r>
            <a:r>
              <a:rPr lang="en-US" altLang="ja-JP" sz="1050" dirty="0">
                <a:solidFill>
                  <a:schemeClr val="tx1">
                    <a:lumMod val="50000"/>
                  </a:schemeClr>
                </a:solidFill>
              </a:rPr>
              <a:t>2018</a:t>
            </a:r>
            <a:r>
              <a:rPr lang="ja-JP" altLang="en-US" sz="1050">
                <a:solidFill>
                  <a:schemeClr val="tx1">
                    <a:lumMod val="50000"/>
                  </a:schemeClr>
                </a:solidFill>
              </a:rPr>
              <a:t>年</a:t>
            </a:r>
            <a:r>
              <a:rPr lang="en-US" altLang="ja-JP" sz="1050" dirty="0">
                <a:solidFill>
                  <a:schemeClr val="tx1">
                    <a:lumMod val="50000"/>
                  </a:schemeClr>
                </a:solidFill>
              </a:rPr>
              <a:t>2</a:t>
            </a:r>
            <a:r>
              <a:rPr lang="ja-JP" altLang="en-US" sz="1050">
                <a:solidFill>
                  <a:schemeClr val="tx1">
                    <a:lumMod val="50000"/>
                  </a:schemeClr>
                </a:solidFill>
              </a:rPr>
              <a:t>月</a:t>
            </a:r>
            <a:r>
              <a:rPr lang="en-US" altLang="ja-JP" sz="1050" dirty="0">
                <a:solidFill>
                  <a:schemeClr val="tx1">
                    <a:lumMod val="50000"/>
                  </a:schemeClr>
                </a:solidFill>
              </a:rPr>
              <a:t>〜5</a:t>
            </a:r>
            <a:r>
              <a:rPr lang="ja-JP" altLang="en-US" sz="1050">
                <a:solidFill>
                  <a:schemeClr val="tx1">
                    <a:lumMod val="50000"/>
                  </a:schemeClr>
                </a:solidFill>
              </a:rPr>
              <a:t>月のアップデートで適用、パッケージ版はバージョン</a:t>
            </a:r>
            <a:r>
              <a:rPr lang="en-US" altLang="ja-JP" sz="1050" dirty="0">
                <a:solidFill>
                  <a:schemeClr val="tx1">
                    <a:lumMod val="50000"/>
                  </a:schemeClr>
                </a:solidFill>
              </a:rPr>
              <a:t>4.10</a:t>
            </a:r>
            <a:r>
              <a:rPr lang="ja-JP" altLang="en-US" sz="1050">
                <a:solidFill>
                  <a:schemeClr val="tx1">
                    <a:lumMod val="50000"/>
                  </a:schemeClr>
                </a:solidFill>
              </a:rPr>
              <a:t>から適用しました。</a:t>
            </a:r>
            <a:endParaRPr lang="ja-JP" altLang="en-US" sz="1050" dirty="0">
              <a:solidFill>
                <a:schemeClr val="tx1">
                  <a:lumMod val="50000"/>
                </a:schemeClr>
              </a:solidFill>
            </a:endParaRPr>
          </a:p>
        </p:txBody>
      </p:sp>
      <p:sp>
        <p:nvSpPr>
          <p:cNvPr id="7" name="フッター プレースホルダー 3">
            <a:extLst>
              <a:ext uri="{FF2B5EF4-FFF2-40B4-BE49-F238E27FC236}">
                <a16:creationId xmlns:a16="http://schemas.microsoft.com/office/drawing/2014/main" id="{019D3903-A76D-4A97-89B1-946391454266}"/>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pic>
        <p:nvPicPr>
          <p:cNvPr id="6" name="図 5">
            <a:extLst>
              <a:ext uri="{FF2B5EF4-FFF2-40B4-BE49-F238E27FC236}">
                <a16:creationId xmlns:a16="http://schemas.microsoft.com/office/drawing/2014/main" id="{F775881F-EC63-A64B-8CA2-6360EE47F6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8221" y="2713219"/>
            <a:ext cx="8386896" cy="2402887"/>
          </a:xfrm>
          <a:prstGeom prst="rect">
            <a:avLst/>
          </a:prstGeom>
        </p:spPr>
      </p:pic>
      <p:sp>
        <p:nvSpPr>
          <p:cNvPr id="8" name="吹き出し: 四角形 11">
            <a:extLst>
              <a:ext uri="{FF2B5EF4-FFF2-40B4-BE49-F238E27FC236}">
                <a16:creationId xmlns:a16="http://schemas.microsoft.com/office/drawing/2014/main" id="{2CFF00D0-AD56-6241-AC90-CE01158BAE83}"/>
              </a:ext>
            </a:extLst>
          </p:cNvPr>
          <p:cNvSpPr/>
          <p:nvPr/>
        </p:nvSpPr>
        <p:spPr>
          <a:xfrm>
            <a:off x="1078636" y="5222269"/>
            <a:ext cx="3153298" cy="274395"/>
          </a:xfrm>
          <a:prstGeom prst="wedgeRectCallout">
            <a:avLst>
              <a:gd name="adj1" fmla="val 49448"/>
              <a:gd name="adj2" fmla="val 407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b="1" i="0">
                <a:solidFill>
                  <a:sysClr val="windowText" lastClr="000000"/>
                </a:solidFill>
              </a:rPr>
              <a:t>新しい「標準」デザインを追加</a:t>
            </a:r>
            <a:endParaRPr kumimoji="1" lang="en-US" altLang="ja-JP" sz="1400" b="1" i="0" dirty="0">
              <a:solidFill>
                <a:sysClr val="windowText" lastClr="000000"/>
              </a:solidFill>
            </a:endParaRPr>
          </a:p>
        </p:txBody>
      </p:sp>
      <p:sp>
        <p:nvSpPr>
          <p:cNvPr id="9" name="吹き出し: 四角形 12">
            <a:extLst>
              <a:ext uri="{FF2B5EF4-FFF2-40B4-BE49-F238E27FC236}">
                <a16:creationId xmlns:a16="http://schemas.microsoft.com/office/drawing/2014/main" id="{2974A894-239D-5445-86A4-D15F8C0B90AE}"/>
              </a:ext>
            </a:extLst>
          </p:cNvPr>
          <p:cNvSpPr/>
          <p:nvPr/>
        </p:nvSpPr>
        <p:spPr>
          <a:xfrm>
            <a:off x="5960746" y="5204900"/>
            <a:ext cx="2684490" cy="236158"/>
          </a:xfrm>
          <a:prstGeom prst="wedgeRectCallout">
            <a:avLst>
              <a:gd name="adj1" fmla="val 49448"/>
              <a:gd name="adj2" fmla="val 407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b="1" i="0">
                <a:solidFill>
                  <a:sysClr val="windowText" lastClr="000000"/>
                </a:solidFill>
              </a:rPr>
              <a:t>今までのデザインを改善</a:t>
            </a:r>
            <a:endParaRPr kumimoji="1" lang="en-US" altLang="ja-JP" sz="1400" b="1" i="0" dirty="0">
              <a:solidFill>
                <a:sysClr val="windowText" lastClr="000000"/>
              </a:solidFill>
            </a:endParaRPr>
          </a:p>
        </p:txBody>
      </p:sp>
    </p:spTree>
    <p:extLst>
      <p:ext uri="{BB962C8B-B14F-4D97-AF65-F5344CB8AC3E}">
        <p14:creationId xmlns:p14="http://schemas.microsoft.com/office/powerpoint/2010/main" val="249838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FF6F6B-6EE1-4A30-AE7C-C7A6DFBDEED3}"/>
              </a:ext>
            </a:extLst>
          </p:cNvPr>
          <p:cNvSpPr>
            <a:spLocks noGrp="1"/>
          </p:cNvSpPr>
          <p:nvPr>
            <p:ph type="title"/>
          </p:nvPr>
        </p:nvSpPr>
        <p:spPr/>
        <p:txBody>
          <a:bodyPr/>
          <a:lstStyle/>
          <a:p>
            <a:r>
              <a:rPr lang="en-US" altLang="ja-JP" dirty="0"/>
              <a:t>Garoon </a:t>
            </a:r>
            <a:r>
              <a:rPr lang="ja-JP" altLang="en-US" dirty="0"/>
              <a:t>新デザインのポイント</a:t>
            </a:r>
            <a:endParaRPr kumimoji="1" lang="ja-JP" altLang="en-US" dirty="0"/>
          </a:p>
        </p:txBody>
      </p:sp>
      <p:sp>
        <p:nvSpPr>
          <p:cNvPr id="3" name="スライド番号プレースホルダー 2">
            <a:extLst>
              <a:ext uri="{FF2B5EF4-FFF2-40B4-BE49-F238E27FC236}">
                <a16:creationId xmlns:a16="http://schemas.microsoft.com/office/drawing/2014/main" id="{C7E36D6C-9011-4EB0-834F-D3480674BD66}"/>
              </a:ext>
            </a:extLst>
          </p:cNvPr>
          <p:cNvSpPr>
            <a:spLocks noGrp="1"/>
          </p:cNvSpPr>
          <p:nvPr>
            <p:ph type="sldNum" sz="quarter" idx="10"/>
          </p:nvPr>
        </p:nvSpPr>
        <p:spPr/>
        <p:txBody>
          <a:bodyPr/>
          <a:lstStyle/>
          <a:p>
            <a:pPr>
              <a:defRPr/>
            </a:pPr>
            <a:fld id="{4481ED77-EC64-48E1-9399-81FBB45496B2}" type="slidenum">
              <a:rPr lang="ja-JP" altLang="en-US" smtClean="0"/>
              <a:pPr>
                <a:defRPr/>
              </a:pPr>
              <a:t>7</a:t>
            </a:fld>
            <a:endParaRPr lang="en-US" altLang="ja-JP"/>
          </a:p>
        </p:txBody>
      </p:sp>
      <p:sp>
        <p:nvSpPr>
          <p:cNvPr id="6" name="テキスト ボックス 5">
            <a:extLst>
              <a:ext uri="{FF2B5EF4-FFF2-40B4-BE49-F238E27FC236}">
                <a16:creationId xmlns:a16="http://schemas.microsoft.com/office/drawing/2014/main" id="{EE928D94-4BB4-4A5B-B207-8BEC849BE7FA}"/>
              </a:ext>
            </a:extLst>
          </p:cNvPr>
          <p:cNvSpPr txBox="1"/>
          <p:nvPr/>
        </p:nvSpPr>
        <p:spPr>
          <a:xfrm>
            <a:off x="290513" y="4444038"/>
            <a:ext cx="2801257" cy="830997"/>
          </a:xfrm>
          <a:prstGeom prst="rect">
            <a:avLst/>
          </a:prstGeom>
          <a:noFill/>
        </p:spPr>
        <p:txBody>
          <a:bodyPr wrap="square" rtlCol="0">
            <a:spAutoFit/>
          </a:bodyPr>
          <a:lstStyle/>
          <a:p>
            <a:pPr algn="ctr"/>
            <a:r>
              <a:rPr kumimoji="1" lang="ja-JP" altLang="en-US" sz="2400" b="1" i="0">
                <a:latin typeface="+mn-ea"/>
                <a:ea typeface="+mn-ea"/>
              </a:rPr>
              <a:t>ヘッダーをより</a:t>
            </a:r>
            <a:endParaRPr kumimoji="1" lang="en-US" altLang="ja-JP" sz="2400" b="1" i="0" dirty="0">
              <a:latin typeface="+mn-ea"/>
              <a:ea typeface="+mn-ea"/>
            </a:endParaRPr>
          </a:p>
          <a:p>
            <a:pPr algn="ctr"/>
            <a:r>
              <a:rPr lang="ja-JP" altLang="en-US" sz="2400" b="1" i="0">
                <a:latin typeface="+mn-ea"/>
                <a:ea typeface="+mn-ea"/>
              </a:rPr>
              <a:t>使いやすく</a:t>
            </a:r>
            <a:endParaRPr kumimoji="1" lang="ja-JP" altLang="en-US" sz="2400" b="1" i="0" dirty="0">
              <a:latin typeface="+mn-ea"/>
              <a:ea typeface="+mn-ea"/>
            </a:endParaRPr>
          </a:p>
        </p:txBody>
      </p:sp>
      <p:sp>
        <p:nvSpPr>
          <p:cNvPr id="7" name="テキスト ボックス 6">
            <a:extLst>
              <a:ext uri="{FF2B5EF4-FFF2-40B4-BE49-F238E27FC236}">
                <a16:creationId xmlns:a16="http://schemas.microsoft.com/office/drawing/2014/main" id="{FA8213FA-64C7-4B2B-BA9D-2B0130C07831}"/>
              </a:ext>
            </a:extLst>
          </p:cNvPr>
          <p:cNvSpPr txBox="1"/>
          <p:nvPr/>
        </p:nvSpPr>
        <p:spPr>
          <a:xfrm>
            <a:off x="3171371" y="4444036"/>
            <a:ext cx="2801257" cy="830997"/>
          </a:xfrm>
          <a:prstGeom prst="rect">
            <a:avLst/>
          </a:prstGeom>
          <a:noFill/>
        </p:spPr>
        <p:txBody>
          <a:bodyPr wrap="square" rtlCol="0">
            <a:spAutoFit/>
          </a:bodyPr>
          <a:lstStyle/>
          <a:p>
            <a:pPr algn="ctr"/>
            <a:r>
              <a:rPr kumimoji="1" lang="ja-JP" altLang="en-US" sz="2400" b="1" i="0" dirty="0">
                <a:latin typeface="+mn-ea"/>
                <a:ea typeface="+mn-ea"/>
              </a:rPr>
              <a:t>見やすく操作</a:t>
            </a:r>
            <a:br>
              <a:rPr kumimoji="1" lang="en-US" altLang="ja-JP" sz="2400" b="1" i="0" dirty="0">
                <a:latin typeface="+mn-ea"/>
                <a:ea typeface="+mn-ea"/>
              </a:rPr>
            </a:br>
            <a:r>
              <a:rPr kumimoji="1" lang="ja-JP" altLang="en-US" sz="2400" b="1" i="0" dirty="0">
                <a:latin typeface="+mn-ea"/>
                <a:ea typeface="+mn-ea"/>
              </a:rPr>
              <a:t>しやすい</a:t>
            </a:r>
            <a:r>
              <a:rPr kumimoji="1" lang="en-US" altLang="ja-JP" sz="2400" b="1" i="0" dirty="0">
                <a:latin typeface="+mn-ea"/>
                <a:ea typeface="+mn-ea"/>
              </a:rPr>
              <a:t>UI</a:t>
            </a:r>
            <a:r>
              <a:rPr kumimoji="1" lang="ja-JP" altLang="en-US" sz="2400" b="1" i="0" dirty="0">
                <a:latin typeface="+mn-ea"/>
                <a:ea typeface="+mn-ea"/>
              </a:rPr>
              <a:t>パーツ</a:t>
            </a:r>
          </a:p>
        </p:txBody>
      </p:sp>
      <p:sp>
        <p:nvSpPr>
          <p:cNvPr id="8" name="テキスト ボックス 7">
            <a:extLst>
              <a:ext uri="{FF2B5EF4-FFF2-40B4-BE49-F238E27FC236}">
                <a16:creationId xmlns:a16="http://schemas.microsoft.com/office/drawing/2014/main" id="{BD66E62E-FBE5-464E-B985-1D1CADA5E1D8}"/>
              </a:ext>
            </a:extLst>
          </p:cNvPr>
          <p:cNvSpPr txBox="1"/>
          <p:nvPr/>
        </p:nvSpPr>
        <p:spPr>
          <a:xfrm>
            <a:off x="5984548" y="4444036"/>
            <a:ext cx="2801257" cy="461665"/>
          </a:xfrm>
          <a:prstGeom prst="rect">
            <a:avLst/>
          </a:prstGeom>
          <a:noFill/>
        </p:spPr>
        <p:txBody>
          <a:bodyPr wrap="square" rtlCol="0">
            <a:spAutoFit/>
          </a:bodyPr>
          <a:lstStyle/>
          <a:p>
            <a:pPr algn="ctr"/>
            <a:r>
              <a:rPr kumimoji="1" lang="ja-JP" altLang="en-US" sz="2400" b="1" i="0" dirty="0">
                <a:latin typeface="+mn-ea"/>
                <a:ea typeface="+mn-ea"/>
              </a:rPr>
              <a:t>アクセシビリティ</a:t>
            </a:r>
          </a:p>
        </p:txBody>
      </p:sp>
      <p:sp>
        <p:nvSpPr>
          <p:cNvPr id="10" name="フッター プレースホルダー 3">
            <a:extLst>
              <a:ext uri="{FF2B5EF4-FFF2-40B4-BE49-F238E27FC236}">
                <a16:creationId xmlns:a16="http://schemas.microsoft.com/office/drawing/2014/main" id="{08B2A36D-AA6D-455B-AAB8-76311B4160E4}"/>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sp>
        <p:nvSpPr>
          <p:cNvPr id="11" name="テキスト ボックス 10">
            <a:extLst>
              <a:ext uri="{FF2B5EF4-FFF2-40B4-BE49-F238E27FC236}">
                <a16:creationId xmlns:a16="http://schemas.microsoft.com/office/drawing/2014/main" id="{9B135D75-B071-4EEA-BE6B-D645EA9DCE5A}"/>
              </a:ext>
            </a:extLst>
          </p:cNvPr>
          <p:cNvSpPr txBox="1"/>
          <p:nvPr/>
        </p:nvSpPr>
        <p:spPr>
          <a:xfrm>
            <a:off x="322943" y="1810368"/>
            <a:ext cx="2801257" cy="461665"/>
          </a:xfrm>
          <a:prstGeom prst="rect">
            <a:avLst/>
          </a:prstGeom>
          <a:noFill/>
        </p:spPr>
        <p:txBody>
          <a:bodyPr wrap="square" rtlCol="0">
            <a:spAutoFit/>
          </a:bodyPr>
          <a:lstStyle/>
          <a:p>
            <a:pPr algn="ctr"/>
            <a:r>
              <a:rPr kumimoji="1" lang="ja-JP" altLang="en-US" sz="2400" b="1" i="0" dirty="0">
                <a:latin typeface="+mn-ea"/>
                <a:ea typeface="+mn-ea"/>
              </a:rPr>
              <a:t>ポイント１</a:t>
            </a:r>
          </a:p>
        </p:txBody>
      </p:sp>
      <p:sp>
        <p:nvSpPr>
          <p:cNvPr id="12" name="テキスト ボックス 11">
            <a:extLst>
              <a:ext uri="{FF2B5EF4-FFF2-40B4-BE49-F238E27FC236}">
                <a16:creationId xmlns:a16="http://schemas.microsoft.com/office/drawing/2014/main" id="{0296E11F-1AB8-4C5F-BEF2-CEC1ED24ADE1}"/>
              </a:ext>
            </a:extLst>
          </p:cNvPr>
          <p:cNvSpPr txBox="1"/>
          <p:nvPr/>
        </p:nvSpPr>
        <p:spPr>
          <a:xfrm>
            <a:off x="3183291" y="1810368"/>
            <a:ext cx="2801257" cy="461665"/>
          </a:xfrm>
          <a:prstGeom prst="rect">
            <a:avLst/>
          </a:prstGeom>
          <a:noFill/>
        </p:spPr>
        <p:txBody>
          <a:bodyPr wrap="square" rtlCol="0">
            <a:spAutoFit/>
          </a:bodyPr>
          <a:lstStyle/>
          <a:p>
            <a:pPr algn="ctr"/>
            <a:r>
              <a:rPr kumimoji="1" lang="ja-JP" altLang="en-US" sz="2400" b="1" i="0" dirty="0">
                <a:latin typeface="+mn-ea"/>
                <a:ea typeface="+mn-ea"/>
              </a:rPr>
              <a:t>ポイント</a:t>
            </a:r>
            <a:r>
              <a:rPr kumimoji="1" lang="en-US" altLang="ja-JP" sz="2400" b="1" i="0" dirty="0">
                <a:latin typeface="+mn-ea"/>
                <a:ea typeface="+mn-ea"/>
              </a:rPr>
              <a:t>2</a:t>
            </a:r>
            <a:endParaRPr kumimoji="1" lang="ja-JP" altLang="en-US" sz="2400" b="1" i="0" dirty="0">
              <a:latin typeface="+mn-ea"/>
              <a:ea typeface="+mn-ea"/>
            </a:endParaRPr>
          </a:p>
        </p:txBody>
      </p:sp>
      <p:sp>
        <p:nvSpPr>
          <p:cNvPr id="13" name="テキスト ボックス 12">
            <a:extLst>
              <a:ext uri="{FF2B5EF4-FFF2-40B4-BE49-F238E27FC236}">
                <a16:creationId xmlns:a16="http://schemas.microsoft.com/office/drawing/2014/main" id="{C0B5D0A0-3359-410E-9DBE-79F8A1597303}"/>
              </a:ext>
            </a:extLst>
          </p:cNvPr>
          <p:cNvSpPr txBox="1"/>
          <p:nvPr/>
        </p:nvSpPr>
        <p:spPr>
          <a:xfrm>
            <a:off x="6019800" y="1790896"/>
            <a:ext cx="2801257" cy="461665"/>
          </a:xfrm>
          <a:prstGeom prst="rect">
            <a:avLst/>
          </a:prstGeom>
          <a:noFill/>
        </p:spPr>
        <p:txBody>
          <a:bodyPr wrap="square" rtlCol="0">
            <a:spAutoFit/>
          </a:bodyPr>
          <a:lstStyle/>
          <a:p>
            <a:pPr algn="ctr"/>
            <a:r>
              <a:rPr kumimoji="1" lang="ja-JP" altLang="en-US" sz="2400" b="1" i="0" dirty="0">
                <a:latin typeface="+mn-ea"/>
                <a:ea typeface="+mn-ea"/>
              </a:rPr>
              <a:t>ポイント</a:t>
            </a:r>
            <a:r>
              <a:rPr kumimoji="1" lang="en-US" altLang="ja-JP" sz="2400" b="1" i="0" dirty="0">
                <a:latin typeface="+mn-ea"/>
                <a:ea typeface="+mn-ea"/>
              </a:rPr>
              <a:t>3</a:t>
            </a:r>
            <a:endParaRPr kumimoji="1" lang="ja-JP" altLang="en-US" sz="2400" b="1" i="0" dirty="0">
              <a:latin typeface="+mn-ea"/>
              <a:ea typeface="+mn-ea"/>
            </a:endParaRPr>
          </a:p>
        </p:txBody>
      </p:sp>
      <p:pic>
        <p:nvPicPr>
          <p:cNvPr id="14" name="図 13">
            <a:extLst>
              <a:ext uri="{FF2B5EF4-FFF2-40B4-BE49-F238E27FC236}">
                <a16:creationId xmlns:a16="http://schemas.microsoft.com/office/drawing/2014/main" id="{0B3B6F0F-68A4-482E-8231-1E8DF9F4F6B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6144" y="2427078"/>
            <a:ext cx="2495550" cy="1800225"/>
          </a:xfrm>
          <a:prstGeom prst="rect">
            <a:avLst/>
          </a:prstGeom>
        </p:spPr>
      </p:pic>
      <p:pic>
        <p:nvPicPr>
          <p:cNvPr id="16" name="図 15">
            <a:extLst>
              <a:ext uri="{FF2B5EF4-FFF2-40B4-BE49-F238E27FC236}">
                <a16:creationId xmlns:a16="http://schemas.microsoft.com/office/drawing/2014/main" id="{9FF6F7B2-11C6-4DEA-A1FB-DD8E730E64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72653" y="2427079"/>
            <a:ext cx="2495550" cy="1800225"/>
          </a:xfrm>
          <a:prstGeom prst="rect">
            <a:avLst/>
          </a:prstGeom>
        </p:spPr>
      </p:pic>
      <p:pic>
        <p:nvPicPr>
          <p:cNvPr id="5" name="図 4">
            <a:extLst>
              <a:ext uri="{FF2B5EF4-FFF2-40B4-BE49-F238E27FC236}">
                <a16:creationId xmlns:a16="http://schemas.microsoft.com/office/drawing/2014/main" id="{FB934410-6223-EC43-BD8D-653B809C94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366" y="2427078"/>
            <a:ext cx="2495550" cy="1790700"/>
          </a:xfrm>
          <a:prstGeom prst="rect">
            <a:avLst/>
          </a:prstGeom>
        </p:spPr>
      </p:pic>
    </p:spTree>
    <p:extLst>
      <p:ext uri="{BB962C8B-B14F-4D97-AF65-F5344CB8AC3E}">
        <p14:creationId xmlns:p14="http://schemas.microsoft.com/office/powerpoint/2010/main" val="23007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p:txBody>
          <a:bodyPr/>
          <a:lstStyle/>
          <a:p>
            <a:r>
              <a:rPr lang="ja-JP" altLang="en-US" cap="none" dirty="0"/>
              <a:t>ポイント</a:t>
            </a:r>
            <a:r>
              <a:rPr lang="ja-JP" altLang="en-US" cap="none"/>
              <a:t>１</a:t>
            </a:r>
            <a:r>
              <a:rPr lang="ja-JP" altLang="en-US" sz="2800" cap="none"/>
              <a:t>－ヘッダーをより使いやすく－</a:t>
            </a:r>
            <a:endParaRPr lang="ja-JP" altLang="en-US" sz="2800" cap="none" dirty="0"/>
          </a:p>
        </p:txBody>
      </p:sp>
    </p:spTree>
    <p:extLst>
      <p:ext uri="{BB962C8B-B14F-4D97-AF65-F5344CB8AC3E}">
        <p14:creationId xmlns:p14="http://schemas.microsoft.com/office/powerpoint/2010/main" val="10510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FF6F6B-6EE1-4A30-AE7C-C7A6DFBDEED3}"/>
              </a:ext>
            </a:extLst>
          </p:cNvPr>
          <p:cNvSpPr>
            <a:spLocks noGrp="1"/>
          </p:cNvSpPr>
          <p:nvPr>
            <p:ph type="title"/>
          </p:nvPr>
        </p:nvSpPr>
        <p:spPr>
          <a:xfrm>
            <a:off x="290513" y="561625"/>
            <a:ext cx="8229600" cy="415636"/>
          </a:xfrm>
        </p:spPr>
        <p:txBody>
          <a:bodyPr/>
          <a:lstStyle/>
          <a:p>
            <a:r>
              <a:rPr lang="ja-JP" altLang="en-US" sz="2400"/>
              <a:t>ヘッダーをより使いやすく</a:t>
            </a:r>
            <a:endParaRPr kumimoji="1" lang="ja-JP" altLang="en-US" dirty="0"/>
          </a:p>
        </p:txBody>
      </p:sp>
      <p:sp>
        <p:nvSpPr>
          <p:cNvPr id="19" name="テキスト プレースホルダー 4">
            <a:extLst>
              <a:ext uri="{FF2B5EF4-FFF2-40B4-BE49-F238E27FC236}">
                <a16:creationId xmlns:a16="http://schemas.microsoft.com/office/drawing/2014/main" id="{BA19B4E9-95BC-4013-94F6-CB7FD26EFD45}"/>
              </a:ext>
            </a:extLst>
          </p:cNvPr>
          <p:cNvSpPr>
            <a:spLocks noGrp="1"/>
          </p:cNvSpPr>
          <p:nvPr>
            <p:ph type="body" sz="quarter" idx="14"/>
          </p:nvPr>
        </p:nvSpPr>
        <p:spPr>
          <a:xfrm>
            <a:off x="290513" y="1077244"/>
            <a:ext cx="8229600" cy="993562"/>
          </a:xfrm>
        </p:spPr>
        <p:txBody>
          <a:bodyPr>
            <a:normAutofit fontScale="85000" lnSpcReduction="20000"/>
          </a:bodyPr>
          <a:lstStyle/>
          <a:p>
            <a:pPr marL="0" indent="0">
              <a:buNone/>
            </a:pPr>
            <a:r>
              <a:rPr lang="ja-JP" altLang="en-US"/>
              <a:t>全てのデザインテーマでヘッダーを見直し、スケジュールなどのアプリケーションに、ヘッダーからアクセスしやすくなりました。アプリメニューを閉じたままでも利用しやすいため、広い画面領域を確保できます。</a:t>
            </a:r>
            <a:endParaRPr lang="en-US" altLang="ja-JP" dirty="0"/>
          </a:p>
        </p:txBody>
      </p:sp>
      <p:sp>
        <p:nvSpPr>
          <p:cNvPr id="13" name="フッター プレースホルダー 3">
            <a:extLst>
              <a:ext uri="{FF2B5EF4-FFF2-40B4-BE49-F238E27FC236}">
                <a16:creationId xmlns:a16="http://schemas.microsoft.com/office/drawing/2014/main" id="{247E5A48-76A5-4275-8B1A-E2C95F597F1D}"/>
              </a:ext>
            </a:extLst>
          </p:cNvPr>
          <p:cNvSpPr>
            <a:spLocks noGrp="1"/>
          </p:cNvSpPr>
          <p:nvPr>
            <p:ph type="ftr" sz="quarter" idx="13"/>
          </p:nvPr>
        </p:nvSpPr>
        <p:spPr>
          <a:xfrm>
            <a:off x="3124200" y="6654178"/>
            <a:ext cx="2895600" cy="196850"/>
          </a:xfrm>
        </p:spPr>
        <p:txBody>
          <a:bodyPr/>
          <a:lstStyle/>
          <a:p>
            <a:pPr>
              <a:defRPr/>
            </a:pPr>
            <a:r>
              <a:rPr lang="en-US" altLang="ja-JP" dirty="0"/>
              <a:t>Copyright © 2018 Cybozu</a:t>
            </a:r>
          </a:p>
        </p:txBody>
      </p:sp>
      <p:grpSp>
        <p:nvGrpSpPr>
          <p:cNvPr id="14" name="グループ化 13">
            <a:extLst>
              <a:ext uri="{FF2B5EF4-FFF2-40B4-BE49-F238E27FC236}">
                <a16:creationId xmlns:a16="http://schemas.microsoft.com/office/drawing/2014/main" id="{F80F29F9-5CD2-4242-93E4-72CD36B71D5B}"/>
              </a:ext>
            </a:extLst>
          </p:cNvPr>
          <p:cNvGrpSpPr/>
          <p:nvPr/>
        </p:nvGrpSpPr>
        <p:grpSpPr>
          <a:xfrm>
            <a:off x="535885" y="2248348"/>
            <a:ext cx="8072229" cy="3847655"/>
            <a:chOff x="0" y="0"/>
            <a:chExt cx="9160084" cy="4474885"/>
          </a:xfrm>
        </p:grpSpPr>
        <p:pic>
          <p:nvPicPr>
            <p:cNvPr id="16" name="図 15">
              <a:extLst>
                <a:ext uri="{FF2B5EF4-FFF2-40B4-BE49-F238E27FC236}">
                  <a16:creationId xmlns:a16="http://schemas.microsoft.com/office/drawing/2014/main" id="{9E54F977-DEF3-D74A-8423-4514E3891B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943" y="11020"/>
              <a:ext cx="9145141" cy="4463865"/>
            </a:xfrm>
            <a:prstGeom prst="rect">
              <a:avLst/>
            </a:prstGeom>
            <a:noFill/>
            <a:ln w="38100">
              <a:noFill/>
            </a:ln>
          </p:spPr>
        </p:pic>
        <p:sp>
          <p:nvSpPr>
            <p:cNvPr id="17" name="正方形/長方形 16">
              <a:extLst>
                <a:ext uri="{FF2B5EF4-FFF2-40B4-BE49-F238E27FC236}">
                  <a16:creationId xmlns:a16="http://schemas.microsoft.com/office/drawing/2014/main" id="{1A4D872E-0217-3445-93D2-39FC13AE11FC}"/>
                </a:ext>
              </a:extLst>
            </p:cNvPr>
            <p:cNvSpPr/>
            <p:nvPr/>
          </p:nvSpPr>
          <p:spPr>
            <a:xfrm>
              <a:off x="14943" y="403413"/>
              <a:ext cx="2991970" cy="407147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kumimoji="1" lang="ja-JP" altLang="en-US" sz="1100">
                <a:solidFill>
                  <a:schemeClr val="lt1"/>
                </a:solidFill>
                <a:latin typeface="+mn-lt"/>
                <a:ea typeface="+mn-ea"/>
                <a:cs typeface="+mn-cs"/>
              </a:endParaRPr>
            </a:p>
          </p:txBody>
        </p:sp>
        <p:sp>
          <p:nvSpPr>
            <p:cNvPr id="18" name="正方形/長方形 17">
              <a:extLst>
                <a:ext uri="{FF2B5EF4-FFF2-40B4-BE49-F238E27FC236}">
                  <a16:creationId xmlns:a16="http://schemas.microsoft.com/office/drawing/2014/main" id="{10D1DF75-5477-8749-9A84-5745533D2F08}"/>
                </a:ext>
              </a:extLst>
            </p:cNvPr>
            <p:cNvSpPr/>
            <p:nvPr/>
          </p:nvSpPr>
          <p:spPr>
            <a:xfrm>
              <a:off x="0" y="0"/>
              <a:ext cx="519208" cy="40341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 name="四角形吹き出し 19">
              <a:extLst>
                <a:ext uri="{FF2B5EF4-FFF2-40B4-BE49-F238E27FC236}">
                  <a16:creationId xmlns:a16="http://schemas.microsoft.com/office/drawing/2014/main" id="{529BA396-3030-D944-BC3D-EB73B9B697F5}"/>
                </a:ext>
              </a:extLst>
            </p:cNvPr>
            <p:cNvSpPr/>
            <p:nvPr/>
          </p:nvSpPr>
          <p:spPr>
            <a:xfrm>
              <a:off x="3391650" y="3789580"/>
              <a:ext cx="2906435" cy="627530"/>
            </a:xfrm>
            <a:prstGeom prst="wedgeRectCallout">
              <a:avLst>
                <a:gd name="adj1" fmla="val -59380"/>
                <a:gd name="adj2" fmla="val 43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100" b="1" i="0">
                  <a:solidFill>
                    <a:schemeClr val="bg1"/>
                  </a:solidFill>
                </a:rPr>
                <a:t>ヘッダーのデザインを見直し</a:t>
              </a:r>
              <a:endParaRPr kumimoji="1" lang="en-US" altLang="ja-JP" sz="1100" b="1" i="0" dirty="0">
                <a:solidFill>
                  <a:schemeClr val="bg1"/>
                </a:solidFill>
              </a:endParaRPr>
            </a:p>
            <a:p>
              <a:pPr algn="l"/>
              <a:r>
                <a:rPr kumimoji="1" lang="ja-JP" altLang="en-US" sz="1100" b="1" i="0">
                  <a:solidFill>
                    <a:schemeClr val="bg1"/>
                  </a:solidFill>
                </a:rPr>
                <a:t>アプリにアクセスしやすくなりました</a:t>
              </a:r>
            </a:p>
          </p:txBody>
        </p:sp>
        <p:cxnSp>
          <p:nvCxnSpPr>
            <p:cNvPr id="22" name="直線矢印コネクタ 21">
              <a:extLst>
                <a:ext uri="{FF2B5EF4-FFF2-40B4-BE49-F238E27FC236}">
                  <a16:creationId xmlns:a16="http://schemas.microsoft.com/office/drawing/2014/main" id="{9BC66768-E5D1-164C-94E0-CAC38808C90C}"/>
                </a:ext>
              </a:extLst>
            </p:cNvPr>
            <p:cNvCxnSpPr/>
            <p:nvPr/>
          </p:nvCxnSpPr>
          <p:spPr>
            <a:xfrm flipH="1">
              <a:off x="8504154" y="552824"/>
              <a:ext cx="8584" cy="3910106"/>
            </a:xfrm>
            <a:prstGeom prst="straightConnector1">
              <a:avLst/>
            </a:prstGeom>
            <a:noFill/>
            <a:ln w="38100">
              <a:solidFill>
                <a:srgbClr val="FFC0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23" name="四角形吹き出し 22">
              <a:extLst>
                <a:ext uri="{FF2B5EF4-FFF2-40B4-BE49-F238E27FC236}">
                  <a16:creationId xmlns:a16="http://schemas.microsoft.com/office/drawing/2014/main" id="{C1466A60-B9BF-BD4F-962C-0AD73F54FA48}"/>
                </a:ext>
              </a:extLst>
            </p:cNvPr>
            <p:cNvSpPr/>
            <p:nvPr/>
          </p:nvSpPr>
          <p:spPr>
            <a:xfrm>
              <a:off x="5213727" y="2386106"/>
              <a:ext cx="2663264" cy="908778"/>
            </a:xfrm>
            <a:prstGeom prst="wedgeRectCallout">
              <a:avLst>
                <a:gd name="adj1" fmla="val 66195"/>
                <a:gd name="adj2" fmla="val -3508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100" b="1" i="0">
                  <a:solidFill>
                    <a:schemeClr val="bg1"/>
                  </a:solidFill>
                </a:rPr>
                <a:t>アプリメニューを閉じた状態でも</a:t>
              </a:r>
              <a:endParaRPr kumimoji="1" lang="en-US" altLang="ja-JP" sz="1100" b="1" i="0" dirty="0">
                <a:solidFill>
                  <a:schemeClr val="bg1"/>
                </a:solidFill>
              </a:endParaRPr>
            </a:p>
            <a:p>
              <a:pPr algn="l"/>
              <a:r>
                <a:rPr kumimoji="1" lang="ja-JP" altLang="en-US" sz="1100" b="1" i="0">
                  <a:solidFill>
                    <a:schemeClr val="bg1"/>
                  </a:solidFill>
                </a:rPr>
                <a:t>使いやすく、広い画面領域が確保できるようになりました。</a:t>
              </a:r>
            </a:p>
          </p:txBody>
        </p:sp>
      </p:grpSp>
    </p:spTree>
    <p:extLst>
      <p:ext uri="{BB962C8B-B14F-4D97-AF65-F5344CB8AC3E}">
        <p14:creationId xmlns:p14="http://schemas.microsoft.com/office/powerpoint/2010/main" val="3953662031"/>
      </p:ext>
    </p:extLst>
  </p:cSld>
  <p:clrMapOvr>
    <a:masterClrMapping/>
  </p:clrMapOvr>
</p:sld>
</file>

<file path=ppt/theme/theme1.xml><?xml version="1.0" encoding="utf-8"?>
<a:theme xmlns:a="http://schemas.openxmlformats.org/drawingml/2006/main" name="Garoon3.5">
  <a:themeElements>
    <a:clrScheme name="ユーザー設定 3">
      <a:dk1>
        <a:srgbClr val="333333"/>
      </a:dk1>
      <a:lt1>
        <a:srgbClr val="FFFFFF"/>
      </a:lt1>
      <a:dk2>
        <a:srgbClr val="333333"/>
      </a:dk2>
      <a:lt2>
        <a:srgbClr val="666666"/>
      </a:lt2>
      <a:accent1>
        <a:srgbClr val="1C4686"/>
      </a:accent1>
      <a:accent2>
        <a:srgbClr val="71A7D1"/>
      </a:accent2>
      <a:accent3>
        <a:srgbClr val="DBE9F0"/>
      </a:accent3>
      <a:accent4>
        <a:srgbClr val="D4D4D4"/>
      </a:accent4>
      <a:accent5>
        <a:srgbClr val="F2F2F2"/>
      </a:accent5>
      <a:accent6>
        <a:srgbClr val="EF9F36"/>
      </a:accent6>
      <a:hlink>
        <a:srgbClr val="1A407B"/>
      </a:hlink>
      <a:folHlink>
        <a:srgbClr val="4B2D8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6350"/>
      </a:spPr>
      <a:bodyPr vert="horz" wrap="square" lIns="91440" tIns="45720" rIns="91440" bIns="45720" numCol="1" rtlCol="0" anchor="ctr" anchorCtr="0" compatLnSpc="1">
        <a:prstTxWarp prst="textNoShape">
          <a:avLst/>
        </a:prstTxWarp>
      </a:bodyPr>
      <a:lstStyle>
        <a:defPPr algn="ctr">
          <a:defRPr kumimoji="1" sz="1400" i="0" dirty="0" smtClean="0">
            <a:solidFill>
              <a:schemeClr val="tx1"/>
            </a:solidFill>
          </a:defRPr>
        </a:defPPr>
      </a:lstStyle>
      <a:style>
        <a:lnRef idx="2">
          <a:schemeClr val="accent2"/>
        </a:lnRef>
        <a:fillRef idx="1">
          <a:schemeClr val="lt1"/>
        </a:fillRef>
        <a:effectRef idx="0">
          <a:schemeClr val="accent2"/>
        </a:effectRef>
        <a:fontRef idx="minor">
          <a:schemeClr val="dk1"/>
        </a:fontRef>
      </a:style>
    </a:spDef>
    <a:lnDef>
      <a:spPr bwMode="auto">
        <a:xfrm>
          <a:off x="0" y="0"/>
          <a:ext cx="1" cy="1"/>
        </a:xfrm>
        <a:custGeom>
          <a:avLst/>
          <a:gdLst/>
          <a:ahLst/>
          <a:cxnLst/>
          <a:rect l="0" t="0" r="0" b="0"/>
          <a:pathLst/>
        </a:custGeom>
        <a:gradFill rotWithShape="1">
          <a:gsLst>
            <a:gs pos="0">
              <a:schemeClr val="bg1">
                <a:alpha val="70000"/>
              </a:schemeClr>
            </a:gs>
            <a:gs pos="100000">
              <a:schemeClr val="bg2">
                <a:alpha val="13000"/>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1"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square" rtlCol="0">
        <a:spAutoFit/>
      </a:bodyPr>
      <a:lstStyle>
        <a:defPPr>
          <a:defRPr sz="1400" i="0" dirty="0">
            <a:latin typeface="+mn-ea"/>
            <a:ea typeface="+mn-ea"/>
          </a:defRPr>
        </a:defPPr>
      </a:lstStyle>
    </a:txDef>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3" id="{18E57652-32D3-4CEA-B7F2-A525082DC065}" vid="{4643A109-8269-4CBD-94E0-6DF573AB63FF}"/>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2233</Words>
  <Application>Microsoft Macintosh PowerPoint</Application>
  <PresentationFormat>画面に合わせる (4:3)</PresentationFormat>
  <Paragraphs>310</Paragraphs>
  <Slides>27</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ＭＳ Ｐゴシック</vt:lpstr>
      <vt:lpstr>YuGothic Medium</vt:lpstr>
      <vt:lpstr>メイリオ</vt:lpstr>
      <vt:lpstr>游ゴシック</vt:lpstr>
      <vt:lpstr>Arial</vt:lpstr>
      <vt:lpstr>Garoon3.5</vt:lpstr>
      <vt:lpstr>Garoon 新デザインのご紹介</vt:lpstr>
      <vt:lpstr>本資料について</vt:lpstr>
      <vt:lpstr>本文書の取り扱いと商標について</vt:lpstr>
      <vt:lpstr>目次　</vt:lpstr>
      <vt:lpstr>Garoon 新デザインの概要</vt:lpstr>
      <vt:lpstr>Garoon 新デザインとは</vt:lpstr>
      <vt:lpstr>Garoon 新デザインのポイント</vt:lpstr>
      <vt:lpstr>ポイント１－ヘッダーをより使いやすく－</vt:lpstr>
      <vt:lpstr>ヘッダーをより使いやすく</vt:lpstr>
      <vt:lpstr>旧デザインからの変更点（クラウド版）</vt:lpstr>
      <vt:lpstr>旧デザインからの変更点（パッケージ版）</vt:lpstr>
      <vt:lpstr>よくあるご質問</vt:lpstr>
      <vt:lpstr>よくあるご質問</vt:lpstr>
      <vt:lpstr>ポイント２ －見やすく操作しやすいUIパーツ－ </vt:lpstr>
      <vt:lpstr>見やすく操作しやすいUIパーツ</vt:lpstr>
      <vt:lpstr>余白を広くとる効果</vt:lpstr>
      <vt:lpstr>ポイント３－アクセシビリティ－ </vt:lpstr>
      <vt:lpstr>アクセシビリティ</vt:lpstr>
      <vt:lpstr>アクセシビリティ</vt:lpstr>
      <vt:lpstr>アクセシビリティについて</vt:lpstr>
      <vt:lpstr>適用スケジュール </vt:lpstr>
      <vt:lpstr>新デザイン適用スケジュール</vt:lpstr>
      <vt:lpstr>デザインの新旧比較(一部)</vt:lpstr>
      <vt:lpstr>よくあるご質問 </vt:lpstr>
      <vt:lpstr>よくあるご質問</vt:lpstr>
      <vt:lpstr>ご意見をお待ちしています</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2014-11-21T10:31:04Z</dcterms:created>
  <dcterms:modified xsi:type="dcterms:W3CDTF">2021-07-08T11:33:30Z</dcterms:modified>
</cp:coreProperties>
</file>